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p:pic>
        <p:nvPicPr>
          <p:cNvPr id="2" name="图片 1" descr="731479697394762112"/>
          <p:cNvPicPr>
            <a:picLocks noChangeAspect="1"/>
          </p:cNvPicPr>
          <p:nvPr/>
        </p:nvPicPr>
        <p:blipFill>
          <a:blip r:embed="rId1"/>
          <a:stretch>
            <a:fillRect/>
          </a:stretch>
        </p:blipFill>
        <p:spPr>
          <a:xfrm>
            <a:off x="2463165" y="1888490"/>
            <a:ext cx="4366260" cy="3219450"/>
          </a:xfrm>
          <a:prstGeom prst="rect">
            <a:avLst/>
          </a:prstGeom>
        </p:spPr>
      </p:pic>
      <p:sp>
        <p:nvSpPr>
          <p:cNvPr id="3074" name="标题 3073"/>
          <p:cNvSpPr>
            <a:spLocks noGrp="1"/>
          </p:cNvSpPr>
          <p:nvPr>
            <p:ph type="ctrTitle"/>
          </p:nvPr>
        </p:nvSpPr>
        <p:spPr>
          <a:xfrm>
            <a:off x="685800" y="2130425"/>
            <a:ext cx="7772400" cy="1470025"/>
          </a:xfrm>
          <a:ln/>
        </p:spPr>
        <p:txBody>
          <a:bodyPr anchor="ctr"/>
          <a:p>
            <a:pPr defTabSz="914400">
              <a:buSzPct val="100000"/>
            </a:pPr>
            <a:r>
              <a:rPr lang="en-US" altLang="zh-CN" sz="4400" b="1" i="1" kern="120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 Oxford </a:t>
            </a:r>
            <a:r>
              <a:rPr lang="en-US" altLang="zh-CN" sz="4400" b="1"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sym typeface="+mn-ea"/>
              </a:rPr>
              <a:t>alumnis</a:t>
            </a:r>
            <a:r>
              <a:rPr lang="en-US" altLang="zh-CN" sz="4400">
                <a:latin typeface="Arial" panose="020B0604020202020204" pitchFamily="34" charset="0"/>
                <a:ea typeface="宋体" panose="02010600030101010101" pitchFamily="2" charset="-122"/>
                <a:sym typeface="+mn-ea"/>
              </a:rPr>
              <a:t> </a:t>
            </a:r>
            <a:endParaRPr lang="en-US" altLang="zh-CN"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5677535" y="5545455"/>
            <a:ext cx="3890645" cy="1752600"/>
          </a:xfrm>
          <a:ln/>
        </p:spPr>
        <p:txBody>
          <a:bodyPr/>
          <a:p>
            <a:pPr defTabSz="914400">
              <a:buSzPct val="100000"/>
            </a:pPr>
            <a:r>
              <a:rPr lang="en-US" sz="3200" kern="1200" baseline="0">
                <a:latin typeface="Arial" panose="020B0604020202020204" pitchFamily="34" charset="0"/>
                <a:ea typeface="宋体" panose="02010600030101010101" pitchFamily="2" charset="-122"/>
              </a:rPr>
              <a:t>Author:Edward</a:t>
            </a:r>
            <a:endParaRPr lang="en-US"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698326994419059682"/>
          <p:cNvPicPr>
            <a:picLocks noChangeAspect="1"/>
          </p:cNvPicPr>
          <p:nvPr/>
        </p:nvPicPr>
        <p:blipFill>
          <a:blip r:embed="rId1"/>
          <a:stretch>
            <a:fillRect/>
          </a:stretch>
        </p:blipFill>
        <p:spPr>
          <a:xfrm>
            <a:off x="-11430" y="3810"/>
            <a:ext cx="9163050" cy="6864350"/>
          </a:xfrm>
          <a:prstGeom prst="rect">
            <a:avLst/>
          </a:prstGeom>
        </p:spPr>
      </p:pic>
      <p:sp>
        <p:nvSpPr>
          <p:cNvPr id="2" name="标题 1"/>
          <p:cNvSpPr>
            <a:spLocks noGrp="1"/>
          </p:cNvSpPr>
          <p:nvPr>
            <p:ph type="title"/>
          </p:nvPr>
        </p:nvSpPr>
        <p:spPr/>
        <p:txBody>
          <a:bodyPr/>
          <a:p>
            <a:r>
              <a:rPr lang="en-US" altLang="zh-CN">
                <a:solidFill>
                  <a:srgbClr val="FFFF00"/>
                </a:solidFill>
              </a:rPr>
              <a:t>FROM </a:t>
            </a:r>
            <a:r>
              <a:rPr lang="zh-CN" altLang="en-US">
                <a:solidFill>
                  <a:srgbClr val="FFFF00"/>
                </a:solidFill>
              </a:rPr>
              <a:t>1167 </a:t>
            </a:r>
            <a:r>
              <a:rPr lang="en-US" altLang="zh-CN">
                <a:solidFill>
                  <a:srgbClr val="FFFF00"/>
                </a:solidFill>
              </a:rPr>
              <a:t>TO NOW</a:t>
            </a:r>
            <a:endParaRPr lang="en-US" altLang="zh-CN">
              <a:solidFill>
                <a:srgbClr val="FFFF00"/>
              </a:solidFill>
            </a:endParaRPr>
          </a:p>
        </p:txBody>
      </p:sp>
      <p:sp>
        <p:nvSpPr>
          <p:cNvPr id="3" name="内容占位符 2"/>
          <p:cNvSpPr>
            <a:spLocks noGrp="1"/>
          </p:cNvSpPr>
          <p:nvPr>
            <p:ph idx="1"/>
          </p:nvPr>
        </p:nvSpPr>
        <p:spPr>
          <a:xfrm>
            <a:off x="457200" y="1610995"/>
            <a:ext cx="8229600" cy="4525963"/>
          </a:xfrm>
        </p:spPr>
        <p:txBody>
          <a:bodyPr/>
          <a:p>
            <a:pPr algn="l"/>
            <a:r>
              <a:rPr lang="zh-CN" altLang="en-US" b="1" i="1">
                <a:solidFill>
                  <a:srgbClr val="FFC000"/>
                </a:solidFill>
              </a:rPr>
              <a:t>Oxford has produced at least 12 kings from 8 countries, 6 British kings, 47 Nobel Laureate, 53 presidents and prime ministers from 19 countries, including 25 British Prime Ministers (13 of them from the Christian Church), 12 saints, 86 bishops and 18 cardinal.</a:t>
            </a:r>
            <a:endParaRPr lang="zh-CN" altLang="en-US" b="1" i="1">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ang="5400000" scaled="0"/>
        </a:gradFill>
        <a:effectLst/>
      </p:bgPr>
    </p:bg>
    <p:spTree>
      <p:nvGrpSpPr>
        <p:cNvPr id="1" name=""/>
        <p:cNvGrpSpPr/>
        <p:nvPr/>
      </p:nvGrpSpPr>
      <p:grpSpPr/>
      <p:pic>
        <p:nvPicPr>
          <p:cNvPr id="4" name="内容占位符 3" descr="901524532637644793"/>
          <p:cNvPicPr>
            <a:picLocks noChangeAspect="1"/>
          </p:cNvPicPr>
          <p:nvPr>
            <p:ph idx="1"/>
          </p:nvPr>
        </p:nvPicPr>
        <p:blipFill>
          <a:blip r:embed="rId1"/>
          <a:stretch>
            <a:fillRect/>
          </a:stretch>
        </p:blipFill>
        <p:spPr>
          <a:xfrm>
            <a:off x="1210310" y="1261110"/>
            <a:ext cx="6850380" cy="4855210"/>
          </a:xfrm>
          <a:prstGeom prst="rect">
            <a:avLst/>
          </a:prstGeom>
        </p:spPr>
      </p:pic>
      <p:sp>
        <p:nvSpPr>
          <p:cNvPr id="2" name="标题 1"/>
          <p:cNvSpPr>
            <a:spLocks noGrp="1"/>
          </p:cNvSpPr>
          <p:nvPr>
            <p:ph type="title"/>
          </p:nvPr>
        </p:nvSpPr>
        <p:spPr/>
        <p:txBody>
          <a:bodyPr/>
          <a:p>
            <a:r>
              <a:rPr lang="zh-CN" altLang="en-US"/>
              <a:t>Stephen William Hawking</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6350" ty="0" sx="100000" sy="100000" flip="none" algn="tl"/>
        </a:blipFill>
        <a:effectLst/>
      </p:bgPr>
    </p:bg>
    <p:spTree>
      <p:nvGrpSpPr>
        <p:cNvPr id="1" name=""/>
        <p:cNvGrpSpPr/>
        <p:nvPr/>
      </p:nvGrpSpPr>
      <p:grpSpPr/>
      <p:sp>
        <p:nvSpPr>
          <p:cNvPr id="2" name="标题 1"/>
          <p:cNvSpPr>
            <a:spLocks noGrp="1"/>
          </p:cNvSpPr>
          <p:nvPr>
            <p:ph type="title"/>
          </p:nvPr>
        </p:nvSpPr>
        <p:spPr>
          <a:xfrm>
            <a:off x="-1270" y="3592195"/>
            <a:ext cx="6176010" cy="3269615"/>
          </a:xfrm>
          <a:solidFill>
            <a:schemeClr val="accent1"/>
          </a:solidFill>
        </p:spPr>
        <p:txBody>
          <a:bodyPr/>
          <a:p>
            <a:pPr algn="l"/>
            <a:r>
              <a:rPr lang="zh-CN" altLang="en-US" sz="2000">
                <a:latin typeface="Adobe 黑体 Std R" panose="020B0400000000000000" charset="-122"/>
                <a:ea typeface="Adobe 黑体 Std R" panose="020B0400000000000000" charset="-122"/>
              </a:rPr>
              <a:t>  </a:t>
            </a:r>
            <a:r>
              <a:rPr lang="zh-CN" altLang="en-US" sz="2000" b="1">
                <a:latin typeface="Adobe 黑体 Std R" panose="020B0400000000000000" charset="-122"/>
                <a:ea typeface="Adobe 黑体 Std R" panose="020B0400000000000000" charset="-122"/>
              </a:rPr>
              <a:t>  </a:t>
            </a:r>
            <a:r>
              <a:rPr lang="zh-CN" altLang="en-US" sz="2000" b="1">
                <a:solidFill>
                  <a:srgbClr val="FF0000"/>
                </a:solidFill>
                <a:latin typeface="Adobe 黑体 Std R" panose="020B0400000000000000" charset="-122"/>
                <a:ea typeface="Adobe 黑体 Std R" panose="020B0400000000000000" charset="-122"/>
              </a:rPr>
              <a:t>one of the greatest theoretical physicistsand the greatest scientists of the contemporary era after Einstein, is one of the greatest figures in the history of mankind, and is known as the "king of the universe". His representative works include , a brief history of time, the universe in the shell, and the great design.</a:t>
            </a:r>
            <a:endParaRPr lang="zh-CN" altLang="en-US" sz="2000" b="1">
              <a:solidFill>
                <a:srgbClr val="FF0000"/>
              </a:solidFill>
              <a:latin typeface="Adobe 黑体 Std R" panose="020B0400000000000000" charset="-122"/>
              <a:ea typeface="Adobe 黑体 Std R" panose="020B0400000000000000" charset="-122"/>
            </a:endParaRPr>
          </a:p>
        </p:txBody>
      </p:sp>
      <p:pic>
        <p:nvPicPr>
          <p:cNvPr id="5" name="图片 4" descr="42724599918823942"/>
          <p:cNvPicPr>
            <a:picLocks noChangeAspect="1"/>
          </p:cNvPicPr>
          <p:nvPr/>
        </p:nvPicPr>
        <p:blipFill>
          <a:blip r:embed="rId2"/>
          <a:stretch>
            <a:fillRect/>
          </a:stretch>
        </p:blipFill>
        <p:spPr>
          <a:xfrm>
            <a:off x="6174740" y="2834640"/>
            <a:ext cx="2969260" cy="4027170"/>
          </a:xfrm>
          <a:prstGeom prst="rect">
            <a:avLst/>
          </a:prstGeom>
        </p:spPr>
      </p:pic>
      <p:sp>
        <p:nvSpPr>
          <p:cNvPr id="7" name="文本框 6"/>
          <p:cNvSpPr txBox="1"/>
          <p:nvPr/>
        </p:nvSpPr>
        <p:spPr>
          <a:xfrm>
            <a:off x="2907030" y="-26670"/>
            <a:ext cx="6201410" cy="2861310"/>
          </a:xfrm>
          <a:prstGeom prst="rect">
            <a:avLst/>
          </a:prstGeom>
          <a:solidFill>
            <a:schemeClr val="accent1"/>
          </a:solidFill>
        </p:spPr>
        <p:txBody>
          <a:bodyPr wrap="square" rtlCol="0">
            <a:spAutoFit/>
          </a:bodyPr>
          <a:p>
            <a:r>
              <a:rPr lang="en-US" altLang="zh-CN">
                <a:latin typeface="Adobe 黑体 Std R" panose="020B0400000000000000" charset="-122"/>
                <a:ea typeface="Adobe 黑体 Std R" panose="020B0400000000000000" charset="-122"/>
                <a:sym typeface="+mn-ea"/>
              </a:rPr>
              <a:t>  </a:t>
            </a:r>
            <a:r>
              <a:rPr lang="en-US" altLang="zh-CN" sz="2000" b="1">
                <a:latin typeface="Adobe 黑体 Std R" panose="020B0400000000000000" charset="-122"/>
                <a:ea typeface="Adobe 黑体 Std R" panose="020B0400000000000000" charset="-122"/>
                <a:sym typeface="+mn-ea"/>
              </a:rPr>
              <a:t> </a:t>
            </a:r>
            <a:r>
              <a:rPr lang="en-US" altLang="zh-CN" sz="2000" b="1">
                <a:solidFill>
                  <a:srgbClr val="FF0000"/>
                </a:solidFill>
                <a:latin typeface="Adobe 黑体 Std R" panose="020B0400000000000000" charset="-122"/>
                <a:ea typeface="Adobe 黑体 Std R" panose="020B0400000000000000" charset="-122"/>
                <a:sym typeface="+mn-ea"/>
              </a:rPr>
              <a:t>  </a:t>
            </a:r>
            <a:r>
              <a:rPr lang="zh-CN" altLang="en-US" sz="2000" b="1">
                <a:solidFill>
                  <a:srgbClr val="FF0000"/>
                </a:solidFill>
                <a:latin typeface="Adobe 黑体 Std R" panose="020B0400000000000000" charset="-122"/>
                <a:ea typeface="Adobe 黑体 Std R" panose="020B0400000000000000" charset="-122"/>
                <a:sym typeface="+mn-ea"/>
              </a:rPr>
              <a:t>was born in Oxford, England, a physicist of the Department of Applied Mathematics and theoretical physics, University of Cambridge, a famous physicist, cosmologist, and mathematician. Hocking, who graduated from University of Oxford and University of Cambridge, was professor of mathematics from 1979 to 2009, and later Honorary Professor Lucas Mathematics (Newton once served as the greatest professorship in human history).</a:t>
            </a:r>
            <a:endParaRPr lang="zh-CN" altLang="en-US" sz="2000" b="1">
              <a:solidFill>
                <a:srgbClr val="FF0000"/>
              </a:solidFill>
              <a:latin typeface="Adobe 黑体 Std R" panose="020B0400000000000000" charset="-122"/>
              <a:ea typeface="Adobe 黑体 Std R" panose="020B0400000000000000" charset="-122"/>
              <a:sym typeface="+mn-ea"/>
            </a:endParaRPr>
          </a:p>
        </p:txBody>
      </p:sp>
      <p:pic>
        <p:nvPicPr>
          <p:cNvPr id="9" name="内容占位符 8" descr="1087613606384961"/>
          <p:cNvPicPr>
            <a:picLocks noChangeAspect="1"/>
          </p:cNvPicPr>
          <p:nvPr>
            <p:ph idx="1"/>
          </p:nvPr>
        </p:nvPicPr>
        <p:blipFill>
          <a:blip r:embed="rId3"/>
          <a:stretch>
            <a:fillRect/>
          </a:stretch>
        </p:blipFill>
        <p:spPr>
          <a:xfrm>
            <a:off x="-1270" y="-26670"/>
            <a:ext cx="2908300" cy="3618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1000">
              <a:srgbClr val="659138">
                <a:alpha val="100000"/>
              </a:srgbClr>
            </a:gs>
            <a:gs pos="63000">
              <a:srgbClr val="82BA47">
                <a:alpha val="100000"/>
              </a:srgbClr>
            </a:gs>
            <a:gs pos="23000">
              <a:srgbClr val="95D551">
                <a:alpha val="100000"/>
              </a:srgbClr>
            </a:gs>
            <a:gs pos="37000">
              <a:srgbClr val="8BC74C">
                <a:alpha val="100000"/>
              </a:srgbClr>
            </a:gs>
            <a:gs pos="71000">
              <a:srgbClr val="78AC42">
                <a:alpha val="100000"/>
              </a:srgbClr>
            </a:gs>
            <a:gs pos="0">
              <a:srgbClr val="9EE256"/>
            </a:gs>
            <a:gs pos="100000">
              <a:srgbClr val="52762D"/>
            </a:gs>
          </a:gsLst>
          <a:lin ang="4800000" scaled="0"/>
        </a:gradFill>
        <a:effectLst/>
      </p:bgPr>
    </p:bg>
    <p:spTree>
      <p:nvGrpSpPr>
        <p:cNvPr id="1" name=""/>
        <p:cNvGrpSpPr/>
        <p:nvPr/>
      </p:nvGrpSpPr>
      <p:grpSpPr/>
      <p:sp>
        <p:nvSpPr>
          <p:cNvPr id="2" name="标题 1"/>
          <p:cNvSpPr>
            <a:spLocks noGrp="1"/>
          </p:cNvSpPr>
          <p:nvPr>
            <p:ph type="title"/>
          </p:nvPr>
        </p:nvSpPr>
        <p:spPr/>
        <p:txBody>
          <a:bodyPr/>
          <a:p>
            <a:r>
              <a:rPr lang="zh-CN" altLang="en-US"/>
              <a:t>Tim Berners-Lee</a:t>
            </a:r>
            <a:endParaRPr lang="zh-CN" altLang="en-US"/>
          </a:p>
        </p:txBody>
      </p:sp>
      <p:pic>
        <p:nvPicPr>
          <p:cNvPr id="4" name="内容占位符 3" descr="164215699928358497"/>
          <p:cNvPicPr>
            <a:picLocks noChangeAspect="1"/>
          </p:cNvPicPr>
          <p:nvPr>
            <p:ph idx="1"/>
          </p:nvPr>
        </p:nvPicPr>
        <p:blipFill>
          <a:blip r:embed="rId1"/>
          <a:stretch>
            <a:fillRect/>
          </a:stretch>
        </p:blipFill>
        <p:spPr>
          <a:xfrm>
            <a:off x="2287905" y="1813560"/>
            <a:ext cx="4805680" cy="4426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ang="4800000" scaled="0"/>
        </a:gradFill>
        <a:effectLst/>
      </p:bgPr>
    </p:bg>
    <p:spTree>
      <p:nvGrpSpPr>
        <p:cNvPr id="1" name=""/>
        <p:cNvGrpSpPr/>
        <p:nvPr/>
      </p:nvGrpSpPr>
      <p:grpSpPr/>
      <p:sp>
        <p:nvSpPr>
          <p:cNvPr id="2" name="标题 1"/>
          <p:cNvSpPr>
            <a:spLocks noGrp="1"/>
          </p:cNvSpPr>
          <p:nvPr>
            <p:ph type="title"/>
          </p:nvPr>
        </p:nvSpPr>
        <p:spPr>
          <a:xfrm>
            <a:off x="4470400" y="58420"/>
            <a:ext cx="4530090" cy="2754630"/>
          </a:xfrm>
          <a:blipFill rotWithShape="1">
            <a:blip r:embed="rId1"/>
            <a:tile tx="0" ty="0" sx="100000" sy="100000" flip="none" algn="tl"/>
          </a:blipFill>
        </p:spPr>
        <p:txBody>
          <a:bodyPr/>
          <a:p>
            <a:pPr algn="l"/>
            <a:r>
              <a:rPr lang="en-US" altLang="zh-CN" sz="2400" b="1"/>
              <a:t>   </a:t>
            </a:r>
            <a:r>
              <a:rPr lang="zh-CN" altLang="en-US" sz="2400" b="1"/>
              <a:t>In 1973, he graduated from high school and went to the Queen's College of University of Oxford to further his studies.Finally, he received a bachelor's degree in physics with a first-degree honor.</a:t>
            </a:r>
            <a:endParaRPr lang="zh-CN" altLang="en-US" sz="2400" b="1"/>
          </a:p>
        </p:txBody>
      </p:sp>
      <p:pic>
        <p:nvPicPr>
          <p:cNvPr id="4" name="内容占位符 3" descr="737555119543435979"/>
          <p:cNvPicPr>
            <a:picLocks noChangeAspect="1"/>
          </p:cNvPicPr>
          <p:nvPr>
            <p:ph idx="1"/>
          </p:nvPr>
        </p:nvPicPr>
        <p:blipFill>
          <a:blip r:embed="rId2"/>
          <a:stretch>
            <a:fillRect/>
          </a:stretch>
        </p:blipFill>
        <p:spPr>
          <a:xfrm>
            <a:off x="635" y="-11430"/>
            <a:ext cx="4318000" cy="2824480"/>
          </a:xfrm>
          <a:prstGeom prst="rect">
            <a:avLst/>
          </a:prstGeom>
        </p:spPr>
      </p:pic>
      <p:sp>
        <p:nvSpPr>
          <p:cNvPr id="5" name="文本框 4"/>
          <p:cNvSpPr txBox="1"/>
          <p:nvPr/>
        </p:nvSpPr>
        <p:spPr>
          <a:xfrm>
            <a:off x="60325" y="4033520"/>
            <a:ext cx="9023350" cy="2676525"/>
          </a:xfrm>
          <a:prstGeom prst="rect">
            <a:avLst/>
          </a:prstGeom>
          <a:blipFill rotWithShape="1">
            <a:blip r:embed="rId1"/>
            <a:tile tx="0" ty="0" sx="100000" sy="100000" flip="none" algn="tl"/>
          </a:blipFill>
        </p:spPr>
        <p:txBody>
          <a:bodyPr wrap="square" rtlCol="0">
            <a:spAutoFit/>
          </a:bodyPr>
          <a:p>
            <a:r>
              <a:rPr lang="zh-CN" altLang="en-US" sz="2400" b="1">
                <a:latin typeface="微软雅黑" panose="020B0503020204020204" charset="-122"/>
                <a:ea typeface="微软雅黑" panose="020B0503020204020204" charset="-122"/>
              </a:rPr>
              <a:t>As early as the major in physics at the University of Oxford, Tim continued to think about whether a "point" could be found, like a human brain, capable of transmitting and acting autonomously through the nerve. Through hard work, he successfully compiled the first efficient local access browser "Enquire" and applied it to data sharing and browsing, and achieved success.</a:t>
            </a:r>
            <a:endParaRPr lang="zh-CN" altLang="en-US" sz="2400" b="1">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100000">
              <a:srgbClr val="832B2B"/>
            </a:gs>
          </a:gsLst>
          <a:lin ang="4800000" scaled="0"/>
        </a:gradFill>
        <a:effectLst/>
      </p:bgPr>
    </p:bg>
    <p:spTree>
      <p:nvGrpSpPr>
        <p:cNvPr id="1" name=""/>
        <p:cNvGrpSpPr/>
        <p:nvPr/>
      </p:nvGrpSpPr>
      <p:grpSpPr/>
      <p:pic>
        <p:nvPicPr>
          <p:cNvPr id="4" name="图片 3" descr="539642949460691186"/>
          <p:cNvPicPr>
            <a:picLocks noChangeAspect="1"/>
          </p:cNvPicPr>
          <p:nvPr/>
        </p:nvPicPr>
        <p:blipFill>
          <a:blip r:embed="rId1"/>
          <a:stretch>
            <a:fillRect/>
          </a:stretch>
        </p:blipFill>
        <p:spPr>
          <a:xfrm>
            <a:off x="908685" y="3428365"/>
            <a:ext cx="3449955" cy="3488055"/>
          </a:xfrm>
          <a:prstGeom prst="rect">
            <a:avLst/>
          </a:prstGeom>
        </p:spPr>
      </p:pic>
      <p:sp>
        <p:nvSpPr>
          <p:cNvPr id="2" name="标题 1"/>
          <p:cNvSpPr>
            <a:spLocks noGrp="1"/>
          </p:cNvSpPr>
          <p:nvPr>
            <p:ph type="title"/>
          </p:nvPr>
        </p:nvSpPr>
        <p:spPr>
          <a:noFill/>
        </p:spPr>
        <p:txBody>
          <a:bodyPr/>
          <a:p>
            <a:endParaRPr lang="zh-CN" altLang="en-US"/>
          </a:p>
        </p:txBody>
      </p:sp>
      <p:sp>
        <p:nvSpPr>
          <p:cNvPr id="3" name="内容占位符 2"/>
          <p:cNvSpPr>
            <a:spLocks noGrp="1"/>
          </p:cNvSpPr>
          <p:nvPr>
            <p:ph idx="1"/>
          </p:nvPr>
        </p:nvSpPr>
        <p:spPr>
          <a:xfrm>
            <a:off x="283845" y="1870710"/>
            <a:ext cx="8229600" cy="4525963"/>
          </a:xfrm>
        </p:spPr>
        <p:txBody>
          <a:bodyPr/>
          <a:p>
            <a:pPr algn="ctr"/>
            <a:r>
              <a:rPr lang="en-US" altLang="zh-CN" sz="6000" i="1">
                <a:solidFill>
                  <a:schemeClr val="bg1"/>
                </a:solidFill>
                <a:latin typeface="华文琥珀" panose="02010800040101010101" charset="-122"/>
                <a:ea typeface="华文琥珀" panose="02010800040101010101" charset="-122"/>
              </a:rPr>
              <a:t>Thanks for listening!</a:t>
            </a:r>
            <a:endParaRPr lang="en-US" altLang="zh-CN" sz="6000" i="1">
              <a:solidFill>
                <a:schemeClr val="bg1"/>
              </a:solidFill>
              <a:latin typeface="华文琥珀" panose="02010800040101010101" charset="-122"/>
              <a:ea typeface="华文琥珀" panose="02010800040101010101" charset="-122"/>
            </a:endParaRPr>
          </a:p>
        </p:txBody>
      </p:sp>
      <p:pic>
        <p:nvPicPr>
          <p:cNvPr id="6" name="图片 5" descr="258282984532385000"/>
          <p:cNvPicPr>
            <a:picLocks noChangeAspect="1"/>
          </p:cNvPicPr>
          <p:nvPr/>
        </p:nvPicPr>
        <p:blipFill>
          <a:blip r:embed="rId2"/>
          <a:stretch>
            <a:fillRect/>
          </a:stretch>
        </p:blipFill>
        <p:spPr>
          <a:xfrm>
            <a:off x="4358640" y="3427730"/>
            <a:ext cx="3606800" cy="3423920"/>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1690</Words>
  <Application>WPS 演示</Application>
  <PresentationFormat/>
  <Paragraphs>22</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vt:i4>
      </vt:variant>
    </vt:vector>
  </HeadingPairs>
  <TitlesOfParts>
    <vt:vector size="26" baseType="lpstr">
      <vt:lpstr>Arial</vt:lpstr>
      <vt:lpstr>宋体</vt:lpstr>
      <vt:lpstr>Wingdings</vt:lpstr>
      <vt:lpstr>微软雅黑</vt:lpstr>
      <vt:lpstr>Arial Unicode MS</vt:lpstr>
      <vt:lpstr>Calibri</vt:lpstr>
      <vt:lpstr>华文中宋</vt:lpstr>
      <vt:lpstr>等线</vt:lpstr>
      <vt:lpstr>Adobe 明體 Std L</vt:lpstr>
      <vt:lpstr>Adobe Gothic Std B</vt:lpstr>
      <vt:lpstr>Adobe 黑体 Std R</vt:lpstr>
      <vt:lpstr>幼圆</vt:lpstr>
      <vt:lpstr>微软雅黑 Light</vt:lpstr>
      <vt:lpstr>新宋体</vt:lpstr>
      <vt:lpstr>华文新魏</vt:lpstr>
      <vt:lpstr>华文彩云</vt:lpstr>
      <vt:lpstr>华文楷体</vt:lpstr>
      <vt:lpstr>华文琥珀</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Oxford alumnis </dc:title>
  <dc:creator>Apple</dc:creator>
  <cp:lastModifiedBy>Esports_</cp:lastModifiedBy>
  <cp:revision>1</cp:revision>
  <dcterms:created xsi:type="dcterms:W3CDTF">2018-07-24T00:40:44Z</dcterms:created>
  <dcterms:modified xsi:type="dcterms:W3CDTF">2018-07-24T00:40:44Z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