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832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90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2784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84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62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5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5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87CAB8-DCAE-46A5-AADA-B3FAD11A54E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7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8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3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78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85" y="5609062"/>
            <a:ext cx="10820400" cy="821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Google search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0A1A0B-6360-4BDF-9E16-C3BCC988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" y="0"/>
            <a:ext cx="12080225" cy="54351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2F2D-789D-45BD-BC04-DD6599B1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55" y="1335041"/>
            <a:ext cx="4942542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>
                <a:solidFill>
                  <a:schemeClr val="tx1"/>
                </a:solidFill>
              </a:rPr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A60D-771A-47AF-A4C8-820B7B58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2857643"/>
            <a:ext cx="4978899" cy="1444718"/>
          </a:xfrm>
        </p:spPr>
        <p:txBody>
          <a:bodyPr anchor="ctr">
            <a:noAutofit/>
          </a:bodyPr>
          <a:lstStyle/>
          <a:p>
            <a:r>
              <a:rPr lang="en-US" sz="2400" dirty="0"/>
              <a:t>The History of Google Search</a:t>
            </a:r>
          </a:p>
          <a:p>
            <a:r>
              <a:rPr lang="en-US" sz="2400" dirty="0"/>
              <a:t>Do people really need it?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5868A2-E35D-46BC-B0BC-4F5FF9F5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42" y="1150750"/>
            <a:ext cx="7019703" cy="43722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971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6550-F18A-4D33-951F-3DC4879AA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225" y="4848090"/>
            <a:ext cx="6256323" cy="4019819"/>
          </a:xfrm>
        </p:spPr>
        <p:txBody>
          <a:bodyPr>
            <a:normAutofit/>
          </a:bodyPr>
          <a:lstStyle/>
          <a:p>
            <a:r>
              <a:rPr lang="en-US" sz="2400" dirty="0"/>
              <a:t>Reception of Google Search</a:t>
            </a:r>
          </a:p>
          <a:p>
            <a:endParaRPr lang="en-US" sz="2400" dirty="0"/>
          </a:p>
          <a:p>
            <a:r>
              <a:rPr lang="en-US" sz="2400" dirty="0"/>
              <a:t>Are we better without Google Search?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3970D5-118C-4ACE-A9F3-1E9BA3CF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20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14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C8FE7-BBE0-4DAD-BCCC-61FAE9C1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721" y="581899"/>
            <a:ext cx="5418590" cy="1600200"/>
          </a:xfrm>
        </p:spPr>
        <p:txBody>
          <a:bodyPr anchor="b">
            <a:normAutofit/>
          </a:bodyPr>
          <a:lstStyle/>
          <a:p>
            <a:pPr algn="ctr"/>
            <a:r>
              <a:rPr lang="en-US" sz="3200" cap="none" dirty="0"/>
              <a:t>Google and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854D-BEB8-4044-AEE6-5271A762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678" y="2542217"/>
            <a:ext cx="4735711" cy="3854112"/>
          </a:xfrm>
        </p:spPr>
        <p:txBody>
          <a:bodyPr>
            <a:normAutofit/>
          </a:bodyPr>
          <a:lstStyle/>
          <a:p>
            <a:r>
              <a:rPr lang="en-US" sz="2400" dirty="0"/>
              <a:t>Unexpected uses of Google Search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did Google Search changed the world</a:t>
            </a:r>
          </a:p>
        </p:txBody>
      </p:sp>
      <p:pic>
        <p:nvPicPr>
          <p:cNvPr id="4100" name="Picture 4" descr="Image result for the world and google">
            <a:extLst>
              <a:ext uri="{FF2B5EF4-FFF2-40B4-BE49-F238E27FC236}">
                <a16:creationId xmlns:a16="http://schemas.microsoft.com/office/drawing/2014/main" id="{C2F6FEC1-5293-4D21-935B-A2E69C18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660" y="1701609"/>
            <a:ext cx="6533501" cy="36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38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5" name="Picture 7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0A9A9-734C-48E6-B7C2-DE6FF424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28" y="1066164"/>
            <a:ext cx="4167427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solidFill>
                  <a:schemeClr val="bg1"/>
                </a:solidFill>
              </a:rPr>
              <a:t>Google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31F3-3096-440A-9819-65DC6769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84090"/>
            <a:ext cx="4636008" cy="40241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Could we live without Google Search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What will happen without Google Search</a:t>
            </a:r>
            <a:r>
              <a:rPr lang="zh-CN" altLang="en-US" sz="2000" dirty="0">
                <a:solidFill>
                  <a:schemeClr val="bg1"/>
                </a:solidFill>
              </a:rPr>
              <a:t>？</a:t>
            </a:r>
            <a:endParaRPr lang="en-US" sz="2000" dirty="0">
              <a:solidFill>
                <a:schemeClr val="bg1"/>
              </a:solidFill>
            </a:endParaRPr>
          </a:p>
        </p:txBody>
      </p:sp>
      <p:sp useBgFill="1">
        <p:nvSpPr>
          <p:cNvPr id="512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live without google">
            <a:extLst>
              <a:ext uri="{FF2B5EF4-FFF2-40B4-BE49-F238E27FC236}">
                <a16:creationId xmlns:a16="http://schemas.microsoft.com/office/drawing/2014/main" id="{95A36A5E-6467-4427-B7DF-82B2A0CC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980" y="1840459"/>
            <a:ext cx="6127287" cy="359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33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634B1-4E3F-41A9-848B-6E9034F2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61166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cap="none" dirty="0"/>
              <a:t>The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0BA9-B57B-4D39-BEE7-D5446AFC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20267"/>
            <a:ext cx="11506200" cy="6942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dirty="0"/>
              <a:t>Please do not hesitate If you have any question!</a:t>
            </a:r>
          </a:p>
        </p:txBody>
      </p:sp>
      <p:pic>
        <p:nvPicPr>
          <p:cNvPr id="6146" name="Picture 2" descr="Image result for thank you google">
            <a:extLst>
              <a:ext uri="{FF2B5EF4-FFF2-40B4-BE49-F238E27FC236}">
                <a16:creationId xmlns:a16="http://schemas.microsoft.com/office/drawing/2014/main" id="{6F0261A8-F4E0-4BBA-B612-4D25ECA99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9" r="1" b="11960"/>
          <a:stretch/>
        </p:blipFill>
        <p:spPr bwMode="auto">
          <a:xfrm>
            <a:off x="981512" y="643467"/>
            <a:ext cx="10081731" cy="36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10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Google search</vt:lpstr>
      <vt:lpstr>Brief History</vt:lpstr>
      <vt:lpstr>PowerPoint 演示文稿</vt:lpstr>
      <vt:lpstr>Google and the world</vt:lpstr>
      <vt:lpstr>Google Search</vt:lpstr>
      <vt:lpstr>The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2020-03-04T16:20:42Z</dcterms:created>
  <dcterms:modified xsi:type="dcterms:W3CDTF">2020-03-04T20:40:09Z</dcterms:modified>
</cp:coreProperties>
</file>