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2" r:id="rId6"/>
    <p:sldId id="263" r:id="rId7"/>
    <p:sldId id="264" r:id="rId8"/>
    <p:sldId id="260" r:id="rId9"/>
    <p:sldId id="261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D705-4919-4089-A322-DAD5AA19C9E7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9DEF-83EF-4851-B49B-C456D9D8B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0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D705-4919-4089-A322-DAD5AA19C9E7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9DEF-83EF-4851-B49B-C456D9D8B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69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D705-4919-4089-A322-DAD5AA19C9E7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9DEF-83EF-4851-B49B-C456D9D8B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5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D705-4919-4089-A322-DAD5AA19C9E7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9DEF-83EF-4851-B49B-C456D9D8B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75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D705-4919-4089-A322-DAD5AA19C9E7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9DEF-83EF-4851-B49B-C456D9D8B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81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D705-4919-4089-A322-DAD5AA19C9E7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9DEF-83EF-4851-B49B-C456D9D8B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42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D705-4919-4089-A322-DAD5AA19C9E7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9DEF-83EF-4851-B49B-C456D9D8B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91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D705-4919-4089-A322-DAD5AA19C9E7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9DEF-83EF-4851-B49B-C456D9D8B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29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D705-4919-4089-A322-DAD5AA19C9E7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9DEF-83EF-4851-B49B-C456D9D8B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91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D705-4919-4089-A322-DAD5AA19C9E7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9DEF-83EF-4851-B49B-C456D9D8B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73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D705-4919-4089-A322-DAD5AA19C9E7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9DEF-83EF-4851-B49B-C456D9D8B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48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AD705-4919-4089-A322-DAD5AA19C9E7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69DEF-83EF-4851-B49B-C456D9D8B0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34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資料預處理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實作手冊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執行程式並明其結果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921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24830" y="2110761"/>
            <a:ext cx="4248150" cy="22449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Tokenization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Seq</a:t>
            </a:r>
            <a:r>
              <a:rPr lang="en-US" altLang="zh-TW" dirty="0" smtClean="0"/>
              <a:t> padding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One-hot encoding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Multi-hot encoding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1738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1.Token </a:t>
            </a:r>
            <a:r>
              <a:rPr lang="zh-TW" altLang="en-US" dirty="0"/>
              <a:t>法</a:t>
            </a:r>
          </a:p>
        </p:txBody>
      </p:sp>
      <p:sp>
        <p:nvSpPr>
          <p:cNvPr id="3" name="矩形 2"/>
          <p:cNvSpPr/>
          <p:nvPr/>
        </p:nvSpPr>
        <p:spPr>
          <a:xfrm>
            <a:off x="872613" y="2020895"/>
            <a:ext cx="73987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Token </a:t>
            </a:r>
            <a:r>
              <a:rPr lang="zh-TW" altLang="en-US" sz="2400" dirty="0" smtClean="0"/>
              <a:t>法就是將所有會用到的</a:t>
            </a:r>
            <a:r>
              <a:rPr lang="en-US" altLang="zh-TW" sz="2400" dirty="0" smtClean="0"/>
              <a:t>Token </a:t>
            </a:r>
            <a:r>
              <a:rPr lang="zh-TW" altLang="en-US" sz="2400" dirty="0" smtClean="0"/>
              <a:t>做成一個詞彙對照表（或稱為詞彙字典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，並用它來記錄每一個詞彙和其對應的數值，這樣我們就能照著這個對照表來將詞轉成數值，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358805" y="4168567"/>
            <a:ext cx="5377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使用</a:t>
            </a:r>
            <a:r>
              <a:rPr lang="en-US" altLang="zh-TW" sz="2800" dirty="0" err="1" smtClean="0"/>
              <a:t>Keras</a:t>
            </a:r>
            <a:r>
              <a:rPr lang="en-US" altLang="zh-TW" sz="2800" dirty="0" smtClean="0"/>
              <a:t> </a:t>
            </a:r>
            <a:r>
              <a:rPr lang="zh-TW" altLang="en-US" sz="2800" dirty="0" smtClean="0"/>
              <a:t>的</a:t>
            </a:r>
            <a:r>
              <a:rPr lang="en-US" altLang="zh-TW" sz="2800" dirty="0" smtClean="0"/>
              <a:t>Tokenizer </a:t>
            </a:r>
            <a:r>
              <a:rPr lang="zh-TW" altLang="en-US" sz="2800" dirty="0" smtClean="0"/>
              <a:t>分詞器類別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132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5521" y="1060889"/>
            <a:ext cx="807720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from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tensorflow.keras.preprocessing.text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import Tokenizer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samples = [ '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吃什麼？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',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咖哩飯 還是 牛排 還是 麵包 還是 都 吃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']</a:t>
            </a:r>
            <a:endParaRPr lang="zh-TW" alt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tokenizer =Tokenizer()</a:t>
            </a:r>
          </a:p>
          <a:p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tokenizer.fit_on_texts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(samples)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print(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tokenizer.word_counts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print(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tokenizer.index_word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print(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tokenizer.word_index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seq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tokenizer.texts_to_sequences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([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吃 咖哩飯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','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牛排 和 麵包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'])</a:t>
            </a:r>
            <a:endParaRPr lang="zh-TW" alt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pr1nt(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seq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seq2=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tokenizer.texts_to_sequences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([['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吃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',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咖哩飯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'],['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牛排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',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和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','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麵包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']])</a:t>
            </a:r>
            <a:endParaRPr lang="zh-TW" alt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print(seq2)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text=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tokenizer.sequences_to_texts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seq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print(text)</a:t>
            </a:r>
            <a:endParaRPr lang="en-US" altLang="zh-TW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3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1497" y="1674223"/>
            <a:ext cx="709397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samples =['</a:t>
            </a:r>
            <a:r>
              <a:rPr lang="zh-TW" altLang="en-US" sz="2000" dirty="0" smtClean="0"/>
              <a:t>吃 什麼？</a:t>
            </a:r>
            <a:r>
              <a:rPr lang="en-US" altLang="zh-TW" sz="2000" dirty="0" smtClean="0"/>
              <a:t>','</a:t>
            </a:r>
            <a:r>
              <a:rPr lang="zh-TW" altLang="en-US" sz="2000" dirty="0" smtClean="0"/>
              <a:t>咖哩飯 還是 牛排 還是 麵包 還是 都 吃</a:t>
            </a:r>
            <a:r>
              <a:rPr lang="en-US" altLang="zh-TW" sz="2000" dirty="0" smtClean="0"/>
              <a:t>']</a:t>
            </a:r>
          </a:p>
          <a:p>
            <a:r>
              <a:rPr lang="en-US" altLang="zh-TW" sz="2000" dirty="0" smtClean="0"/>
              <a:t>tokenizer = Tokenizer(</a:t>
            </a:r>
            <a:r>
              <a:rPr lang="en-US" altLang="zh-TW" sz="2000" dirty="0" err="1" smtClean="0"/>
              <a:t>num_words</a:t>
            </a:r>
            <a:r>
              <a:rPr lang="en-US" altLang="zh-TW" sz="2000" dirty="0" smtClean="0"/>
              <a:t>=3)</a:t>
            </a:r>
          </a:p>
          <a:p>
            <a:r>
              <a:rPr lang="en-US" altLang="zh-TW" sz="2000" dirty="0" err="1" smtClean="0"/>
              <a:t>tokenizer.fit_on_texts</a:t>
            </a:r>
            <a:r>
              <a:rPr lang="en-US" altLang="zh-TW" sz="2000" dirty="0" smtClean="0"/>
              <a:t>(samples)</a:t>
            </a:r>
          </a:p>
          <a:p>
            <a:r>
              <a:rPr lang="en-US" altLang="zh-TW" sz="2000" dirty="0" smtClean="0"/>
              <a:t>print(</a:t>
            </a:r>
            <a:r>
              <a:rPr lang="en-US" altLang="zh-TW" sz="2000" dirty="0" err="1" smtClean="0"/>
              <a:t>tokenizer.index_word</a:t>
            </a:r>
            <a:r>
              <a:rPr lang="en-US" altLang="zh-TW" sz="2000" dirty="0" smtClean="0"/>
              <a:t>)</a:t>
            </a:r>
          </a:p>
          <a:p>
            <a:endParaRPr lang="en-US" altLang="zh-TW" sz="2000" dirty="0" smtClean="0"/>
          </a:p>
          <a:p>
            <a:r>
              <a:rPr lang="en-US" altLang="zh-TW" sz="2000" dirty="0" err="1" smtClean="0"/>
              <a:t>seq</a:t>
            </a:r>
            <a:r>
              <a:rPr lang="en-US" altLang="zh-TW" sz="2000" dirty="0" smtClean="0"/>
              <a:t>= </a:t>
            </a:r>
            <a:r>
              <a:rPr lang="en-US" altLang="zh-TW" sz="2000" dirty="0" err="1" smtClean="0"/>
              <a:t>tokenizer.texts_to_sequences</a:t>
            </a:r>
            <a:r>
              <a:rPr lang="en-US" altLang="zh-TW" sz="2000" dirty="0" smtClean="0"/>
              <a:t>(['</a:t>
            </a:r>
            <a:r>
              <a:rPr lang="zh-TW" altLang="en-US" sz="2000" dirty="0" smtClean="0"/>
              <a:t>吃 咖哩飯 和 麵包</a:t>
            </a:r>
            <a:r>
              <a:rPr lang="en-US" altLang="zh-TW" sz="2000" dirty="0" smtClean="0"/>
              <a:t>'])</a:t>
            </a:r>
          </a:p>
          <a:p>
            <a:r>
              <a:rPr lang="en-US" altLang="zh-TW" sz="2000" dirty="0" smtClean="0"/>
              <a:t>print(</a:t>
            </a:r>
            <a:r>
              <a:rPr lang="en-US" altLang="zh-TW" sz="2000" dirty="0" err="1" smtClean="0"/>
              <a:t>seq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5923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22670" y="1227531"/>
            <a:ext cx="81165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samples =['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吃 什麼？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','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咖哩飯 還是 牛排 還是 麵包 還是 都 吃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']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tokenizer = Tokenizer(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num_words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=3,oov_token= 'N')</a:t>
            </a:r>
          </a:p>
          <a:p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tokenizer.fit_on_texts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(samples)</a:t>
            </a:r>
          </a:p>
          <a:p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print(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tokenizer.index_word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seq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tokenizer.texts_to_sequences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(['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吃 咖哩飯 和 麵包 和 牛奶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'])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print(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seq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text=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tokenizer.sequences_to_texts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seq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</a:p>
          <a:p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print(text)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789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7367" y="1948678"/>
            <a:ext cx="76347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tensorflow.keras.preprocessing.sequence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pad_sequences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seq</a:t>
            </a:r>
            <a:r>
              <a:rPr lang="en-US" altLang="zh-TW" dirty="0" smtClean="0"/>
              <a:t>= [[5,1], [2], [3, 5, 4, 7, 8]] 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pad_seq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pad_sequences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seq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maxlen</a:t>
            </a:r>
            <a:r>
              <a:rPr lang="en-US" altLang="zh-TW" dirty="0" smtClean="0"/>
              <a:t>=4, </a:t>
            </a:r>
            <a:r>
              <a:rPr lang="en-US" altLang="zh-TW" dirty="0" err="1" smtClean="0"/>
              <a:t>dtype</a:t>
            </a:r>
            <a:r>
              <a:rPr lang="en-US" altLang="zh-TW" dirty="0" smtClean="0"/>
              <a:t>= 'int32', padding='</a:t>
            </a:r>
            <a:r>
              <a:rPr lang="en-US" altLang="zh-TW" dirty="0" err="1" smtClean="0"/>
              <a:t>pre',truncating</a:t>
            </a:r>
            <a:r>
              <a:rPr lang="en-US" altLang="zh-TW" dirty="0" smtClean="0"/>
              <a:t>='post', value=0)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print(</a:t>
            </a:r>
            <a:r>
              <a:rPr lang="en-US" altLang="zh-TW" dirty="0" err="1" smtClean="0"/>
              <a:t>pad_seq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7367" y="973082"/>
            <a:ext cx="22701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2-Seq padding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72306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044" y="1090385"/>
            <a:ext cx="826401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tensorflow.keras.preprocessing.text</a:t>
            </a:r>
            <a:r>
              <a:rPr lang="en-US" altLang="zh-TW" dirty="0" smtClean="0"/>
              <a:t> import Tokenizer</a:t>
            </a:r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tensorflow.keras.preprocessing.sequence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pad_sequences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tensorflow.keras.utils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to_categorical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num_classes</a:t>
            </a:r>
            <a:r>
              <a:rPr lang="en-US" altLang="zh-TW" dirty="0" smtClean="0"/>
              <a:t> = 10 </a:t>
            </a:r>
          </a:p>
          <a:p>
            <a:r>
              <a:rPr lang="en-US" altLang="zh-TW" dirty="0" err="1" smtClean="0"/>
              <a:t>convsat</a:t>
            </a:r>
            <a:r>
              <a:rPr lang="en-US" altLang="zh-TW" dirty="0" smtClean="0"/>
              <a:t> =['</a:t>
            </a:r>
            <a:r>
              <a:rPr lang="zh-TW" altLang="en-US" dirty="0" smtClean="0"/>
              <a:t>你好 哈囉</a:t>
            </a:r>
            <a:r>
              <a:rPr lang="en-US" altLang="zh-TW" dirty="0" smtClean="0"/>
              <a:t>',</a:t>
            </a:r>
          </a:p>
          <a:p>
            <a:r>
              <a:rPr lang="en-US" altLang="zh-TW" dirty="0" smtClean="0"/>
              <a:t>'</a:t>
            </a:r>
            <a:r>
              <a:rPr lang="zh-TW" altLang="en-US" dirty="0" smtClean="0"/>
              <a:t>你是誰 不告訴 你</a:t>
            </a:r>
            <a:r>
              <a:rPr lang="en-US" altLang="zh-TW" dirty="0" smtClean="0"/>
              <a:t>',</a:t>
            </a:r>
          </a:p>
          <a:p>
            <a:r>
              <a:rPr lang="en-US" altLang="zh-TW" dirty="0" smtClean="0"/>
              <a:t>'</a:t>
            </a:r>
            <a:r>
              <a:rPr lang="zh-TW" altLang="en-US" dirty="0" smtClean="0"/>
              <a:t>你 會做 什麼 都不會</a:t>
            </a:r>
            <a:r>
              <a:rPr lang="en-US" altLang="zh-TW" dirty="0" smtClean="0"/>
              <a:t>',</a:t>
            </a:r>
          </a:p>
          <a:p>
            <a:r>
              <a:rPr lang="en-US" altLang="zh-TW" dirty="0" smtClean="0"/>
              <a:t>'</a:t>
            </a:r>
            <a:r>
              <a:rPr lang="zh-TW" altLang="en-US" dirty="0" smtClean="0"/>
              <a:t>什麼是 雞蛋 不知道</a:t>
            </a:r>
            <a:r>
              <a:rPr lang="en-US" altLang="zh-TW" dirty="0" smtClean="0"/>
              <a:t>']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tokenizer = Tokenizer(</a:t>
            </a:r>
            <a:r>
              <a:rPr lang="en-US" altLang="zh-TW" dirty="0" err="1" smtClean="0"/>
              <a:t>num_words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num_classes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oov_token</a:t>
            </a:r>
            <a:r>
              <a:rPr lang="en-US" altLang="zh-TW" dirty="0" smtClean="0"/>
              <a:t>='N')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tokenizer.fit_on_texts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convsat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convsat_seq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tokenizer.texts_to_sequences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convsat</a:t>
            </a:r>
            <a:r>
              <a:rPr lang="en-US" altLang="zh-TW" dirty="0" smtClean="0"/>
              <a:t>) </a:t>
            </a:r>
          </a:p>
          <a:p>
            <a:r>
              <a:rPr lang="en-US" altLang="zh-TW" dirty="0" err="1" smtClean="0"/>
              <a:t>convsat_seq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pad_sequences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convsat_seq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print(</a:t>
            </a:r>
            <a:r>
              <a:rPr lang="en-US" altLang="zh-TW" dirty="0" err="1" smtClean="0"/>
              <a:t>convsat_seq</a:t>
            </a:r>
            <a:r>
              <a:rPr lang="en-US" altLang="zh-TW" dirty="0" smtClean="0"/>
              <a:t>) </a:t>
            </a:r>
          </a:p>
          <a:p>
            <a:r>
              <a:rPr lang="en-US" altLang="zh-TW" dirty="0" err="1" smtClean="0"/>
              <a:t>convsat_one_hot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to_categorical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convsat_seq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num_classes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num_classes</a:t>
            </a:r>
            <a:r>
              <a:rPr lang="en-US" altLang="zh-TW" dirty="0" smtClean="0"/>
              <a:t>) </a:t>
            </a:r>
          </a:p>
          <a:p>
            <a:r>
              <a:rPr lang="en-US" altLang="zh-TW" dirty="0" smtClean="0"/>
              <a:t>print(</a:t>
            </a:r>
            <a:r>
              <a:rPr lang="en-US" altLang="zh-TW" dirty="0" err="1" smtClean="0"/>
              <a:t>convsat_one_hot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49044" y="422476"/>
            <a:ext cx="2685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/>
              <a:t>3-one-hot encoding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80696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7926" y="1339585"/>
            <a:ext cx="730045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from </a:t>
            </a:r>
            <a:r>
              <a:rPr lang="en-US" altLang="zh-TW" dirty="0" err="1" smtClean="0"/>
              <a:t>tensorflow.keras.preprocessing.text</a:t>
            </a:r>
            <a:r>
              <a:rPr lang="en-US" altLang="zh-TW" dirty="0" smtClean="0"/>
              <a:t> import Tokenizer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comment= ['</a:t>
            </a:r>
            <a:r>
              <a:rPr lang="zh-TW" altLang="en-US" dirty="0" smtClean="0"/>
              <a:t>真 好看 我 喜歡</a:t>
            </a:r>
            <a:r>
              <a:rPr lang="en-US" altLang="zh-TW" dirty="0" smtClean="0"/>
              <a:t>',</a:t>
            </a:r>
          </a:p>
          <a:p>
            <a:r>
              <a:rPr lang="en-US" altLang="zh-TW" dirty="0" smtClean="0"/>
              <a:t> '</a:t>
            </a:r>
            <a:r>
              <a:rPr lang="zh-TW" altLang="en-US" dirty="0" smtClean="0"/>
              <a:t>還好 缺乏 一點 劇情</a:t>
            </a:r>
            <a:r>
              <a:rPr lang="en-US" altLang="zh-TW" dirty="0" smtClean="0"/>
              <a:t>',</a:t>
            </a:r>
          </a:p>
          <a:p>
            <a:r>
              <a:rPr lang="en-US" altLang="zh-TW" dirty="0" smtClean="0"/>
              <a:t>'</a:t>
            </a:r>
            <a:r>
              <a:rPr lang="zh-TW" altLang="en-US" dirty="0" smtClean="0"/>
              <a:t>有 一點 雷 個人 不 喜歡</a:t>
            </a:r>
            <a:r>
              <a:rPr lang="en-US" altLang="zh-TW" dirty="0" smtClean="0"/>
              <a:t>',</a:t>
            </a:r>
          </a:p>
          <a:p>
            <a:r>
              <a:rPr lang="en-US" altLang="zh-TW" dirty="0" smtClean="0"/>
              <a:t>'</a:t>
            </a:r>
            <a:r>
              <a:rPr lang="zh-TW" altLang="en-US" dirty="0" smtClean="0"/>
              <a:t>我 喜歡 但 我 朋友 都 不 愛</a:t>
            </a:r>
            <a:r>
              <a:rPr lang="en-US" altLang="zh-TW" dirty="0" smtClean="0"/>
              <a:t>']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tokenizer = Tokenizer(</a:t>
            </a:r>
            <a:r>
              <a:rPr lang="en-US" altLang="zh-TW" dirty="0" err="1" smtClean="0"/>
              <a:t>num_words</a:t>
            </a:r>
            <a:r>
              <a:rPr lang="en-US" altLang="zh-TW" dirty="0" smtClean="0"/>
              <a:t>=10) 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tokenizer.fit_on_texts</a:t>
            </a:r>
            <a:r>
              <a:rPr lang="en-US" altLang="zh-TW" dirty="0" smtClean="0"/>
              <a:t>(comment) 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comment_multi_hot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tokenizer.texts_to_matrix</a:t>
            </a:r>
            <a:r>
              <a:rPr lang="en-US" altLang="zh-TW" dirty="0" smtClean="0"/>
              <a:t>(comment, mode='binary')</a:t>
            </a:r>
          </a:p>
          <a:p>
            <a:r>
              <a:rPr lang="en-US" altLang="zh-TW" dirty="0" smtClean="0"/>
              <a:t>print(</a:t>
            </a:r>
            <a:r>
              <a:rPr lang="en-US" altLang="zh-TW" dirty="0" err="1" smtClean="0"/>
              <a:t>comment_multi_hot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comment_multi_hot2= </a:t>
            </a:r>
            <a:r>
              <a:rPr lang="en-US" altLang="zh-TW" dirty="0" err="1" smtClean="0"/>
              <a:t>tokenizer.texts_to_matrix</a:t>
            </a:r>
            <a:r>
              <a:rPr lang="en-US" altLang="zh-TW" dirty="0" smtClean="0"/>
              <a:t>(comment, mode= 'count' )</a:t>
            </a:r>
          </a:p>
          <a:p>
            <a:r>
              <a:rPr lang="en-US" altLang="zh-TW" dirty="0" smtClean="0"/>
              <a:t>print(comment_multi_hot2)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89206" y="265160"/>
            <a:ext cx="42540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4-Multi-hot encoding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251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304</Words>
  <Application>Microsoft Office PowerPoint</Application>
  <PresentationFormat>如螢幕大小 (4:3)</PresentationFormat>
  <Paragraphs>90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Courier New</vt:lpstr>
      <vt:lpstr>Office 佈景主題</vt:lpstr>
      <vt:lpstr>資料預處理</vt:lpstr>
      <vt:lpstr>agenda</vt:lpstr>
      <vt:lpstr>1.Token 法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Ben Tseng</dc:creator>
  <cp:lastModifiedBy>Ben Tseng</cp:lastModifiedBy>
  <cp:revision>6</cp:revision>
  <dcterms:created xsi:type="dcterms:W3CDTF">2020-07-11T21:56:19Z</dcterms:created>
  <dcterms:modified xsi:type="dcterms:W3CDTF">2020-07-11T22:53:16Z</dcterms:modified>
</cp:coreProperties>
</file>