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0" r:id="rId5"/>
    <p:sldId id="261" r:id="rId6"/>
    <p:sldId id="258" r:id="rId7"/>
    <p:sldId id="259" r:id="rId8"/>
    <p:sldId id="271" r:id="rId9"/>
    <p:sldId id="268" r:id="rId10"/>
    <p:sldId id="264" r:id="rId11"/>
    <p:sldId id="265" r:id="rId12"/>
    <p:sldId id="266" r:id="rId13"/>
    <p:sldId id="269" r:id="rId14"/>
    <p:sldId id="267" r:id="rId15"/>
    <p:sldId id="262" r:id="rId16"/>
    <p:sldId id="26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90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9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96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41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5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5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2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EBAE-4C97-4F96-B23A-D563F1B364E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4428-07BC-43C3-AD5B-B3A4EF293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Keras/tree/master/BOOKS/%E9%AD%8Fdeeplearning/chapter13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Keras/tree/master/BOOKS/%E9%AD%8Fdeeplearning/chapter13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6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793104"/>
            <a:ext cx="8163697" cy="20568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8727" y="1423772"/>
            <a:ext cx="336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Vanilla RNN for Digit Classification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6736" y="4351111"/>
            <a:ext cx="7438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http://www.easy-tensorflow.com/tf-tutorials/recurrent-neural-networks/vanilla-rnn-for-classification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28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nsorflownews.com/wp-content/uploads/2018/05/%E5%9B%BE%E4%BA%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1" y="2437498"/>
            <a:ext cx="66675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ensorflownews.com/wp-content/uploads/2018/05/%E5%9B%BE%E4%B8%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0" y="1177109"/>
            <a:ext cx="8071093" cy="30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ensorflownews.com/wp-content/uploads/2018/05/%E5%9B%BE%E5%9B%9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28" y="4435343"/>
            <a:ext cx="5623145" cy="105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0460" y="6063219"/>
            <a:ext cx="6100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https://blog.csdn.net/fendouaini/article/details/80198994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0460" y="303426"/>
            <a:ext cx="18898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/>
              <a:t>LSTM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465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g-blog.csdn.net/20170723220115935?watermark/2/text/aHR0cDovL2Jsb2cuY3Nkbi5uZXQvbXBrX25vMQ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1" y="1466463"/>
            <a:ext cx="56578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16227" y="5906700"/>
            <a:ext cx="657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https://blog.csdn.net/mpk_no1/article/details/72875185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0460" y="303426"/>
            <a:ext cx="15824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/>
              <a:t>GRU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90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ensorflownews.com/wp-content/uploads/2018/05/%E5%9B%BE%E5%8D%81%E4%B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0" y="1525844"/>
            <a:ext cx="6368793" cy="41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6877" y="385805"/>
            <a:ext cx="7402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雙向</a:t>
            </a:r>
            <a:r>
              <a:rPr lang="en-US" altLang="zh-TW" sz="4000" dirty="0" smtClean="0"/>
              <a:t>LSTM</a:t>
            </a:r>
            <a:r>
              <a:rPr lang="zh-TW" altLang="en-US" sz="4000" dirty="0" smtClean="0"/>
              <a:t>（</a:t>
            </a:r>
            <a:r>
              <a:rPr lang="en-US" altLang="zh-TW" sz="4000" dirty="0" smtClean="0"/>
              <a:t>Bi-directional LSTM</a:t>
            </a:r>
            <a:r>
              <a:rPr lang="zh-TW" altLang="en-US" sz="4000" dirty="0" smtClean="0"/>
              <a:t>）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38432" y="5972603"/>
            <a:ext cx="609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https://blog.csdn.net/fendouaini/article/details/80198994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3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7" y="1641904"/>
            <a:ext cx="7289082" cy="28559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0150" y="5005168"/>
            <a:ext cx="8241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https://www.semanticscholar.org/paper/Show-and-tell%3A-A-neural-image-caption-generator-Vinyals-Toshev/11da2d589485685f792a8ac79d4c2e589e5f77bd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150" y="428538"/>
            <a:ext cx="82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Show and tell: A neural image caption generator(2015)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90150" y="951758"/>
            <a:ext cx="319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https://arxiv.org/abs/1411.4555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4290" y="5772892"/>
            <a:ext cx="77971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看圖說話</a:t>
            </a:r>
            <a:r>
              <a:rPr lang="en-US" altLang="zh-CN" dirty="0" smtClean="0"/>
              <a:t>——CNN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的聯合應用</a:t>
            </a:r>
          </a:p>
          <a:p>
            <a:r>
              <a:rPr lang="en-US" altLang="zh-CN" sz="1200" dirty="0" smtClean="0"/>
              <a:t>2018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01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21</a:t>
            </a:r>
            <a:r>
              <a:rPr lang="zh-CN" altLang="en-US" sz="1200" dirty="0" smtClean="0"/>
              <a:t>日 </a:t>
            </a:r>
            <a:r>
              <a:rPr lang="en-US" altLang="zh-CN" sz="1200" dirty="0" smtClean="0"/>
              <a:t>00:37:12 </a:t>
            </a:r>
            <a:r>
              <a:rPr lang="zh-CN" altLang="en-US" sz="1200" dirty="0" smtClean="0"/>
              <a:t>張雨石</a:t>
            </a:r>
            <a:endParaRPr lang="en-US" altLang="zh-CN" sz="1200" dirty="0" smtClean="0"/>
          </a:p>
          <a:p>
            <a:r>
              <a:rPr lang="en-US" altLang="zh-TW" sz="1200" dirty="0" smtClean="0"/>
              <a:t>https://blog.csdn.net/stdcoutzyx/article/details/79117869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33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1555" y="1875816"/>
            <a:ext cx="63966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Rasa https://rasa.com/docs/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Dialogflow</a:t>
            </a:r>
            <a:r>
              <a:rPr lang="en-US" altLang="zh-TW" dirty="0" smtClean="0"/>
              <a:t> https://dialogflow.com/docs/getting-started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Microsoft LUIS https://www.luis.ai/home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Facebook Wit.ai https://wit.ai/docs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Amazon Lex https://aws.amazon.com/lex/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554" y="599989"/>
            <a:ext cx="7391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會話機器人</a:t>
            </a:r>
            <a:r>
              <a:rPr lang="en-US" altLang="zh-CN" sz="3600" dirty="0" smtClean="0"/>
              <a:t>[</a:t>
            </a:r>
            <a:r>
              <a:rPr lang="zh-CN" altLang="en-US" sz="3600" dirty="0" smtClean="0"/>
              <a:t>智慧客服，聊天機器人</a:t>
            </a:r>
            <a:r>
              <a:rPr lang="en-US" altLang="zh-CN" sz="3600" dirty="0" smtClean="0"/>
              <a:t>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6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8037" y="6362135"/>
            <a:ext cx="5984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https://github.com/philipperemy/keras-attention-mechanism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8038" y="6065573"/>
            <a:ext cx="460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Attention mechanism Implementation for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0" y="956115"/>
            <a:ext cx="3397997" cy="2548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8037" y="4947796"/>
            <a:ext cx="6555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進行深度學習：（六）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和雙向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講解及實踐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04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18:38:29 </a:t>
            </a:r>
            <a:r>
              <a:rPr lang="zh-CN" altLang="en-US" dirty="0" smtClean="0"/>
              <a:t>磐創 </a:t>
            </a:r>
            <a:r>
              <a:rPr lang="en-US" altLang="zh-CN" dirty="0" smtClean="0"/>
              <a:t>AI</a:t>
            </a:r>
          </a:p>
          <a:p>
            <a:r>
              <a:rPr lang="en-US" altLang="zh-TW" dirty="0" smtClean="0"/>
              <a:t>https://blog.csdn.net/fendouaini/article/details/80198994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334" y="3603337"/>
            <a:ext cx="17315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MLP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8777" y="3573642"/>
            <a:ext cx="1747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8886" y="3573642"/>
            <a:ext cx="17764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2826" y="3603337"/>
            <a:ext cx="17940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5000" y="2536249"/>
            <a:ext cx="4000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訓練集為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60,000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28x28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圖元灰度圖像，</a:t>
            </a:r>
          </a:p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測試集為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10,000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同規格圖像，</a:t>
            </a:r>
          </a:p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總共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類數字標籤。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193" y="-13445"/>
            <a:ext cx="63142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MNIST handwritten digit</a:t>
            </a:r>
            <a:endParaRPr lang="zh-TW" altLang="en-US" sz="4800" dirty="0"/>
          </a:p>
        </p:txBody>
      </p:sp>
      <p:sp>
        <p:nvSpPr>
          <p:cNvPr id="12" name="矩形 11"/>
          <p:cNvSpPr/>
          <p:nvPr/>
        </p:nvSpPr>
        <p:spPr>
          <a:xfrm>
            <a:off x="4175668" y="709375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MNIST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手寫數字資料集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From MLP to </a:t>
            </a:r>
            <a:r>
              <a:rPr lang="en-US" altLang="zh-TW" sz="7200" dirty="0" smtClean="0"/>
              <a:t>CNN</a:t>
            </a:r>
            <a:endParaRPr lang="en-US" altLang="zh-TW" sz="7200" dirty="0"/>
          </a:p>
          <a:p>
            <a:pPr algn="ctr"/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086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90750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9384" y="17558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深度學習：基於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實踐 深度学习</a:t>
            </a:r>
            <a:r>
              <a:rPr lang="en-US" altLang="zh-TW" dirty="0" smtClean="0"/>
              <a:t>:</a:t>
            </a:r>
            <a:r>
              <a:rPr lang="zh-TW" altLang="en-US" dirty="0" smtClean="0"/>
              <a:t>基于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实践</a:t>
            </a:r>
          </a:p>
          <a:p>
            <a:r>
              <a:rPr lang="zh-TW" altLang="en-US" dirty="0" smtClean="0"/>
              <a:t>魏貞原  電子工業出版社  </a:t>
            </a:r>
            <a:r>
              <a:rPr lang="en-US" altLang="zh-TW" dirty="0" smtClean="0"/>
              <a:t>2018-06-01</a:t>
            </a:r>
          </a:p>
          <a:p>
            <a:r>
              <a:rPr lang="en-US" altLang="zh-TW" dirty="0" smtClean="0"/>
              <a:t>http://www.broadview.com.cn/book/5358</a:t>
            </a:r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48415" y="62466"/>
            <a:ext cx="342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13 </a:t>
            </a:r>
            <a:r>
              <a:rPr lang="zh-TW" altLang="en-US" dirty="0" smtClean="0"/>
              <a:t>手寫數位識別</a:t>
            </a:r>
            <a:r>
              <a:rPr lang="en-US" altLang="zh-TW" dirty="0" smtClean="0"/>
              <a:t>/112</a:t>
            </a:r>
          </a:p>
          <a:p>
            <a:r>
              <a:rPr lang="en-US" altLang="zh-TW" dirty="0" smtClean="0"/>
              <a:t>13.1 </a:t>
            </a:r>
            <a:r>
              <a:rPr lang="zh-TW" altLang="en-US" dirty="0" smtClean="0"/>
              <a:t>問題描述</a:t>
            </a:r>
            <a:r>
              <a:rPr lang="en-US" altLang="zh-TW" dirty="0" smtClean="0"/>
              <a:t>/112</a:t>
            </a:r>
          </a:p>
          <a:p>
            <a:r>
              <a:rPr lang="en-US" altLang="zh-TW" dirty="0" smtClean="0"/>
              <a:t>13.2 </a:t>
            </a:r>
            <a:r>
              <a:rPr lang="zh-TW" altLang="en-US" dirty="0" smtClean="0"/>
              <a:t>導入數據</a:t>
            </a:r>
            <a:r>
              <a:rPr lang="en-US" altLang="zh-TW" dirty="0" smtClean="0"/>
              <a:t>/113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多層感知器模型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/114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簡單卷積神經網路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/117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複雜卷積神經網路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/120</a:t>
            </a:r>
          </a:p>
        </p:txBody>
      </p:sp>
      <p:sp>
        <p:nvSpPr>
          <p:cNvPr id="5" name="矩形 4"/>
          <p:cNvSpPr/>
          <p:nvPr/>
        </p:nvSpPr>
        <p:spPr>
          <a:xfrm>
            <a:off x="439853" y="33926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13.3 </a:t>
            </a:r>
            <a:r>
              <a:rPr lang="zh-TW" altLang="en-US" dirty="0" smtClean="0"/>
              <a:t>多層感知器模型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9200" y="3978875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3"/>
            <a:endCxn id="8" idx="1"/>
          </p:cNvCxnSpPr>
          <p:nvPr/>
        </p:nvCxnSpPr>
        <p:spPr>
          <a:xfrm>
            <a:off x="2174789" y="5041556"/>
            <a:ext cx="955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0378" y="3978875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隱藏層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784</a:t>
            </a:r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4085967" y="5041556"/>
            <a:ext cx="939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41556" y="3995351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11" name="矩形 10"/>
          <p:cNvSpPr/>
          <p:nvPr/>
        </p:nvSpPr>
        <p:spPr>
          <a:xfrm>
            <a:off x="3332199" y="6137189"/>
            <a:ext cx="558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1183" y="6183511"/>
            <a:ext cx="9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6661" y="3401716"/>
            <a:ext cx="256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chapter13/minist_mlp.py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0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139" y="167090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13.4 </a:t>
            </a:r>
            <a:r>
              <a:rPr lang="zh-TW" altLang="en-US" dirty="0" smtClean="0"/>
              <a:t>簡單卷積神經網路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184" y="225716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5163" y="2265406"/>
            <a:ext cx="955589" cy="2125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卷</a:t>
            </a:r>
            <a:r>
              <a:rPr lang="zh-TW" altLang="en-US" dirty="0"/>
              <a:t>積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32 maps</a:t>
            </a:r>
          </a:p>
          <a:p>
            <a:pPr algn="ctr"/>
            <a:r>
              <a:rPr lang="en-US" altLang="zh-TW" dirty="0" smtClean="0"/>
              <a:t>5*5</a:t>
            </a:r>
          </a:p>
        </p:txBody>
      </p:sp>
      <p:sp>
        <p:nvSpPr>
          <p:cNvPr id="5" name="矩形 4"/>
          <p:cNvSpPr/>
          <p:nvPr/>
        </p:nvSpPr>
        <p:spPr>
          <a:xfrm>
            <a:off x="7731203" y="22273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6" name="矩形 5"/>
          <p:cNvSpPr/>
          <p:nvPr/>
        </p:nvSpPr>
        <p:spPr>
          <a:xfrm>
            <a:off x="1602249" y="4364859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31203" y="4415482"/>
            <a:ext cx="9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31947" y="1680009"/>
            <a:ext cx="277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chapter13</a:t>
            </a:r>
            <a:r>
              <a:rPr lang="en-US" altLang="zh-TW" dirty="0"/>
              <a:t>/</a:t>
            </a:r>
            <a:r>
              <a:rPr lang="en-US" altLang="zh-TW" b="1" dirty="0"/>
              <a:t>minist_cnn_s.py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549069" y="22273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</a:t>
            </a:r>
            <a:r>
              <a:rPr lang="zh-TW" altLang="en-US" dirty="0" smtClean="0"/>
              <a:t>連接層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128</a:t>
            </a:r>
          </a:p>
        </p:txBody>
      </p:sp>
      <p:sp>
        <p:nvSpPr>
          <p:cNvPr id="10" name="矩形 9"/>
          <p:cNvSpPr/>
          <p:nvPr/>
        </p:nvSpPr>
        <p:spPr>
          <a:xfrm>
            <a:off x="2677297" y="2257168"/>
            <a:ext cx="955589" cy="2125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2*2</a:t>
            </a:r>
          </a:p>
        </p:txBody>
      </p:sp>
      <p:sp>
        <p:nvSpPr>
          <p:cNvPr id="11" name="矩形 10"/>
          <p:cNvSpPr/>
          <p:nvPr/>
        </p:nvSpPr>
        <p:spPr>
          <a:xfrm>
            <a:off x="3987830" y="2227322"/>
            <a:ext cx="1083986" cy="21253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Dropout</a:t>
            </a:r>
          </a:p>
          <a:p>
            <a:pPr algn="ctr"/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(20%)</a:t>
            </a:r>
          </a:p>
        </p:txBody>
      </p:sp>
      <p:sp>
        <p:nvSpPr>
          <p:cNvPr id="12" name="矩形 11"/>
          <p:cNvSpPr/>
          <p:nvPr/>
        </p:nvSpPr>
        <p:spPr>
          <a:xfrm>
            <a:off x="5298361" y="2227322"/>
            <a:ext cx="955589" cy="21253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Flatten</a:t>
            </a:r>
            <a:r>
              <a:rPr lang="zh-TW" altLang="en-US" dirty="0" smtClean="0"/>
              <a:t>層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6750890" y="4415482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4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566" y="54232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13.3 </a:t>
            </a:r>
            <a:r>
              <a:rPr lang="zh-TW" altLang="en-US" dirty="0" smtClean="0"/>
              <a:t>多層感知器模型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43913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3"/>
            <a:endCxn id="6" idx="1"/>
          </p:cNvCxnSpPr>
          <p:nvPr/>
        </p:nvCxnSpPr>
        <p:spPr>
          <a:xfrm>
            <a:off x="2199502" y="2191265"/>
            <a:ext cx="955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55091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隱藏層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784</a:t>
            </a:r>
          </a:p>
        </p:txBody>
      </p:sp>
      <p:cxnSp>
        <p:nvCxnSpPr>
          <p:cNvPr id="7" name="直線單箭頭接點 6"/>
          <p:cNvCxnSpPr>
            <a:stCxn id="6" idx="3"/>
          </p:cNvCxnSpPr>
          <p:nvPr/>
        </p:nvCxnSpPr>
        <p:spPr>
          <a:xfrm>
            <a:off x="4110680" y="2191265"/>
            <a:ext cx="939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6269" y="1145060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9" name="矩形 8"/>
          <p:cNvSpPr/>
          <p:nvPr/>
        </p:nvSpPr>
        <p:spPr>
          <a:xfrm>
            <a:off x="152399" y="3702552"/>
            <a:ext cx="85467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create_model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# </a:t>
            </a:r>
            <a:r>
              <a:rPr lang="zh-TW" altLang="en-US" dirty="0" smtClean="0"/>
              <a:t>創建模型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model = Sequential()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model.add</a:t>
            </a:r>
            <a:r>
              <a:rPr lang="en-US" altLang="zh-TW" sz="1400" dirty="0" smtClean="0"/>
              <a:t>(Dense(units=</a:t>
            </a:r>
            <a:r>
              <a:rPr lang="en-US" altLang="zh-TW" sz="1400" dirty="0" err="1" smtClean="0"/>
              <a:t>num_pixels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input_dim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num_pixels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kernel_initializer</a:t>
            </a:r>
            <a:r>
              <a:rPr lang="en-US" altLang="zh-TW" sz="1400" dirty="0" smtClean="0"/>
              <a:t>='normal', activation='</a:t>
            </a:r>
            <a:r>
              <a:rPr lang="en-US" altLang="zh-TW" sz="1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r>
              <a:rPr lang="en-US" altLang="zh-TW" sz="1400" dirty="0" smtClean="0"/>
              <a:t>'))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model.add</a:t>
            </a:r>
            <a:r>
              <a:rPr lang="en-US" altLang="zh-TW" sz="1400" dirty="0" smtClean="0"/>
              <a:t>(Dense(units=</a:t>
            </a:r>
            <a:r>
              <a:rPr lang="en-US" altLang="zh-TW" sz="1400" dirty="0" err="1" smtClean="0"/>
              <a:t>num_classes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kernel_initializer</a:t>
            </a:r>
            <a:r>
              <a:rPr lang="en-US" altLang="zh-TW" sz="1400" dirty="0" smtClean="0"/>
              <a:t>='normal', activation='</a:t>
            </a:r>
            <a:r>
              <a:rPr lang="en-US" altLang="zh-TW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r>
              <a:rPr lang="en-US" altLang="zh-TW" sz="1400" dirty="0" smtClean="0"/>
              <a:t>'))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</a:t>
            </a:r>
            <a:r>
              <a:rPr lang="zh-TW" altLang="en-US" dirty="0" smtClean="0"/>
              <a:t>編譯模型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model.compile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categorical_crossentropy</a:t>
            </a:r>
            <a:r>
              <a:rPr lang="en-US" altLang="zh-TW" dirty="0" smtClean="0"/>
              <a:t>', optimizer='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r>
              <a:rPr lang="en-US" altLang="zh-TW" dirty="0" smtClean="0"/>
              <a:t>', metrics=['accuracy'])</a:t>
            </a:r>
          </a:p>
          <a:p>
            <a:r>
              <a:rPr lang="en-US" altLang="zh-TW" dirty="0" smtClean="0"/>
              <a:t>    return model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56912" y="3286898"/>
            <a:ext cx="558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896" y="3333220"/>
            <a:ext cx="9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1374" y="551425"/>
            <a:ext cx="256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chapter13/minist_mlp.py</a:t>
            </a:r>
            <a:endParaRPr lang="zh-TW" altLang="en-US" dirty="0"/>
          </a:p>
        </p:txBody>
      </p:sp>
      <p:cxnSp>
        <p:nvCxnSpPr>
          <p:cNvPr id="13" name="弧形接點 12"/>
          <p:cNvCxnSpPr/>
          <p:nvPr/>
        </p:nvCxnSpPr>
        <p:spPr>
          <a:xfrm rot="10800000">
            <a:off x="2034747" y="2586681"/>
            <a:ext cx="2273643" cy="2018270"/>
          </a:xfrm>
          <a:prstGeom prst="curved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19632" y="2603157"/>
            <a:ext cx="737280" cy="195236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523731" y="2639871"/>
            <a:ext cx="1896766" cy="2469982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4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566" y="54232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13.4 </a:t>
            </a:r>
            <a:r>
              <a:rPr lang="zh-TW" altLang="en-US" dirty="0" smtClean="0"/>
              <a:t>簡單卷積神經網路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3611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4590" y="11368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卷</a:t>
            </a:r>
            <a:r>
              <a:rPr lang="zh-TW" altLang="en-US" dirty="0"/>
              <a:t>積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32 maps</a:t>
            </a:r>
          </a:p>
          <a:p>
            <a:pPr algn="ctr"/>
            <a:r>
              <a:rPr lang="en-US" altLang="zh-TW" dirty="0" smtClean="0"/>
              <a:t>5*5</a:t>
            </a:r>
          </a:p>
        </p:txBody>
      </p:sp>
      <p:sp>
        <p:nvSpPr>
          <p:cNvPr id="8" name="矩形 7"/>
          <p:cNvSpPr/>
          <p:nvPr/>
        </p:nvSpPr>
        <p:spPr>
          <a:xfrm>
            <a:off x="7780630" y="109873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10" name="矩形 9"/>
          <p:cNvSpPr/>
          <p:nvPr/>
        </p:nvSpPr>
        <p:spPr>
          <a:xfrm>
            <a:off x="1651676" y="3236275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80630" y="3286898"/>
            <a:ext cx="9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1374" y="551425"/>
            <a:ext cx="277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chapter13</a:t>
            </a:r>
            <a:r>
              <a:rPr lang="en-US" altLang="zh-TW" dirty="0"/>
              <a:t>/</a:t>
            </a:r>
            <a:r>
              <a:rPr lang="en-US" altLang="zh-TW" b="1" dirty="0"/>
              <a:t>minist_cnn_s.py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6598496" y="109873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</a:t>
            </a:r>
            <a:r>
              <a:rPr lang="zh-TW" altLang="en-US" dirty="0" smtClean="0"/>
              <a:t>連接層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128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724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2*2</a:t>
            </a:r>
          </a:p>
        </p:txBody>
      </p:sp>
      <p:sp>
        <p:nvSpPr>
          <p:cNvPr id="15" name="矩形 14"/>
          <p:cNvSpPr/>
          <p:nvPr/>
        </p:nvSpPr>
        <p:spPr>
          <a:xfrm>
            <a:off x="4037257" y="1098738"/>
            <a:ext cx="1083986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Dropout</a:t>
            </a:r>
          </a:p>
          <a:p>
            <a:pPr algn="ctr"/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(20%)</a:t>
            </a:r>
          </a:p>
        </p:txBody>
      </p:sp>
      <p:sp>
        <p:nvSpPr>
          <p:cNvPr id="16" name="矩形 15"/>
          <p:cNvSpPr/>
          <p:nvPr/>
        </p:nvSpPr>
        <p:spPr>
          <a:xfrm>
            <a:off x="5347788" y="109873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Flatten</a:t>
            </a:r>
            <a:r>
              <a:rPr lang="zh-TW" altLang="en-US" dirty="0" smtClean="0"/>
              <a:t>層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854667" y="3957268"/>
            <a:ext cx="7247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create_model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model = Sequential()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(Conv2D(32, (5, 5),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=(1, 28, 28),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(MaxPooling2D(</a:t>
            </a:r>
            <a:r>
              <a:rPr lang="en-US" altLang="zh-TW" dirty="0" err="1" smtClean="0"/>
              <a:t>pool_size</a:t>
            </a:r>
            <a:r>
              <a:rPr lang="en-US" altLang="zh-TW" dirty="0" smtClean="0"/>
              <a:t>=(2, 2)))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(Dropout(0.2))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(Flatten())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(Dense(units=128,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(Dense(units=10, activation='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'))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00317" y="3286898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2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RNN</a:t>
            </a:r>
            <a:endParaRPr lang="en-US" altLang="zh-TW" sz="7200" dirty="0"/>
          </a:p>
          <a:p>
            <a:pPr algn="ctr"/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4983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-blog.csdn.net/20170723211420228?watermark/2/text/aHR0cDovL2Jsb2cuY3Nkbi5uZXQvbXBrX25vMQ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76" y="3557260"/>
            <a:ext cx="6916780" cy="18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472</Words>
  <Application>Microsoft Office PowerPoint</Application>
  <PresentationFormat>如螢幕大小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宋体</vt:lpstr>
      <vt:lpstr>新細明體</vt:lpstr>
      <vt:lpstr>Arial</vt:lpstr>
      <vt:lpstr>Calibri</vt:lpstr>
      <vt:lpstr>Calibri Light</vt:lpstr>
      <vt:lpstr>Office 佈景主題</vt:lpstr>
      <vt:lpstr>Deep Learning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BREAKALLCTF{Letmeseesee}</dc:creator>
  <cp:lastModifiedBy>BREAKALLCTF{Letmeseesee}</cp:lastModifiedBy>
  <cp:revision>6</cp:revision>
  <dcterms:created xsi:type="dcterms:W3CDTF">2019-06-02T06:25:51Z</dcterms:created>
  <dcterms:modified xsi:type="dcterms:W3CDTF">2019-06-02T07:18:49Z</dcterms:modified>
</cp:coreProperties>
</file>