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839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3404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142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03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321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1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0124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0567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503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5795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502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910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761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914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22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9239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0501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015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582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628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00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118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65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921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3774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927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EDWIN RAJ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2213211042107 UNM : 2213211042107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DEPARTMENT:B.COM.CS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 (AUTONOMOUS)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951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066800" y="1371600"/>
            <a:ext cx="10972800" cy="57055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 involves gathering information from various sources and storing it in a format that can be used for analysis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 involves reviewing and correcting data for errors, inconsistencies, and inaccuracies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 refer to the methods used to analyze and manipulate data in Excel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Results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Results refer to the output or findings of data analysis. In Excel, results can be presented in various formats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Table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PivotTable is a powerful tool in Excel that allows you to summarize and analyze large datasets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Chart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PivotChart is a visual representation of PivotTable data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29287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57400" y="1524000"/>
            <a:ext cx="6629400" cy="429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842949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990600" y="1577340"/>
            <a:ext cx="105918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employee salary analysis project aimed to provide a comprehensive review of our 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organization's compensation structure, identifying areas of strength and opportunities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for improvement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Through the use of Excel, we successfully: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-Collected and cleaned employee salary data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-Conducted market research to determine industry standards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-Analyzed salary disparities, inequalities, and trends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-Developed recommendations for salary adjustments</a:t>
            </a:r>
            <a:endParaRPr lang="zh-CN" altLang="en-US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20817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27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03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600" y="1447800"/>
            <a:ext cx="10972800" cy="419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-To review and optimize employee salaries for fairness and competitiveness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-Identify salary disparities and inequalities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 Determine market competitiveness of current salaries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-Develop a plan to adjust salaries for fairness and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retention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42985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1808828"/>
            <a:ext cx="79248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Methodology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Collected and cleaned employee salary data in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Conducted market research to determine industry standards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Analyzed salary disparities, inequalities, and trends.- Developed recommendations for salary adjustments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This analysis provides a comprehensive review of employee salaries, enabling data-driven decisions to optimize compensation and improve employee satisfaction and retention.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21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755332" y="1660423"/>
            <a:ext cx="10972800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HR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Management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Finance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Business Owners/Leaders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Recruitment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Compensation and Benefits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Diversity, Equity, and Inclusion (DEI)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Union Representatives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External Auditors/Consultants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五角星"/>
          <p:cNvSpPr>
            <a:spLocks/>
          </p:cNvSpPr>
          <p:nvPr/>
        </p:nvSpPr>
        <p:spPr>
          <a:xfrm rot="0">
            <a:off x="434953" y="4289323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7" name="五角星"/>
          <p:cNvSpPr>
            <a:spLocks/>
          </p:cNvSpPr>
          <p:nvPr/>
        </p:nvSpPr>
        <p:spPr>
          <a:xfrm rot="0">
            <a:off x="437688" y="464820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8" name="五角星"/>
          <p:cNvSpPr>
            <a:spLocks/>
          </p:cNvSpPr>
          <p:nvPr/>
        </p:nvSpPr>
        <p:spPr>
          <a:xfrm rot="0">
            <a:off x="437689" y="5029200"/>
            <a:ext cx="226695" cy="168377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9" name="五角星"/>
          <p:cNvSpPr>
            <a:spLocks/>
          </p:cNvSpPr>
          <p:nvPr/>
        </p:nvSpPr>
        <p:spPr>
          <a:xfrm rot="0">
            <a:off x="395009" y="2497699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0" name="五角星"/>
          <p:cNvSpPr>
            <a:spLocks/>
          </p:cNvSpPr>
          <p:nvPr/>
        </p:nvSpPr>
        <p:spPr>
          <a:xfrm rot="0">
            <a:off x="370629" y="284951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1" name="五角星"/>
          <p:cNvSpPr>
            <a:spLocks/>
          </p:cNvSpPr>
          <p:nvPr/>
        </p:nvSpPr>
        <p:spPr>
          <a:xfrm rot="0">
            <a:off x="417670" y="3244646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2" name="五角星"/>
          <p:cNvSpPr>
            <a:spLocks/>
          </p:cNvSpPr>
          <p:nvPr/>
        </p:nvSpPr>
        <p:spPr>
          <a:xfrm rot="0">
            <a:off x="417670" y="35955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3" name="五角星"/>
          <p:cNvSpPr>
            <a:spLocks/>
          </p:cNvSpPr>
          <p:nvPr/>
        </p:nvSpPr>
        <p:spPr>
          <a:xfrm rot="0">
            <a:off x="443033" y="3924301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4" name="五角星"/>
          <p:cNvSpPr>
            <a:spLocks/>
          </p:cNvSpPr>
          <p:nvPr/>
        </p:nvSpPr>
        <p:spPr>
          <a:xfrm rot="0">
            <a:off x="382180" y="1750752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5" name="五角星"/>
          <p:cNvSpPr>
            <a:spLocks/>
          </p:cNvSpPr>
          <p:nvPr/>
        </p:nvSpPr>
        <p:spPr>
          <a:xfrm rot="0">
            <a:off x="389892" y="21586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7600130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3276600" y="1748913"/>
            <a:ext cx="8458200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analysis about employee 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-Filtering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chart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table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965773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073467" y="1828800"/>
            <a:ext cx="10363199" cy="362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-Employee data set – Kaggle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-26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-I took 4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 ID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-Name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-Department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-Work location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790445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742643" y="1724505"/>
            <a:ext cx="10972800" cy="12926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-Your Pivot chart feature is the most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useful solution for this data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analysis in addition pivot table also 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8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2024-09-26T07:14:44Z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