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6" r:id="rId9"/>
    <p:sldId id="274" r:id="rId10"/>
    <p:sldId id="265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8B572-B640-413D-99B6-4FD261728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95A4A3-362A-4920-AE32-DA572B6C8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CD9F1D-1CA5-4CC6-BBA3-1C718133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F21B-3EB6-42BE-9AA0-ABB51829AC45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B9AD88-9627-48B2-88AC-836944FE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AFDF64-1D12-48F9-8DDA-CE7C4DC1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D2F-DDEC-4CBE-8115-E395764A2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84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16C4E-4610-4F02-B380-A1D27B70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D74398-1C95-473A-A77C-7197D2EB4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9E312-7E92-48AB-B3E9-51D7DB50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F21B-3EB6-42BE-9AA0-ABB51829AC45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4F9654-3EAC-44B9-B925-572FCC65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28E1D-9B23-4C58-9FD1-02E08902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D2F-DDEC-4CBE-8115-E395764A2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935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FBC36C-45F1-4764-BD09-E85CFC1D8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327204-328B-40F9-B0AA-7BB63D9DE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50AE5D-93E0-4C93-A65D-2ED72DF1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F21B-3EB6-42BE-9AA0-ABB51829AC45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13B82-6516-4DE2-AA50-B0487AD6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8920E4-F382-41BC-B15E-037B6D3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D2F-DDEC-4CBE-8115-E395764A2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548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67D1D-C035-4BD0-B396-6B733AC2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950EC-0F55-428B-9BBE-F5E2F337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F9BA79-97EB-4A2D-B02B-94FF0458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F21B-3EB6-42BE-9AA0-ABB51829AC45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BE25C9-DE38-43A1-945E-B4788FB5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F2F51-D191-40FE-A3B3-C7BC940B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D2F-DDEC-4CBE-8115-E395764A2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84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4D644-6C6E-4191-99A2-07E21C22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DE9355-14C1-4616-B7AD-186763A95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F2DB6B-94D5-4B5F-B000-8E8C22B8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F21B-3EB6-42BE-9AA0-ABB51829AC45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2E5FAB-9667-486A-BAE0-07340A25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185807-8459-4813-AEBF-9558E5AE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D2F-DDEC-4CBE-8115-E395764A2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33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0B6D8-B48A-4BF6-85E4-390A282D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B610A-383B-43A9-92AD-0F46241C8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EBC2A9-0D31-4C49-89EB-EF41FE43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FFA118-4688-4FD6-B793-C18945DB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F21B-3EB6-42BE-9AA0-ABB51829AC45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76A8BF-5671-48E3-995A-3B36BB23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163886-F2A3-45EE-82E1-CDB4B04B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D2F-DDEC-4CBE-8115-E395764A2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08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5B948-D0F3-406D-AD82-93C65C18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C37EE3-7CE9-49A0-B5B0-300793BB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5FD5B7-2535-4296-B90C-8FDDF472A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1D8067-F48C-481F-AF88-830104AAB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358FD1-BD60-43A0-B204-A3B5A7F76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3121A8-8F1A-412C-881F-1F217776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F21B-3EB6-42BE-9AA0-ABB51829AC45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35CC9B-3797-4D48-ABA2-1E628608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104F30-1DC4-434E-942F-BEAF9D00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D2F-DDEC-4CBE-8115-E395764A2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708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44BAC-5AD0-4637-A6D9-02958899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376DAFE-6B15-40BD-988F-C91A28AC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F21B-3EB6-42BE-9AA0-ABB51829AC45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33258B-9CEA-4036-9B2E-B6FC86A6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350456-FF93-4811-A260-4639AC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D2F-DDEC-4CBE-8115-E395764A2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10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6F5707-E877-4347-B62C-66BB00B6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F21B-3EB6-42BE-9AA0-ABB51829AC45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DFCD6A-8786-469A-8954-36371635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27D0EB-2FB2-4525-8225-462F7E6E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D2F-DDEC-4CBE-8115-E395764A2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004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3FD16-0FAD-433A-8467-8F865A9D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684CB-1DF8-4453-A859-AE28603F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43B559-7D34-46A8-9E43-DF5E5805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160F54-3F45-4252-8E34-3872CED7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F21B-3EB6-42BE-9AA0-ABB51829AC45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1972C5-CF92-4094-99B6-02711E75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A1D70D-7B1C-4C5D-A382-AD715BDB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D2F-DDEC-4CBE-8115-E395764A2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78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D607A-83FA-4A93-9E2F-3981E489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AC5868-E874-4D3D-84F3-0326B0924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52BD39-C9EF-4417-92A3-7AB410E8C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109618-91AC-48E9-97BB-DA9B765B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F21B-3EB6-42BE-9AA0-ABB51829AC45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8E35E0-E5EB-4326-8370-5D5FA46F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9C87E2-B7D0-42FA-A7CE-9E49606F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D2F-DDEC-4CBE-8115-E395764A2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663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29B80B-1342-4A1A-9061-B9930C1E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48FD41-9928-4F99-BEAC-47F8A63A9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1FA507-CACB-4217-AAFF-547849141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5F21B-3EB6-42BE-9AA0-ABB51829AC45}" type="datetimeFigureOut">
              <a:rPr lang="es-CO" smtClean="0"/>
              <a:t>25/10/2021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1C2ABE-2C03-48B4-A7FB-17434A687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769245-9343-40F9-A824-991C9A29B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FD2F-DDEC-4CBE-8115-E395764A2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011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BC3C76D-44BF-4D48-9487-6EED34B95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14157" cy="695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7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C2E6CCE-D3C1-4AE4-BE18-1CF46FC7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1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3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22B400-E223-4A6F-8487-8CBA7F80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3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9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05B71B-2E4A-45E7-8227-76515150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4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27C7C1-95B1-45B9-9FDC-029CDF08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9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5B1C4B-C2CB-4649-8D70-539260252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9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0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AB89D7-BA4F-41E0-A5FD-0F7687D7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0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5E0A41-05C3-462D-8DBC-0D51C6B6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1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9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532926-0244-4E94-A855-463C8AC4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1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4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0CD984-19F7-4F84-A9A7-666C04C92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7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8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2147AD-C8F3-40E6-B23A-1982BFB6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2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BBB3C1-EE94-4BBF-A490-4BBB9428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8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387983-C6D7-4DC4-95A5-F3032B58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8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95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4854DA-3C65-40EE-AD55-84D00CE5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1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66242A7-55D4-44D1-835F-B0734D4AC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9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5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BBD39FB-D06E-46EE-AD4A-B199C321C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7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4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CD30BE-F3D6-4922-9BCC-4062475E7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7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75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Eduin Bustos</dc:creator>
  <cp:lastModifiedBy>Eduin Bustos</cp:lastModifiedBy>
  <cp:revision>1</cp:revision>
  <dcterms:created xsi:type="dcterms:W3CDTF">2021-10-25T14:06:18Z</dcterms:created>
  <dcterms:modified xsi:type="dcterms:W3CDTF">2021-10-25T14:07:41Z</dcterms:modified>
</cp:coreProperties>
</file>