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597640-6611-498F-8775-EA0DFA7ED5F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00478E8-7796-40FC-8485-2ABB88BCFA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0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7640-6611-498F-8775-EA0DFA7ED5F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78E8-7796-40FC-8485-2ABB88BCFA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7640-6611-498F-8775-EA0DFA7ED5F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78E8-7796-40FC-8485-2ABB88BCFA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89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7640-6611-498F-8775-EA0DFA7ED5F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78E8-7796-40FC-8485-2ABB88BCFA4E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212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7640-6611-498F-8775-EA0DFA7ED5F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78E8-7796-40FC-8485-2ABB88BCFA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9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7640-6611-498F-8775-EA0DFA7ED5F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78E8-7796-40FC-8485-2ABB88BCFA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9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7640-6611-498F-8775-EA0DFA7ED5F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78E8-7796-40FC-8485-2ABB88BCFA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22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7640-6611-498F-8775-EA0DFA7ED5F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78E8-7796-40FC-8485-2ABB88BCFA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37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7640-6611-498F-8775-EA0DFA7ED5F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78E8-7796-40FC-8485-2ABB88BCFA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2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7640-6611-498F-8775-EA0DFA7ED5F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78E8-7796-40FC-8485-2ABB88BCFA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9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7640-6611-498F-8775-EA0DFA7ED5F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78E8-7796-40FC-8485-2ABB88BCFA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2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7640-6611-498F-8775-EA0DFA7ED5F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78E8-7796-40FC-8485-2ABB88BCFA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719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7640-6611-498F-8775-EA0DFA7ED5F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78E8-7796-40FC-8485-2ABB88BCFA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3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7640-6611-498F-8775-EA0DFA7ED5F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78E8-7796-40FC-8485-2ABB88BCFA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7640-6611-498F-8775-EA0DFA7ED5F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78E8-7796-40FC-8485-2ABB88BCFA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7640-6611-498F-8775-EA0DFA7ED5F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78E8-7796-40FC-8485-2ABB88BCFA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59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7640-6611-498F-8775-EA0DFA7ED5F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78E8-7796-40FC-8485-2ABB88BCFA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7640-6611-498F-8775-EA0DFA7ED5F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78E8-7796-40FC-8485-2ABB88BCFA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97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2" y="2176530"/>
            <a:ext cx="8791575" cy="637974"/>
          </a:xfrm>
        </p:spPr>
        <p:txBody>
          <a:bodyPr>
            <a:noAutofit/>
          </a:bodyPr>
          <a:lstStyle/>
          <a:p>
            <a:r>
              <a:rPr lang="es-ES" b="1" dirty="0" smtClean="0"/>
              <a:t>Findegas: Entrega II	</a:t>
            </a:r>
            <a:endParaRPr lang="en-U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3" y="3820979"/>
            <a:ext cx="8791575" cy="16557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Edwin Alexander Enciso 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Jeisson Castiblanco carrera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Andrés Felipe morales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Introducción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Esta segunda entrega retomara los interrogantes dejados tiempo atrás en el documento “Informe I”, en este documentada se relataba, el avance a partir de la primera entrega, dejando ver unas vistas para los usuarios y una que otra funcionalidad como la interacción de las pantallas y distintas opciones.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En este documento presentaremos los avances realizados a partir de esa entrega y los puntos pendientes para dar por finalizada la entrega del proyecto.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1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cap="none" dirty="0" smtClean="0"/>
              <a:t>¿Que se ha hecho? (1)</a:t>
            </a:r>
            <a:endParaRPr lang="en-US" cap="non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6082" y="2260218"/>
            <a:ext cx="5091963" cy="3262671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Sin duda alguna el avance mas significativo en esta segunda entrega para el desarrollo del proyecto, fue el levantamiento y puesta en ese escena de una base de datos, la cual almacena los datos de los diferentes tipos de usuarios.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26" y="3053353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0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cap="none" dirty="0" smtClean="0"/>
              <a:t>¿Que se ha hecho? (2)</a:t>
            </a:r>
            <a:endParaRPr lang="en-US" cap="non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4412" y="2749615"/>
            <a:ext cx="5091963" cy="254145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Se agrego una pantalla de inicio, con un mensaje de bienvenida y el logo o muñeco representativo de la empresa, además de un botón que permite cerrar la aplicación.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539389"/>
            <a:ext cx="4819048" cy="2961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695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cap="none" dirty="0" smtClean="0"/>
              <a:t>¿Que se ha hecho? (3)</a:t>
            </a:r>
            <a:endParaRPr lang="en-US" cap="non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4412" y="2297789"/>
            <a:ext cx="5091963" cy="25414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Se programaron dos nuevas opciones</a:t>
            </a:r>
            <a:r>
              <a:rPr lang="es-ES" dirty="0">
                <a:solidFill>
                  <a:schemeClr val="bg1"/>
                </a:solidFill>
              </a:rPr>
              <a:t>: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b="1" u="sng" dirty="0" smtClean="0">
                <a:solidFill>
                  <a:schemeClr val="bg1"/>
                </a:solidFill>
              </a:rPr>
              <a:t>Adicionar Cliente: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E</a:t>
            </a:r>
            <a:r>
              <a:rPr lang="es-ES" dirty="0" smtClean="0">
                <a:solidFill>
                  <a:schemeClr val="bg1"/>
                </a:solidFill>
              </a:rPr>
              <a:t>l cual permite registrar nuevos los clientes a la empresa.</a:t>
            </a:r>
          </a:p>
          <a:p>
            <a:pPr marL="0" indent="0">
              <a:buNone/>
            </a:pPr>
            <a:r>
              <a:rPr lang="es-ES" b="1" u="sng" dirty="0" smtClean="0">
                <a:solidFill>
                  <a:schemeClr val="bg1"/>
                </a:solidFill>
              </a:rPr>
              <a:t>Eliminar Cliente:</a:t>
            </a:r>
            <a:r>
              <a:rPr lang="es-ES" dirty="0" smtClean="0">
                <a:solidFill>
                  <a:schemeClr val="bg1"/>
                </a:solidFill>
              </a:rPr>
              <a:t> La cual permite eliminar a un cliente que este previamente registrado.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40" y="2097088"/>
            <a:ext cx="4790476" cy="29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259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cap="none" dirty="0" smtClean="0"/>
              <a:t>¿Que se ha hecho? (4)</a:t>
            </a:r>
            <a:endParaRPr lang="en-US" cap="non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352526"/>
            <a:ext cx="5091963" cy="2640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Siguiendo la planeación del proyecto se termino la redacción del “Manual de Usuario” en donde se ilustra y se guía a un primer usuario, el como manejar y entender el aplicativo.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536" y="1916338"/>
            <a:ext cx="4990476" cy="45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9475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cap="none" dirty="0" smtClean="0"/>
              <a:t>¿Que hace falta?</a:t>
            </a:r>
            <a:endParaRPr lang="en-US" cap="non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352526"/>
            <a:ext cx="9905998" cy="3275542"/>
          </a:xfrm>
        </p:spPr>
        <p:txBody>
          <a:bodyPr>
            <a:normAutofit lnSpcReduction="1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Escalar el aplicativo para su funcionamiento web.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Programar el </a:t>
            </a:r>
            <a:r>
              <a:rPr lang="es-ES" dirty="0" err="1" smtClean="0">
                <a:solidFill>
                  <a:schemeClr val="bg1"/>
                </a:solidFill>
              </a:rPr>
              <a:t>Dashboard</a:t>
            </a:r>
            <a:r>
              <a:rPr lang="es-ES" dirty="0" smtClean="0">
                <a:solidFill>
                  <a:schemeClr val="bg1"/>
                </a:solidFill>
              </a:rPr>
              <a:t> para visualizar las métricas.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Codificar un sistema de acceso seguro para cada tipo de usuario.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Realizar pruebas finales al aplicativo.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Corregir los errores detectados.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Entregar la versión final del proyecto.</a:t>
            </a:r>
          </a:p>
        </p:txBody>
      </p:sp>
    </p:spTree>
    <p:extLst>
      <p:ext uri="{BB962C8B-B14F-4D97-AF65-F5344CB8AC3E}">
        <p14:creationId xmlns:p14="http://schemas.microsoft.com/office/powerpoint/2010/main" val="132505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cap="none" dirty="0" smtClean="0"/>
              <a:t>Enlaces de referencia</a:t>
            </a:r>
            <a:endParaRPr lang="en-US" cap="non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352526"/>
            <a:ext cx="9905998" cy="3275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u="sng" dirty="0" smtClean="0">
                <a:solidFill>
                  <a:schemeClr val="bg1"/>
                </a:solidFill>
              </a:rPr>
              <a:t>Enlace al repositorio de </a:t>
            </a:r>
            <a:r>
              <a:rPr lang="es-ES" b="1" u="sng" dirty="0" err="1" smtClean="0">
                <a:solidFill>
                  <a:schemeClr val="bg1"/>
                </a:solidFill>
              </a:rPr>
              <a:t>Github</a:t>
            </a:r>
            <a:r>
              <a:rPr lang="es-ES" b="1" u="sng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https</a:t>
            </a:r>
            <a:r>
              <a:rPr lang="es-ES" dirty="0">
                <a:solidFill>
                  <a:schemeClr val="bg1"/>
                </a:solidFill>
              </a:rPr>
              <a:t>://github.com/Edwin-En/Laboratorio-de-Software</a:t>
            </a:r>
            <a:endParaRPr lang="es-ES" b="1" u="sn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20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54</TotalTime>
  <Words>338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Circuito</vt:lpstr>
      <vt:lpstr>Findegas: Entrega II </vt:lpstr>
      <vt:lpstr>Introducción</vt:lpstr>
      <vt:lpstr>¿Que se ha hecho? (1)</vt:lpstr>
      <vt:lpstr>¿Que se ha hecho? (2)</vt:lpstr>
      <vt:lpstr>¿Que se ha hecho? (3)</vt:lpstr>
      <vt:lpstr>¿Que se ha hecho? (4)</vt:lpstr>
      <vt:lpstr>¿Que hace falta?</vt:lpstr>
      <vt:lpstr>Enlaces de referencia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Findegas: Entrega II</dc:title>
  <dc:creator>Ciso</dc:creator>
  <cp:lastModifiedBy>Ciso</cp:lastModifiedBy>
  <cp:revision>8</cp:revision>
  <dcterms:created xsi:type="dcterms:W3CDTF">2020-05-14T03:07:41Z</dcterms:created>
  <dcterms:modified xsi:type="dcterms:W3CDTF">2020-05-14T04:03:29Z</dcterms:modified>
</cp:coreProperties>
</file>