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5ECE-B184-40FB-A5A9-6F42BD7BC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Going Dutch in Rio de Janeiro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5CD4E-1B13-4BB3-9A67-6583E0DD03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What is the best place under the sun?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4024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7700-0075-42F7-99ED-E758F79A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4E9AD-FB33-4963-86F3-E99EEE53C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For the Applied Data Capstone project “the battle of the neighbourhoods we will be looking at the best location to start a Dutch cuisine restaurant in Rio de Janeiro</a:t>
            </a:r>
          </a:p>
          <a:p>
            <a:r>
              <a:rPr lang="en-NL" dirty="0"/>
              <a:t>Criteria:	Other restaurants in the area and they should be highly rated on </a:t>
            </a:r>
            <a:r>
              <a:rPr lang="en-NL" dirty="0" err="1"/>
              <a:t>Zamato</a:t>
            </a:r>
            <a:r>
              <a:rPr lang="en-NL" dirty="0"/>
              <a:t>. Should have hotels in the neighbourhood.</a:t>
            </a:r>
          </a:p>
          <a:p>
            <a:pPr marL="0" indent="0">
              <a:buNone/>
            </a:pPr>
            <a:r>
              <a:rPr lang="en-NL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83344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9D87-560D-4AFD-B7F8-8173D8FB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Data used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2EE2-FF8B-42E3-AD68-FA78275D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We will be using the </a:t>
            </a:r>
            <a:r>
              <a:rPr lang="en-NL" dirty="0" err="1"/>
              <a:t>Zamato</a:t>
            </a:r>
            <a:r>
              <a:rPr lang="en-NL" dirty="0"/>
              <a:t> dataset on Kaggle to find the neighbourhood that has the best rated restaurants</a:t>
            </a:r>
          </a:p>
          <a:p>
            <a:r>
              <a:rPr lang="en-NL" dirty="0"/>
              <a:t>We will use Foursquare location data to find what venues the neighbourhoods have</a:t>
            </a:r>
          </a:p>
        </p:txBody>
      </p:sp>
    </p:spTree>
    <p:extLst>
      <p:ext uri="{BB962C8B-B14F-4D97-AF65-F5344CB8AC3E}">
        <p14:creationId xmlns:p14="http://schemas.microsoft.com/office/powerpoint/2010/main" val="316881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ABCF-0F0D-4A80-AB4D-FDBAC321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dirty="0"/>
              <a:t>Methodology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C853-290D-42E0-993B-147BFCBA2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We will use what we learned during the </a:t>
            </a:r>
            <a:r>
              <a:rPr lang="en-NL" dirty="0" err="1"/>
              <a:t>Apllied</a:t>
            </a:r>
            <a:r>
              <a:rPr lang="en-NL" dirty="0"/>
              <a:t> Data Science Course</a:t>
            </a:r>
          </a:p>
        </p:txBody>
      </p:sp>
    </p:spTree>
    <p:extLst>
      <p:ext uri="{BB962C8B-B14F-4D97-AF65-F5344CB8AC3E}">
        <p14:creationId xmlns:p14="http://schemas.microsoft.com/office/powerpoint/2010/main" val="224155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B36B-8348-48E4-861B-59DD3AE0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Zamato</a:t>
            </a:r>
            <a:r>
              <a:rPr lang="en-NL" dirty="0"/>
              <a:t>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E027B0-A065-4D38-B92E-74FF082B2C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330" y="2557463"/>
            <a:ext cx="3957339" cy="3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50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5D50-22C2-4616-9C61-982AEA3B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Foursquare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7D78FD-015D-4006-973F-F3D2898C26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553" y="2557463"/>
            <a:ext cx="874058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3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1803-6C9E-4419-A9CB-BF7A5E9B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50E9-0809-41A6-8785-64CA2BDCA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Based on the data it has become clear that the best location to start a Dutch cuisine restaurant in Rion de Janeiro is </a:t>
            </a:r>
            <a:r>
              <a:rPr lang="en-NL" dirty="0" err="1"/>
              <a:t>Galeria</a:t>
            </a:r>
            <a:r>
              <a:rPr lang="en-NL" dirty="0"/>
              <a:t> River</a:t>
            </a:r>
            <a:r>
              <a:rPr lang="en-NL"/>
              <a:t>/Copacabana</a:t>
            </a:r>
          </a:p>
        </p:txBody>
      </p:sp>
    </p:spTree>
    <p:extLst>
      <p:ext uri="{BB962C8B-B14F-4D97-AF65-F5344CB8AC3E}">
        <p14:creationId xmlns:p14="http://schemas.microsoft.com/office/powerpoint/2010/main" val="2776589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154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Going Dutch in Rio de Janeiro</vt:lpstr>
      <vt:lpstr>Introduction</vt:lpstr>
      <vt:lpstr>Data used </vt:lpstr>
      <vt:lpstr>Methodology </vt:lpstr>
      <vt:lpstr>Zamato results</vt:lpstr>
      <vt:lpstr>Foursquare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Dutch in Rio de Janeiro</dc:title>
  <dc:creator>Laptop Ed</dc:creator>
  <cp:lastModifiedBy>Laptop Ed</cp:lastModifiedBy>
  <cp:revision>3</cp:revision>
  <dcterms:created xsi:type="dcterms:W3CDTF">2021-05-20T15:53:54Z</dcterms:created>
  <dcterms:modified xsi:type="dcterms:W3CDTF">2021-05-20T16:08:17Z</dcterms:modified>
</cp:coreProperties>
</file>