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1D6B511-3910-6B4A-BFD9-EA694E4DD25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AFF7-6AD5-7C4B-992B-3DA0E19E919A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26BA-58D0-DF45-B0C8-CE272982B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91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AFF7-6AD5-7C4B-992B-3DA0E19E919A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26BA-58D0-DF45-B0C8-CE272982B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642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AFF7-6AD5-7C4B-992B-3DA0E19E919A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26BA-58D0-DF45-B0C8-CE272982B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99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AFF7-6AD5-7C4B-992B-3DA0E19E919A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26BA-58D0-DF45-B0C8-CE272982B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898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AFF7-6AD5-7C4B-992B-3DA0E19E919A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26BA-58D0-DF45-B0C8-CE272982B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877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AFF7-6AD5-7C4B-992B-3DA0E19E919A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26BA-58D0-DF45-B0C8-CE272982B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74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AFF7-6AD5-7C4B-992B-3DA0E19E919A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26BA-58D0-DF45-B0C8-CE272982B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800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AFF7-6AD5-7C4B-992B-3DA0E19E919A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26BA-58D0-DF45-B0C8-CE272982B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370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AFF7-6AD5-7C4B-992B-3DA0E19E919A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26BA-58D0-DF45-B0C8-CE272982B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190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AFF7-6AD5-7C4B-992B-3DA0E19E919A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26BA-58D0-DF45-B0C8-CE272982B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97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AFF7-6AD5-7C4B-992B-3DA0E19E919A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26BA-58D0-DF45-B0C8-CE272982B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154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AAFF7-6AD5-7C4B-992B-3DA0E19E919A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326BA-58D0-DF45-B0C8-CE272982B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955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zh-CN" sz="5400" dirty="0" smtClean="0"/>
              <a:t>8086</a:t>
            </a:r>
            <a:r>
              <a:rPr kumimoji="1" lang="zh-CN" altLang="en-US" sz="5400" dirty="0" smtClean="0"/>
              <a:t>寻址方式和指令系统讲解</a:t>
            </a:r>
            <a:endParaRPr kumimoji="1"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 王瑞华  </a:t>
            </a:r>
            <a:r>
              <a:rPr kumimoji="1" lang="en-US" altLang="zh-CN" dirty="0" smtClean="0"/>
              <a:t>&lt;161250143@smail.nju.edu.cn&gt;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876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，</a:t>
            </a:r>
            <a:r>
              <a:rPr kumimoji="1" lang="zh-CN" altLang="en-US" dirty="0" smtClean="0"/>
              <a:t>如何进行函数传参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</a:t>
            </a:r>
            <a:r>
              <a:rPr kumimoji="1" lang="zh-CN" altLang="en-US" dirty="0" smtClean="0"/>
              <a:t>利用寄存器传递参数</a:t>
            </a:r>
          </a:p>
          <a:p>
            <a:pPr lvl="1"/>
            <a:r>
              <a:rPr kumimoji="1" lang="zh-CN" altLang="en-US" dirty="0" smtClean="0"/>
              <a:t>缺点：能传递的参数有限，因为寄存器有限</a:t>
            </a:r>
          </a:p>
          <a:p>
            <a:r>
              <a:rPr kumimoji="1" lang="zh-CN" altLang="en-US" dirty="0" smtClean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 smtClean="0"/>
              <a:t>）利用</a:t>
            </a:r>
            <a:r>
              <a:rPr kumimoji="1" lang="zh-CN" altLang="en-US" dirty="0" smtClean="0"/>
              <a:t>约定的地址传递参数</a:t>
            </a:r>
          </a:p>
          <a:p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）利用堆栈传递参数（常用）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63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80x86</a:t>
            </a:r>
            <a:r>
              <a:rPr kumimoji="1" lang="zh-CN" altLang="en-US" dirty="0" smtClean="0"/>
              <a:t>简介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8086</a:t>
            </a:r>
            <a:r>
              <a:rPr kumimoji="1" lang="zh-CN" altLang="en-US" dirty="0" smtClean="0"/>
              <a:t>的寄存器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8086</a:t>
            </a:r>
            <a:r>
              <a:rPr kumimoji="1" lang="zh-CN" altLang="en-US" dirty="0" smtClean="0"/>
              <a:t>的寻址方式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，常用指令</a:t>
            </a:r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，如何进行函数传参</a:t>
            </a:r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r>
              <a:rPr kumimoji="1" lang="zh-CN" altLang="en-US" sz="2400" dirty="0" smtClean="0"/>
              <a:t>注：以上内容在实验中可能会用到，在当面检查简答题时也会出现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121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80</a:t>
            </a:r>
            <a:r>
              <a:rPr kumimoji="1" lang="en-US" altLang="zh-CN" dirty="0" smtClean="0"/>
              <a:t>x86</a:t>
            </a:r>
            <a:r>
              <a:rPr kumimoji="1" lang="zh-CN" altLang="en-US" dirty="0" smtClean="0"/>
              <a:t>的简介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1978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月，</a:t>
            </a:r>
            <a:r>
              <a:rPr kumimoji="1" lang="en-US" altLang="zh-CN" dirty="0" smtClean="0"/>
              <a:t>intel</a:t>
            </a:r>
            <a:r>
              <a:rPr kumimoji="1" lang="zh-CN" altLang="en-US" dirty="0" smtClean="0"/>
              <a:t>推出第一款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位微处理器</a:t>
            </a:r>
            <a:r>
              <a:rPr kumimoji="1" lang="en-US" altLang="zh-CN" dirty="0" smtClean="0"/>
              <a:t>8086</a:t>
            </a:r>
            <a:r>
              <a:rPr kumimoji="1" lang="zh-CN" altLang="en-US" dirty="0" smtClean="0"/>
              <a:t>，采用</a:t>
            </a:r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位地址线</a:t>
            </a:r>
          </a:p>
          <a:p>
            <a:r>
              <a:rPr kumimoji="1" lang="en-US" altLang="zh-CN" dirty="0" smtClean="0"/>
              <a:t>1982</a:t>
            </a:r>
            <a:r>
              <a:rPr kumimoji="1" lang="zh-CN" altLang="en-US" dirty="0" smtClean="0"/>
              <a:t>年发布</a:t>
            </a:r>
            <a:r>
              <a:rPr kumimoji="1" lang="en-US" altLang="zh-CN" dirty="0" smtClean="0"/>
              <a:t>80286</a:t>
            </a:r>
            <a:r>
              <a:rPr kumimoji="1" lang="zh-CN" altLang="en-US" dirty="0" smtClean="0"/>
              <a:t>，主频提高至</a:t>
            </a:r>
            <a:r>
              <a:rPr kumimoji="1" lang="en-US" altLang="zh-CN" dirty="0" smtClean="0"/>
              <a:t>12MHz</a:t>
            </a:r>
            <a:endParaRPr kumimoji="1" lang="zh-CN" altLang="en-US" dirty="0" smtClean="0"/>
          </a:p>
          <a:p>
            <a:r>
              <a:rPr kumimoji="1" lang="en-US" altLang="zh-CN" dirty="0" smtClean="0"/>
              <a:t>1985</a:t>
            </a:r>
            <a:r>
              <a:rPr kumimoji="1" lang="zh-CN" altLang="en-US" dirty="0" smtClean="0"/>
              <a:t>年发布</a:t>
            </a:r>
            <a:r>
              <a:rPr kumimoji="1" lang="en-US" altLang="zh-CN" dirty="0" smtClean="0"/>
              <a:t>80386</a:t>
            </a:r>
            <a:r>
              <a:rPr kumimoji="1" lang="zh-CN" altLang="en-US" dirty="0" smtClean="0"/>
              <a:t>，处理器变为</a:t>
            </a:r>
            <a:r>
              <a:rPr kumimoji="1" lang="en-US" altLang="zh-CN" dirty="0" smtClean="0"/>
              <a:t>32</a:t>
            </a:r>
            <a:r>
              <a:rPr kumimoji="1" lang="zh-CN" altLang="en-US" dirty="0" smtClean="0"/>
              <a:t>位，地址线扩展至</a:t>
            </a:r>
            <a:r>
              <a:rPr kumimoji="1" lang="en-US" altLang="zh-CN" dirty="0" smtClean="0"/>
              <a:t>32</a:t>
            </a:r>
            <a:r>
              <a:rPr kumimoji="1" lang="zh-CN" altLang="en-US" dirty="0" smtClean="0"/>
              <a:t>位</a:t>
            </a:r>
          </a:p>
          <a:p>
            <a:r>
              <a:rPr kumimoji="1" lang="en-US" altLang="zh-CN" dirty="0" smtClean="0"/>
              <a:t>1989</a:t>
            </a:r>
            <a:r>
              <a:rPr kumimoji="1" lang="zh-CN" altLang="en-US" dirty="0" smtClean="0"/>
              <a:t>年发布</a:t>
            </a:r>
            <a:r>
              <a:rPr kumimoji="1" lang="en-US" altLang="zh-CN" dirty="0" smtClean="0"/>
              <a:t>80486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1993</a:t>
            </a:r>
            <a:r>
              <a:rPr kumimoji="1" lang="zh-CN" altLang="en-US" dirty="0" smtClean="0"/>
              <a:t>年发布</a:t>
            </a:r>
            <a:r>
              <a:rPr kumimoji="1" lang="en-US" altLang="zh-CN" dirty="0" smtClean="0"/>
              <a:t>80586</a:t>
            </a:r>
            <a:r>
              <a:rPr kumimoji="1" lang="zh-CN" altLang="en-US" dirty="0" smtClean="0"/>
              <a:t>并命名为奔腾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特点：采用复杂指令集、小端存储</a:t>
            </a:r>
            <a:r>
              <a:rPr kumimoji="1" lang="zh-CN" altLang="en-US" sz="1600" dirty="0" smtClean="0"/>
              <a:t>（</a:t>
            </a:r>
            <a:r>
              <a:rPr kumimoji="1" lang="en-US" altLang="zh-CN" sz="1600" dirty="0" smtClean="0"/>
              <a:t>1234</a:t>
            </a:r>
            <a:r>
              <a:rPr kumimoji="1" lang="zh-CN" altLang="en-US" sz="1600" dirty="0" smtClean="0"/>
              <a:t>存储时低地址是</a:t>
            </a:r>
            <a:r>
              <a:rPr kumimoji="1" lang="en-US" altLang="zh-CN" sz="1600" dirty="0" smtClean="0"/>
              <a:t>34</a:t>
            </a:r>
            <a:r>
              <a:rPr kumimoji="1" lang="zh-CN" altLang="en-US" sz="1600" dirty="0" smtClean="0"/>
              <a:t>，高地址是</a:t>
            </a:r>
            <a:r>
              <a:rPr kumimoji="1" lang="en-US" altLang="zh-CN" sz="1600" dirty="0" smtClean="0"/>
              <a:t>12</a:t>
            </a:r>
            <a:r>
              <a:rPr kumimoji="1" lang="zh-CN" altLang="en-US" sz="1600" dirty="0" smtClean="0"/>
              <a:t>）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4134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8086</a:t>
            </a:r>
            <a:r>
              <a:rPr kumimoji="1" lang="zh-CN" altLang="en-US" dirty="0" smtClean="0"/>
              <a:t>的寄存器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713" y="1690688"/>
            <a:ext cx="6443456" cy="47630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87119" y="1777429"/>
            <a:ext cx="39666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SP:</a:t>
            </a:r>
            <a:r>
              <a:rPr kumimoji="1" lang="zh-CN" altLang="en-US" dirty="0" smtClean="0"/>
              <a:t>  堆栈指针，与</a:t>
            </a:r>
            <a:r>
              <a:rPr kumimoji="1" lang="en-US" altLang="zh-CN" dirty="0" smtClean="0"/>
              <a:t>SS</a:t>
            </a:r>
            <a:r>
              <a:rPr kumimoji="1" lang="zh-CN" altLang="en-US" dirty="0" smtClean="0"/>
              <a:t>配合使用，指向目前的堆栈位置</a:t>
            </a:r>
          </a:p>
          <a:p>
            <a:r>
              <a:rPr kumimoji="1" lang="en-US" altLang="zh-CN" dirty="0" smtClean="0"/>
              <a:t>BP:</a:t>
            </a:r>
            <a:r>
              <a:rPr kumimoji="1" lang="zh-CN" altLang="en-US" dirty="0" smtClean="0"/>
              <a:t>  基址指针寄存器，可用作</a:t>
            </a:r>
            <a:r>
              <a:rPr kumimoji="1" lang="en-US" altLang="zh-CN" dirty="0" smtClean="0"/>
              <a:t>SS</a:t>
            </a:r>
            <a:r>
              <a:rPr kumimoji="1" lang="zh-CN" altLang="en-US" dirty="0" smtClean="0"/>
              <a:t>的一个相对基址位置</a:t>
            </a:r>
          </a:p>
          <a:p>
            <a:r>
              <a:rPr kumimoji="1" lang="en-US" altLang="zh-CN" dirty="0" smtClean="0"/>
              <a:t>SI:</a:t>
            </a:r>
            <a:r>
              <a:rPr kumimoji="1" lang="zh-CN" altLang="en-US" dirty="0" smtClean="0"/>
              <a:t>   源变址寄存器，可用来存放相对于</a:t>
            </a:r>
            <a:r>
              <a:rPr kumimoji="1" lang="en-US" altLang="zh-CN" dirty="0" smtClean="0"/>
              <a:t>DS</a:t>
            </a:r>
            <a:r>
              <a:rPr kumimoji="1" lang="zh-CN" altLang="en-US" dirty="0" smtClean="0"/>
              <a:t>段的源变址指针</a:t>
            </a:r>
          </a:p>
          <a:p>
            <a:r>
              <a:rPr kumimoji="1" lang="en-US" altLang="zh-CN" dirty="0" smtClean="0"/>
              <a:t>DI:</a:t>
            </a:r>
            <a:r>
              <a:rPr kumimoji="1" lang="zh-CN" altLang="en-US" dirty="0" smtClean="0"/>
              <a:t>   目的变址寄存器，可用来存放相对于</a:t>
            </a:r>
            <a:r>
              <a:rPr kumimoji="1" lang="en-US" altLang="zh-CN" dirty="0" smtClean="0"/>
              <a:t>ES</a:t>
            </a:r>
            <a:r>
              <a:rPr kumimoji="1" lang="zh-CN" altLang="en-US" dirty="0" smtClean="0"/>
              <a:t>段的目的变址指针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8086</a:t>
            </a:r>
            <a:r>
              <a:rPr kumimoji="1" lang="zh-CN" altLang="en-US" dirty="0" smtClean="0"/>
              <a:t>的寻址方式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什么是寻址？</a:t>
            </a:r>
          </a:p>
          <a:p>
            <a:pPr lvl="1"/>
            <a:r>
              <a:rPr kumimoji="1" lang="zh-CN" altLang="en-US" dirty="0" smtClean="0"/>
              <a:t>找到操作数的地址</a:t>
            </a:r>
            <a:r>
              <a:rPr kumimoji="1" lang="zh-CN" altLang="en-US" sz="1800" dirty="0" smtClean="0"/>
              <a:t>（从而能够取出操作数）</a:t>
            </a:r>
            <a:r>
              <a:rPr kumimoji="1" lang="zh-CN" altLang="en-US" dirty="0" smtClean="0"/>
              <a:t>叫做寻址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8086</a:t>
            </a:r>
            <a:r>
              <a:rPr kumimoji="1" lang="zh-CN" altLang="en-US" dirty="0" smtClean="0"/>
              <a:t>的寻址方式：</a:t>
            </a:r>
          </a:p>
          <a:p>
            <a:pPr lvl="1"/>
            <a:r>
              <a:rPr kumimoji="1" lang="zh-CN" altLang="en-US" dirty="0" smtClean="0"/>
              <a:t>立即寻址、直接寻址、寄存器寻址</a:t>
            </a:r>
          </a:p>
          <a:p>
            <a:pPr lvl="1"/>
            <a:r>
              <a:rPr kumimoji="1" lang="zh-CN" altLang="en-US" dirty="0" smtClean="0"/>
              <a:t>寄存器间接寻址、寄存器相对寻址</a:t>
            </a:r>
          </a:p>
          <a:p>
            <a:pPr lvl="1"/>
            <a:r>
              <a:rPr kumimoji="1" lang="zh-CN" altLang="en-US" dirty="0" smtClean="0"/>
              <a:t>基址加变址、相对</a:t>
            </a:r>
            <a:r>
              <a:rPr kumimoji="1" lang="zh-CN" altLang="en-US" dirty="0" smtClean="0"/>
              <a:t>基址加变址</a:t>
            </a:r>
            <a:endParaRPr kumimoji="1" lang="zh-CN" altLang="en-US" dirty="0" smtClean="0"/>
          </a:p>
          <a:p>
            <a:pPr lvl="4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98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简单的寻址方式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 smtClean="0"/>
              <a:t>）</a:t>
            </a:r>
            <a:r>
              <a:rPr kumimoji="1" lang="zh-CN" altLang="en-US" dirty="0" smtClean="0"/>
              <a:t>立即寻址</a:t>
            </a:r>
          </a:p>
          <a:p>
            <a:pPr lvl="1"/>
            <a:r>
              <a:rPr kumimoji="1" lang="en-US" altLang="zh-CN" dirty="0" smtClean="0"/>
              <a:t>MOV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AX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1234H</a:t>
            </a:r>
            <a:r>
              <a:rPr kumimoji="1" lang="zh-CN" altLang="en-US" dirty="0" smtClean="0"/>
              <a:t>       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直接给出了操作数，事实上没有“寻址”</a:t>
            </a:r>
          </a:p>
          <a:p>
            <a:r>
              <a:rPr kumimoji="1" lang="zh-CN" altLang="en-US" dirty="0" smtClean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 smtClean="0"/>
              <a:t>）</a:t>
            </a:r>
            <a:r>
              <a:rPr kumimoji="1" lang="zh-CN" altLang="en-US" dirty="0" smtClean="0"/>
              <a:t>寄存器</a:t>
            </a:r>
            <a:r>
              <a:rPr kumimoji="1" lang="zh-CN" altLang="en-US" dirty="0" smtClean="0"/>
              <a:t>寻址</a:t>
            </a:r>
          </a:p>
          <a:p>
            <a:pPr lvl="1"/>
            <a:r>
              <a:rPr kumimoji="1" lang="en-US" altLang="zh-CN" dirty="0" smtClean="0"/>
              <a:t>MOV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AX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BX</a:t>
            </a:r>
            <a:r>
              <a:rPr kumimoji="1" lang="zh-CN" altLang="en-US" dirty="0" smtClean="0"/>
              <a:t>       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操作数在寄存器里，给出寄存器名即可取走操作数</a:t>
            </a:r>
          </a:p>
          <a:p>
            <a:r>
              <a:rPr kumimoji="1" lang="zh-CN" altLang="en-US" dirty="0" smtClean="0"/>
              <a:t>（</a:t>
            </a:r>
            <a:r>
              <a:rPr kumimoji="1" lang="en-US" altLang="zh-CN" dirty="0"/>
              <a:t>3</a:t>
            </a:r>
            <a:r>
              <a:rPr kumimoji="1" lang="zh-CN" altLang="en-US" dirty="0" smtClean="0"/>
              <a:t>）</a:t>
            </a:r>
            <a:r>
              <a:rPr kumimoji="1" lang="zh-CN" altLang="en-US" dirty="0" smtClean="0"/>
              <a:t>直接</a:t>
            </a:r>
            <a:r>
              <a:rPr kumimoji="1" lang="zh-CN" altLang="en-US" dirty="0" smtClean="0"/>
              <a:t>寻址</a:t>
            </a:r>
          </a:p>
          <a:p>
            <a:pPr lvl="1"/>
            <a:r>
              <a:rPr kumimoji="1" lang="en-US" altLang="zh-CN" dirty="0" smtClean="0"/>
              <a:t>MOV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AX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[1234H]</a:t>
            </a:r>
            <a:r>
              <a:rPr kumimoji="1" lang="zh-CN" altLang="en-US" dirty="0" smtClean="0"/>
              <a:t>       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直接给出了地址</a:t>
            </a:r>
            <a:r>
              <a:rPr kumimoji="1" lang="en-US" altLang="zh-CN" dirty="0" smtClean="0"/>
              <a:t>1234H,</a:t>
            </a:r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[]</a:t>
            </a:r>
            <a:r>
              <a:rPr kumimoji="1" lang="zh-CN" altLang="en-US" dirty="0" smtClean="0"/>
              <a:t>符号取数</a:t>
            </a:r>
          </a:p>
          <a:p>
            <a:pPr lvl="1"/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6796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复杂的寻址方式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</a:t>
            </a:r>
            <a:r>
              <a:rPr kumimoji="1" lang="zh-CN" altLang="en-US" dirty="0" smtClean="0"/>
              <a:t>寄存器间接</a:t>
            </a:r>
            <a:r>
              <a:rPr kumimoji="1" lang="zh-CN" altLang="en-US" dirty="0" smtClean="0"/>
              <a:t>寻址</a:t>
            </a:r>
          </a:p>
          <a:p>
            <a:pPr lvl="1"/>
            <a:r>
              <a:rPr kumimoji="1" lang="en-US" altLang="zh-CN" dirty="0" smtClean="0"/>
              <a:t>MOV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AX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[BX]</a:t>
            </a:r>
            <a:r>
              <a:rPr kumimoji="1" lang="zh-CN" altLang="en-US" dirty="0" smtClean="0"/>
              <a:t>       </a:t>
            </a:r>
          </a:p>
          <a:p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</a:t>
            </a:r>
            <a:r>
              <a:rPr kumimoji="1" lang="zh-CN" altLang="en-US" dirty="0" smtClean="0"/>
              <a:t>寄存器相对寻址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MOV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AX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[SI+3]</a:t>
            </a:r>
            <a:r>
              <a:rPr kumimoji="1" lang="zh-CN" altLang="en-US" dirty="0" smtClean="0"/>
              <a:t> </a:t>
            </a:r>
          </a:p>
          <a:p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）基址加变址</a:t>
            </a:r>
          </a:p>
          <a:p>
            <a:pPr lvl="1"/>
            <a:r>
              <a:rPr kumimoji="1" lang="en-US" altLang="zh-CN" dirty="0" smtClean="0"/>
              <a:t>MOV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AX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[</a:t>
            </a:r>
            <a:r>
              <a:rPr kumimoji="1" lang="en-US" altLang="zh-CN" dirty="0" smtClean="0"/>
              <a:t>BX+DI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 </a:t>
            </a:r>
          </a:p>
          <a:p>
            <a:r>
              <a:rPr kumimoji="1" lang="zh-CN" altLang="en-US" dirty="0" smtClean="0"/>
              <a:t>（</a:t>
            </a:r>
            <a:r>
              <a:rPr kumimoji="1" lang="en-US" altLang="zh-CN" dirty="0"/>
              <a:t>4</a:t>
            </a:r>
            <a:r>
              <a:rPr kumimoji="1" lang="zh-CN" altLang="en-US" dirty="0" smtClean="0"/>
              <a:t>）</a:t>
            </a:r>
            <a:r>
              <a:rPr kumimoji="1" lang="zh-CN" altLang="en-US" dirty="0" smtClean="0"/>
              <a:t>相对</a:t>
            </a:r>
            <a:r>
              <a:rPr kumimoji="1" lang="zh-CN" altLang="en-US" dirty="0" smtClean="0"/>
              <a:t>基址加变址</a:t>
            </a:r>
          </a:p>
          <a:p>
            <a:pPr lvl="1"/>
            <a:r>
              <a:rPr kumimoji="1" lang="en-US" altLang="zh-CN" dirty="0" smtClean="0"/>
              <a:t>MOV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AX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[BX+DI+3]</a:t>
            </a:r>
            <a:r>
              <a:rPr kumimoji="1" lang="zh-CN" altLang="en-US" dirty="0" smtClean="0"/>
              <a:t> </a:t>
            </a:r>
          </a:p>
          <a:p>
            <a:pPr lvl="1"/>
            <a:endParaRPr kumimoji="1" lang="zh-CN" altLang="en-US" dirty="0" smtClean="0"/>
          </a:p>
          <a:p>
            <a:pPr lvl="1"/>
            <a:endParaRPr kumimoji="1" lang="zh-CN" altLang="en-US" dirty="0" smtClean="0"/>
          </a:p>
          <a:p>
            <a:pPr lvl="1"/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223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，常用指令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MOV</a:t>
            </a:r>
            <a:r>
              <a:rPr kumimoji="1" lang="zh-CN" altLang="en-US" dirty="0" smtClean="0"/>
              <a:t>指令</a:t>
            </a:r>
          </a:p>
          <a:p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LEA</a:t>
            </a:r>
            <a:r>
              <a:rPr kumimoji="1" lang="zh-CN" altLang="en-US" dirty="0" smtClean="0"/>
              <a:t>指令：  </a:t>
            </a:r>
          </a:p>
          <a:p>
            <a:pPr lvl="1"/>
            <a:r>
              <a:rPr kumimoji="1" lang="zh-CN" altLang="en-US" dirty="0" smtClean="0"/>
              <a:t>地址传输  </a:t>
            </a:r>
            <a:r>
              <a:rPr kumimoji="1" lang="en-US" altLang="zh-CN" dirty="0" smtClean="0"/>
              <a:t>LEA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DX,[BX+3]</a:t>
            </a:r>
            <a:endParaRPr kumimoji="1" lang="zh-CN" altLang="en-US" dirty="0" smtClean="0"/>
          </a:p>
          <a:p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</a:t>
            </a:r>
            <a:r>
              <a:rPr kumimoji="1" lang="zh-CN" altLang="en-US" dirty="0" smtClean="0"/>
              <a:t>加减</a:t>
            </a:r>
            <a:r>
              <a:rPr kumimoji="1" lang="zh-CN" altLang="en-US" dirty="0" smtClean="0"/>
              <a:t>指令：  </a:t>
            </a:r>
          </a:p>
          <a:p>
            <a:pPr lvl="1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SUB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INC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DEC</a:t>
            </a:r>
            <a:endParaRPr kumimoji="1" lang="zh-CN" altLang="en-US" dirty="0" smtClean="0"/>
          </a:p>
          <a:p>
            <a:r>
              <a:rPr kumimoji="1" lang="zh-CN" altLang="en-US" dirty="0" smtClean="0"/>
              <a:t>（</a:t>
            </a:r>
            <a:r>
              <a:rPr kumimoji="1" lang="en-US" altLang="zh-CN" dirty="0"/>
              <a:t>4</a:t>
            </a:r>
            <a:r>
              <a:rPr kumimoji="1" lang="zh-CN" altLang="en-US" dirty="0" smtClean="0"/>
              <a:t>）</a:t>
            </a:r>
            <a:r>
              <a:rPr kumimoji="1" lang="zh-CN" altLang="en-US" dirty="0" smtClean="0"/>
              <a:t>栈操作</a:t>
            </a:r>
            <a:r>
              <a:rPr kumimoji="1" lang="zh-CN" altLang="en-US" dirty="0" smtClean="0"/>
              <a:t>指令：  </a:t>
            </a:r>
          </a:p>
          <a:p>
            <a:pPr lvl="1"/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SRC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将操作数压栈</a:t>
            </a:r>
          </a:p>
          <a:p>
            <a:pPr lvl="1"/>
            <a:r>
              <a:rPr kumimoji="1" lang="en-US" altLang="zh-CN" dirty="0" smtClean="0"/>
              <a:t>POP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AX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出栈一个数至寄存器</a:t>
            </a:r>
          </a:p>
          <a:p>
            <a:pPr marL="457200" lvl="1" indent="0">
              <a:buNone/>
            </a:pPr>
            <a:endParaRPr kumimoji="1" lang="zh-CN" altLang="en-US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13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）</a:t>
            </a:r>
            <a:r>
              <a:rPr kumimoji="1" lang="zh-CN" altLang="en-US" dirty="0" smtClean="0"/>
              <a:t>条件比较与跳转指令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768" y="0"/>
            <a:ext cx="5732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538</Words>
  <Application>Microsoft Macintosh PowerPoint</Application>
  <PresentationFormat>宽屏</PresentationFormat>
  <Paragraphs>64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宋体</vt:lpstr>
      <vt:lpstr>Arial</vt:lpstr>
      <vt:lpstr>Office 主题</vt:lpstr>
      <vt:lpstr>8086寻址方式和指令系统讲解</vt:lpstr>
      <vt:lpstr>目录</vt:lpstr>
      <vt:lpstr>1，80x86的简介</vt:lpstr>
      <vt:lpstr>2，8086的寄存器</vt:lpstr>
      <vt:lpstr>3，8086的寻址方式</vt:lpstr>
      <vt:lpstr>简单的寻址方式</vt:lpstr>
      <vt:lpstr>复杂的寻址方式</vt:lpstr>
      <vt:lpstr>4，常用指令</vt:lpstr>
      <vt:lpstr>PowerPoint 演示文稿</vt:lpstr>
      <vt:lpstr>5，如何进行函数传参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8086寻址方式和指令系统讲解</dc:title>
  <dc:creator>Microsoft Office 用户</dc:creator>
  <cp:lastModifiedBy>Microsoft Office 用户</cp:lastModifiedBy>
  <cp:revision>9</cp:revision>
  <dcterms:created xsi:type="dcterms:W3CDTF">2019-09-25T02:05:59Z</dcterms:created>
  <dcterms:modified xsi:type="dcterms:W3CDTF">2019-09-25T03:13:35Z</dcterms:modified>
</cp:coreProperties>
</file>