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4" r:id="rId8"/>
    <p:sldId id="262" r:id="rId9"/>
    <p:sldId id="271" r:id="rId10"/>
    <p:sldId id="266" r:id="rId11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5.xml"/><Relationship Id="rId8" Type="http://schemas.openxmlformats.org/officeDocument/2006/relationships/image" Target="../media/image3.png"/><Relationship Id="rId7" Type="http://schemas.openxmlformats.org/officeDocument/2006/relationships/tags" Target="../tags/tag4.xml"/><Relationship Id="rId6" Type="http://schemas.openxmlformats.org/officeDocument/2006/relationships/image" Target="../media/image2.png"/><Relationship Id="rId59" Type="http://schemas.openxmlformats.org/officeDocument/2006/relationships/tags" Target="../tags/tag33.xml"/><Relationship Id="rId58" Type="http://schemas.openxmlformats.org/officeDocument/2006/relationships/tags" Target="../tags/tag32.xml"/><Relationship Id="rId57" Type="http://schemas.openxmlformats.org/officeDocument/2006/relationships/tags" Target="../tags/tag31.xml"/><Relationship Id="rId56" Type="http://schemas.openxmlformats.org/officeDocument/2006/relationships/tags" Target="../tags/tag30.xml"/><Relationship Id="rId55" Type="http://schemas.openxmlformats.org/officeDocument/2006/relationships/tags" Target="../tags/tag29.xml"/><Relationship Id="rId54" Type="http://schemas.openxmlformats.org/officeDocument/2006/relationships/tags" Target="../tags/tag28.xml"/><Relationship Id="rId53" Type="http://schemas.openxmlformats.org/officeDocument/2006/relationships/image" Target="../media/image25.png"/><Relationship Id="rId52" Type="http://schemas.openxmlformats.org/officeDocument/2006/relationships/tags" Target="../tags/tag27.xml"/><Relationship Id="rId51" Type="http://schemas.openxmlformats.org/officeDocument/2006/relationships/image" Target="../media/image24.png"/><Relationship Id="rId50" Type="http://schemas.openxmlformats.org/officeDocument/2006/relationships/tags" Target="../tags/tag26.xml"/><Relationship Id="rId5" Type="http://schemas.openxmlformats.org/officeDocument/2006/relationships/tags" Target="../tags/tag3.xml"/><Relationship Id="rId49" Type="http://schemas.openxmlformats.org/officeDocument/2006/relationships/image" Target="../media/image23.png"/><Relationship Id="rId48" Type="http://schemas.openxmlformats.org/officeDocument/2006/relationships/tags" Target="../tags/tag25.xml"/><Relationship Id="rId47" Type="http://schemas.openxmlformats.org/officeDocument/2006/relationships/image" Target="../media/image22.png"/><Relationship Id="rId46" Type="http://schemas.openxmlformats.org/officeDocument/2006/relationships/tags" Target="../tags/tag24.xml"/><Relationship Id="rId45" Type="http://schemas.openxmlformats.org/officeDocument/2006/relationships/image" Target="../media/image21.png"/><Relationship Id="rId44" Type="http://schemas.openxmlformats.org/officeDocument/2006/relationships/tags" Target="../tags/tag23.xml"/><Relationship Id="rId43" Type="http://schemas.openxmlformats.org/officeDocument/2006/relationships/image" Target="../media/image20.png"/><Relationship Id="rId42" Type="http://schemas.openxmlformats.org/officeDocument/2006/relationships/tags" Target="../tags/tag22.xml"/><Relationship Id="rId41" Type="http://schemas.openxmlformats.org/officeDocument/2006/relationships/image" Target="../media/image19.png"/><Relationship Id="rId40" Type="http://schemas.openxmlformats.org/officeDocument/2006/relationships/tags" Target="../tags/tag21.xml"/><Relationship Id="rId4" Type="http://schemas.openxmlformats.org/officeDocument/2006/relationships/image" Target="../media/image1.png"/><Relationship Id="rId39" Type="http://schemas.openxmlformats.org/officeDocument/2006/relationships/image" Target="../media/image18.png"/><Relationship Id="rId38" Type="http://schemas.openxmlformats.org/officeDocument/2006/relationships/tags" Target="../tags/tag20.xml"/><Relationship Id="rId37" Type="http://schemas.openxmlformats.org/officeDocument/2006/relationships/image" Target="../media/image17.png"/><Relationship Id="rId36" Type="http://schemas.openxmlformats.org/officeDocument/2006/relationships/tags" Target="../tags/tag19.xml"/><Relationship Id="rId35" Type="http://schemas.openxmlformats.org/officeDocument/2006/relationships/image" Target="../media/image16.png"/><Relationship Id="rId34" Type="http://schemas.openxmlformats.org/officeDocument/2006/relationships/tags" Target="../tags/tag18.xml"/><Relationship Id="rId33" Type="http://schemas.openxmlformats.org/officeDocument/2006/relationships/image" Target="../media/image15.png"/><Relationship Id="rId32" Type="http://schemas.openxmlformats.org/officeDocument/2006/relationships/tags" Target="../tags/tag17.xml"/><Relationship Id="rId31" Type="http://schemas.openxmlformats.org/officeDocument/2006/relationships/image" Target="../media/image14.png"/><Relationship Id="rId30" Type="http://schemas.openxmlformats.org/officeDocument/2006/relationships/tags" Target="../tags/tag16.xml"/><Relationship Id="rId3" Type="http://schemas.openxmlformats.org/officeDocument/2006/relationships/tags" Target="../tags/tag2.xml"/><Relationship Id="rId29" Type="http://schemas.openxmlformats.org/officeDocument/2006/relationships/image" Target="../media/image13.png"/><Relationship Id="rId28" Type="http://schemas.openxmlformats.org/officeDocument/2006/relationships/tags" Target="../tags/tag15.xml"/><Relationship Id="rId27" Type="http://schemas.openxmlformats.org/officeDocument/2006/relationships/image" Target="../media/image12.png"/><Relationship Id="rId26" Type="http://schemas.openxmlformats.org/officeDocument/2006/relationships/tags" Target="../tags/tag14.xml"/><Relationship Id="rId25" Type="http://schemas.openxmlformats.org/officeDocument/2006/relationships/image" Target="../media/image11.png"/><Relationship Id="rId24" Type="http://schemas.openxmlformats.org/officeDocument/2006/relationships/tags" Target="../tags/tag13.xml"/><Relationship Id="rId23" Type="http://schemas.openxmlformats.org/officeDocument/2006/relationships/tags" Target="../tags/tag12.xml"/><Relationship Id="rId22" Type="http://schemas.openxmlformats.org/officeDocument/2006/relationships/image" Target="../media/image10.png"/><Relationship Id="rId21" Type="http://schemas.openxmlformats.org/officeDocument/2006/relationships/tags" Target="../tags/tag11.xml"/><Relationship Id="rId20" Type="http://schemas.openxmlformats.org/officeDocument/2006/relationships/image" Target="../media/image9.png"/><Relationship Id="rId2" Type="http://schemas.openxmlformats.org/officeDocument/2006/relationships/tags" Target="../tags/tag1.xml"/><Relationship Id="rId19" Type="http://schemas.openxmlformats.org/officeDocument/2006/relationships/tags" Target="../tags/tag10.xml"/><Relationship Id="rId18" Type="http://schemas.openxmlformats.org/officeDocument/2006/relationships/image" Target="../media/image8.png"/><Relationship Id="rId17" Type="http://schemas.openxmlformats.org/officeDocument/2006/relationships/tags" Target="../tags/tag9.xml"/><Relationship Id="rId16" Type="http://schemas.openxmlformats.org/officeDocument/2006/relationships/image" Target="../media/image7.png"/><Relationship Id="rId15" Type="http://schemas.openxmlformats.org/officeDocument/2006/relationships/tags" Target="../tags/tag8.xml"/><Relationship Id="rId14" Type="http://schemas.openxmlformats.org/officeDocument/2006/relationships/image" Target="../media/image6.png"/><Relationship Id="rId13" Type="http://schemas.openxmlformats.org/officeDocument/2006/relationships/tags" Target="../tags/tag7.xml"/><Relationship Id="rId12" Type="http://schemas.openxmlformats.org/officeDocument/2006/relationships/image" Target="../media/image5.png"/><Relationship Id="rId11" Type="http://schemas.openxmlformats.org/officeDocument/2006/relationships/tags" Target="../tags/tag6.xml"/><Relationship Id="rId10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119.xml"/><Relationship Id="rId4" Type="http://schemas.openxmlformats.org/officeDocument/2006/relationships/tags" Target="../tags/tag118.xml"/><Relationship Id="rId3" Type="http://schemas.openxmlformats.org/officeDocument/2006/relationships/tags" Target="../tags/tag117.xml"/><Relationship Id="rId2" Type="http://schemas.openxmlformats.org/officeDocument/2006/relationships/tags" Target="../tags/tag116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127.xml"/><Relationship Id="rId8" Type="http://schemas.openxmlformats.org/officeDocument/2006/relationships/tags" Target="../tags/tag126.xml"/><Relationship Id="rId7" Type="http://schemas.openxmlformats.org/officeDocument/2006/relationships/tags" Target="../tags/tag125.xml"/><Relationship Id="rId6" Type="http://schemas.openxmlformats.org/officeDocument/2006/relationships/tags" Target="../tags/tag124.xml"/><Relationship Id="rId5" Type="http://schemas.openxmlformats.org/officeDocument/2006/relationships/tags" Target="../tags/tag123.xml"/><Relationship Id="rId4" Type="http://schemas.openxmlformats.org/officeDocument/2006/relationships/tags" Target="../tags/tag122.xml"/><Relationship Id="rId37" Type="http://schemas.openxmlformats.org/officeDocument/2006/relationships/tags" Target="../tags/tag155.xml"/><Relationship Id="rId36" Type="http://schemas.openxmlformats.org/officeDocument/2006/relationships/tags" Target="../tags/tag154.xml"/><Relationship Id="rId35" Type="http://schemas.openxmlformats.org/officeDocument/2006/relationships/tags" Target="../tags/tag153.xml"/><Relationship Id="rId34" Type="http://schemas.openxmlformats.org/officeDocument/2006/relationships/tags" Target="../tags/tag152.xml"/><Relationship Id="rId33" Type="http://schemas.openxmlformats.org/officeDocument/2006/relationships/tags" Target="../tags/tag151.xml"/><Relationship Id="rId32" Type="http://schemas.openxmlformats.org/officeDocument/2006/relationships/tags" Target="../tags/tag150.xml"/><Relationship Id="rId31" Type="http://schemas.openxmlformats.org/officeDocument/2006/relationships/tags" Target="../tags/tag149.xml"/><Relationship Id="rId30" Type="http://schemas.openxmlformats.org/officeDocument/2006/relationships/tags" Target="../tags/tag148.xml"/><Relationship Id="rId3" Type="http://schemas.openxmlformats.org/officeDocument/2006/relationships/tags" Target="../tags/tag121.xml"/><Relationship Id="rId29" Type="http://schemas.openxmlformats.org/officeDocument/2006/relationships/tags" Target="../tags/tag147.xml"/><Relationship Id="rId28" Type="http://schemas.openxmlformats.org/officeDocument/2006/relationships/tags" Target="../tags/tag146.xml"/><Relationship Id="rId27" Type="http://schemas.openxmlformats.org/officeDocument/2006/relationships/tags" Target="../tags/tag145.xml"/><Relationship Id="rId26" Type="http://schemas.openxmlformats.org/officeDocument/2006/relationships/tags" Target="../tags/tag144.xml"/><Relationship Id="rId25" Type="http://schemas.openxmlformats.org/officeDocument/2006/relationships/tags" Target="../tags/tag143.xml"/><Relationship Id="rId24" Type="http://schemas.openxmlformats.org/officeDocument/2006/relationships/tags" Target="../tags/tag142.xml"/><Relationship Id="rId23" Type="http://schemas.openxmlformats.org/officeDocument/2006/relationships/tags" Target="../tags/tag141.xml"/><Relationship Id="rId22" Type="http://schemas.openxmlformats.org/officeDocument/2006/relationships/tags" Target="../tags/tag140.xml"/><Relationship Id="rId21" Type="http://schemas.openxmlformats.org/officeDocument/2006/relationships/tags" Target="../tags/tag139.xml"/><Relationship Id="rId20" Type="http://schemas.openxmlformats.org/officeDocument/2006/relationships/tags" Target="../tags/tag138.xml"/><Relationship Id="rId2" Type="http://schemas.openxmlformats.org/officeDocument/2006/relationships/tags" Target="../tags/tag120.xml"/><Relationship Id="rId19" Type="http://schemas.openxmlformats.org/officeDocument/2006/relationships/tags" Target="../tags/tag137.xml"/><Relationship Id="rId18" Type="http://schemas.openxmlformats.org/officeDocument/2006/relationships/tags" Target="../tags/tag136.xml"/><Relationship Id="rId17" Type="http://schemas.openxmlformats.org/officeDocument/2006/relationships/tags" Target="../tags/tag135.xml"/><Relationship Id="rId16" Type="http://schemas.openxmlformats.org/officeDocument/2006/relationships/tags" Target="../tags/tag134.xml"/><Relationship Id="rId15" Type="http://schemas.openxmlformats.org/officeDocument/2006/relationships/tags" Target="../tags/tag133.xml"/><Relationship Id="rId14" Type="http://schemas.openxmlformats.org/officeDocument/2006/relationships/tags" Target="../tags/tag132.xml"/><Relationship Id="rId13" Type="http://schemas.openxmlformats.org/officeDocument/2006/relationships/tags" Target="../tags/tag131.xml"/><Relationship Id="rId12" Type="http://schemas.openxmlformats.org/officeDocument/2006/relationships/tags" Target="../tags/tag130.xml"/><Relationship Id="rId11" Type="http://schemas.openxmlformats.org/officeDocument/2006/relationships/tags" Target="../tags/tag129.xml"/><Relationship Id="rId10" Type="http://schemas.openxmlformats.org/officeDocument/2006/relationships/tags" Target="../tags/tag128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9" Type="http://schemas.openxmlformats.org/officeDocument/2006/relationships/tags" Target="../tags/tag41.xml"/><Relationship Id="rId8" Type="http://schemas.openxmlformats.org/officeDocument/2006/relationships/tags" Target="../tags/tag40.xml"/><Relationship Id="rId7" Type="http://schemas.openxmlformats.org/officeDocument/2006/relationships/tags" Target="../tags/tag39.xml"/><Relationship Id="rId6" Type="http://schemas.openxmlformats.org/officeDocument/2006/relationships/tags" Target="../tags/tag38.xml"/><Relationship Id="rId5" Type="http://schemas.openxmlformats.org/officeDocument/2006/relationships/tags" Target="../tags/tag37.xml"/><Relationship Id="rId4" Type="http://schemas.openxmlformats.org/officeDocument/2006/relationships/tags" Target="../tags/tag36.xml"/><Relationship Id="rId37" Type="http://schemas.openxmlformats.org/officeDocument/2006/relationships/tags" Target="../tags/tag69.xml"/><Relationship Id="rId36" Type="http://schemas.openxmlformats.org/officeDocument/2006/relationships/tags" Target="../tags/tag68.xml"/><Relationship Id="rId35" Type="http://schemas.openxmlformats.org/officeDocument/2006/relationships/tags" Target="../tags/tag67.xml"/><Relationship Id="rId34" Type="http://schemas.openxmlformats.org/officeDocument/2006/relationships/tags" Target="../tags/tag66.xml"/><Relationship Id="rId33" Type="http://schemas.openxmlformats.org/officeDocument/2006/relationships/tags" Target="../tags/tag65.xml"/><Relationship Id="rId32" Type="http://schemas.openxmlformats.org/officeDocument/2006/relationships/tags" Target="../tags/tag64.xml"/><Relationship Id="rId31" Type="http://schemas.openxmlformats.org/officeDocument/2006/relationships/tags" Target="../tags/tag63.xml"/><Relationship Id="rId30" Type="http://schemas.openxmlformats.org/officeDocument/2006/relationships/tags" Target="../tags/tag62.xml"/><Relationship Id="rId3" Type="http://schemas.openxmlformats.org/officeDocument/2006/relationships/tags" Target="../tags/tag35.xml"/><Relationship Id="rId29" Type="http://schemas.openxmlformats.org/officeDocument/2006/relationships/tags" Target="../tags/tag61.xml"/><Relationship Id="rId28" Type="http://schemas.openxmlformats.org/officeDocument/2006/relationships/tags" Target="../tags/tag60.xml"/><Relationship Id="rId27" Type="http://schemas.openxmlformats.org/officeDocument/2006/relationships/tags" Target="../tags/tag59.xml"/><Relationship Id="rId26" Type="http://schemas.openxmlformats.org/officeDocument/2006/relationships/tags" Target="../tags/tag58.xml"/><Relationship Id="rId25" Type="http://schemas.openxmlformats.org/officeDocument/2006/relationships/tags" Target="../tags/tag57.xml"/><Relationship Id="rId24" Type="http://schemas.openxmlformats.org/officeDocument/2006/relationships/tags" Target="../tags/tag56.xml"/><Relationship Id="rId23" Type="http://schemas.openxmlformats.org/officeDocument/2006/relationships/tags" Target="../tags/tag55.xml"/><Relationship Id="rId22" Type="http://schemas.openxmlformats.org/officeDocument/2006/relationships/tags" Target="../tags/tag54.xml"/><Relationship Id="rId21" Type="http://schemas.openxmlformats.org/officeDocument/2006/relationships/tags" Target="../tags/tag53.xml"/><Relationship Id="rId20" Type="http://schemas.openxmlformats.org/officeDocument/2006/relationships/tags" Target="../tags/tag52.xml"/><Relationship Id="rId2" Type="http://schemas.openxmlformats.org/officeDocument/2006/relationships/tags" Target="../tags/tag34.xml"/><Relationship Id="rId19" Type="http://schemas.openxmlformats.org/officeDocument/2006/relationships/tags" Target="../tags/tag51.xml"/><Relationship Id="rId18" Type="http://schemas.openxmlformats.org/officeDocument/2006/relationships/tags" Target="../tags/tag50.xml"/><Relationship Id="rId17" Type="http://schemas.openxmlformats.org/officeDocument/2006/relationships/tags" Target="../tags/tag49.xml"/><Relationship Id="rId16" Type="http://schemas.openxmlformats.org/officeDocument/2006/relationships/tags" Target="../tags/tag48.xml"/><Relationship Id="rId15" Type="http://schemas.openxmlformats.org/officeDocument/2006/relationships/tags" Target="../tags/tag47.xml"/><Relationship Id="rId14" Type="http://schemas.openxmlformats.org/officeDocument/2006/relationships/tags" Target="../tags/tag46.xml"/><Relationship Id="rId13" Type="http://schemas.openxmlformats.org/officeDocument/2006/relationships/tags" Target="../tags/tag45.xml"/><Relationship Id="rId12" Type="http://schemas.openxmlformats.org/officeDocument/2006/relationships/tags" Target="../tags/tag44.xml"/><Relationship Id="rId11" Type="http://schemas.openxmlformats.org/officeDocument/2006/relationships/tags" Target="../tags/tag43.xml"/><Relationship Id="rId10" Type="http://schemas.openxmlformats.org/officeDocument/2006/relationships/tags" Target="../tags/tag42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77.xml"/><Relationship Id="rId8" Type="http://schemas.openxmlformats.org/officeDocument/2006/relationships/tags" Target="../tags/tag76.xml"/><Relationship Id="rId7" Type="http://schemas.openxmlformats.org/officeDocument/2006/relationships/tags" Target="../tags/tag75.xml"/><Relationship Id="rId6" Type="http://schemas.openxmlformats.org/officeDocument/2006/relationships/tags" Target="../tags/tag74.xml"/><Relationship Id="rId5" Type="http://schemas.openxmlformats.org/officeDocument/2006/relationships/tags" Target="../tags/tag73.xml"/><Relationship Id="rId4" Type="http://schemas.openxmlformats.org/officeDocument/2006/relationships/tags" Target="../tags/tag72.xml"/><Relationship Id="rId3" Type="http://schemas.openxmlformats.org/officeDocument/2006/relationships/tags" Target="../tags/tag71.xml"/><Relationship Id="rId2" Type="http://schemas.openxmlformats.org/officeDocument/2006/relationships/tags" Target="../tags/tag70.xml"/><Relationship Id="rId15" Type="http://schemas.openxmlformats.org/officeDocument/2006/relationships/tags" Target="../tags/tag83.xml"/><Relationship Id="rId14" Type="http://schemas.openxmlformats.org/officeDocument/2006/relationships/tags" Target="../tags/tag82.xml"/><Relationship Id="rId13" Type="http://schemas.openxmlformats.org/officeDocument/2006/relationships/tags" Target="../tags/tag81.xml"/><Relationship Id="rId12" Type="http://schemas.openxmlformats.org/officeDocument/2006/relationships/tags" Target="../tags/tag80.xml"/><Relationship Id="rId11" Type="http://schemas.openxmlformats.org/officeDocument/2006/relationships/tags" Target="../tags/tag79.xml"/><Relationship Id="rId10" Type="http://schemas.openxmlformats.org/officeDocument/2006/relationships/tags" Target="../tags/tag78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89.xml"/><Relationship Id="rId6" Type="http://schemas.openxmlformats.org/officeDocument/2006/relationships/tags" Target="../tags/tag88.xml"/><Relationship Id="rId5" Type="http://schemas.openxmlformats.org/officeDocument/2006/relationships/tags" Target="../tags/tag87.xml"/><Relationship Id="rId4" Type="http://schemas.openxmlformats.org/officeDocument/2006/relationships/tags" Target="../tags/tag86.xml"/><Relationship Id="rId3" Type="http://schemas.openxmlformats.org/officeDocument/2006/relationships/tags" Target="../tags/tag85.xml"/><Relationship Id="rId2" Type="http://schemas.openxmlformats.org/officeDocument/2006/relationships/tags" Target="../tags/tag84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97.xml"/><Relationship Id="rId8" Type="http://schemas.openxmlformats.org/officeDocument/2006/relationships/tags" Target="../tags/tag96.xml"/><Relationship Id="rId7" Type="http://schemas.openxmlformats.org/officeDocument/2006/relationships/tags" Target="../tags/tag95.xml"/><Relationship Id="rId6" Type="http://schemas.openxmlformats.org/officeDocument/2006/relationships/tags" Target="../tags/tag94.xml"/><Relationship Id="rId5" Type="http://schemas.openxmlformats.org/officeDocument/2006/relationships/tags" Target="../tags/tag93.xml"/><Relationship Id="rId4" Type="http://schemas.openxmlformats.org/officeDocument/2006/relationships/tags" Target="../tags/tag92.xml"/><Relationship Id="rId3" Type="http://schemas.openxmlformats.org/officeDocument/2006/relationships/tags" Target="../tags/tag91.xml"/><Relationship Id="rId2" Type="http://schemas.openxmlformats.org/officeDocument/2006/relationships/tags" Target="../tags/tag90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101.xml"/><Relationship Id="rId4" Type="http://schemas.openxmlformats.org/officeDocument/2006/relationships/tags" Target="../tags/tag100.xml"/><Relationship Id="rId3" Type="http://schemas.openxmlformats.org/officeDocument/2006/relationships/tags" Target="../tags/tag99.xml"/><Relationship Id="rId2" Type="http://schemas.openxmlformats.org/officeDocument/2006/relationships/tags" Target="../tags/tag98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104.xml"/><Relationship Id="rId3" Type="http://schemas.openxmlformats.org/officeDocument/2006/relationships/tags" Target="../tags/tag103.xml"/><Relationship Id="rId2" Type="http://schemas.openxmlformats.org/officeDocument/2006/relationships/tags" Target="../tags/tag102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110.xml"/><Relationship Id="rId6" Type="http://schemas.openxmlformats.org/officeDocument/2006/relationships/tags" Target="../tags/tag109.xml"/><Relationship Id="rId5" Type="http://schemas.openxmlformats.org/officeDocument/2006/relationships/tags" Target="../tags/tag108.xml"/><Relationship Id="rId4" Type="http://schemas.openxmlformats.org/officeDocument/2006/relationships/tags" Target="../tags/tag107.xml"/><Relationship Id="rId3" Type="http://schemas.openxmlformats.org/officeDocument/2006/relationships/tags" Target="../tags/tag106.xml"/><Relationship Id="rId2" Type="http://schemas.openxmlformats.org/officeDocument/2006/relationships/tags" Target="../tags/tag105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115.xml"/><Relationship Id="rId5" Type="http://schemas.openxmlformats.org/officeDocument/2006/relationships/tags" Target="../tags/tag114.xml"/><Relationship Id="rId4" Type="http://schemas.openxmlformats.org/officeDocument/2006/relationships/tags" Target="../tags/tag113.xml"/><Relationship Id="rId3" Type="http://schemas.openxmlformats.org/officeDocument/2006/relationships/tags" Target="../tags/tag112.xml"/><Relationship Id="rId2" Type="http://schemas.openxmlformats.org/officeDocument/2006/relationships/tags" Target="../tags/tag111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>
            <p:custDataLst>
              <p:tags r:id="rId2"/>
            </p:custDataLst>
          </p:nvPr>
        </p:nvGrpSpPr>
        <p:grpSpPr>
          <a:xfrm>
            <a:off x="-471947" y="426580"/>
            <a:ext cx="2731686" cy="6524618"/>
            <a:chOff x="-471947" y="426580"/>
            <a:chExt cx="2731686" cy="6524618"/>
          </a:xfrm>
        </p:grpSpPr>
        <p:pic>
          <p:nvPicPr>
            <p:cNvPr id="76" name="图形 75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4" cstate="screen"/>
            <a:srcRect/>
            <a:stretch>
              <a:fillRect/>
            </a:stretch>
          </p:blipFill>
          <p:spPr>
            <a:xfrm rot="5862321">
              <a:off x="-2368413" y="2323046"/>
              <a:ext cx="6524618" cy="2731686"/>
            </a:xfrm>
            <a:custGeom>
              <a:avLst/>
              <a:gdLst>
                <a:gd name="connsiteX0" fmla="*/ 0 w 6524618"/>
                <a:gd name="connsiteY0" fmla="*/ 2731686 h 2731686"/>
                <a:gd name="connsiteX1" fmla="*/ 0 w 6524618"/>
                <a:gd name="connsiteY1" fmla="*/ 0 h 2731686"/>
                <a:gd name="connsiteX2" fmla="*/ 6274461 w 6524618"/>
                <a:gd name="connsiteY2" fmla="*/ 0 h 2731686"/>
                <a:gd name="connsiteX3" fmla="*/ 6524618 w 6524618"/>
                <a:gd name="connsiteY3" fmla="*/ 1848903 h 2731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24618" h="2731686">
                  <a:moveTo>
                    <a:pt x="0" y="2731686"/>
                  </a:moveTo>
                  <a:lnTo>
                    <a:pt x="0" y="0"/>
                  </a:lnTo>
                  <a:lnTo>
                    <a:pt x="6274461" y="0"/>
                  </a:lnTo>
                  <a:lnTo>
                    <a:pt x="6524618" y="1848903"/>
                  </a:lnTo>
                  <a:close/>
                </a:path>
              </a:pathLst>
            </a:custGeom>
          </p:spPr>
        </p:pic>
        <p:pic>
          <p:nvPicPr>
            <p:cNvPr id="77" name="图形 76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6" cstate="screen"/>
            <a:srcRect/>
            <a:stretch>
              <a:fillRect/>
            </a:stretch>
          </p:blipFill>
          <p:spPr>
            <a:xfrm rot="5862321">
              <a:off x="-2373210" y="2484822"/>
              <a:ext cx="6368456" cy="2543290"/>
            </a:xfrm>
            <a:custGeom>
              <a:avLst/>
              <a:gdLst>
                <a:gd name="connsiteX0" fmla="*/ 0 w 6368456"/>
                <a:gd name="connsiteY0" fmla="*/ 2543290 h 2543290"/>
                <a:gd name="connsiteX1" fmla="*/ 0 w 6368456"/>
                <a:gd name="connsiteY1" fmla="*/ 0 h 2543290"/>
                <a:gd name="connsiteX2" fmla="*/ 6140930 w 6368456"/>
                <a:gd name="connsiteY2" fmla="*/ 0 h 2543290"/>
                <a:gd name="connsiteX3" fmla="*/ 6368456 w 6368456"/>
                <a:gd name="connsiteY3" fmla="*/ 1681635 h 2543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68456" h="2543290">
                  <a:moveTo>
                    <a:pt x="0" y="2543290"/>
                  </a:moveTo>
                  <a:lnTo>
                    <a:pt x="0" y="0"/>
                  </a:lnTo>
                  <a:lnTo>
                    <a:pt x="6140930" y="0"/>
                  </a:lnTo>
                  <a:lnTo>
                    <a:pt x="6368456" y="1681635"/>
                  </a:lnTo>
                  <a:close/>
                </a:path>
              </a:pathLst>
            </a:custGeom>
          </p:spPr>
        </p:pic>
        <p:pic>
          <p:nvPicPr>
            <p:cNvPr id="78" name="图形 77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8" cstate="screen"/>
            <a:srcRect/>
            <a:stretch>
              <a:fillRect/>
            </a:stretch>
          </p:blipFill>
          <p:spPr>
            <a:xfrm rot="5862321">
              <a:off x="-2378008" y="2646598"/>
              <a:ext cx="6212295" cy="2354894"/>
            </a:xfrm>
            <a:custGeom>
              <a:avLst/>
              <a:gdLst>
                <a:gd name="connsiteX0" fmla="*/ 0 w 6212295"/>
                <a:gd name="connsiteY0" fmla="*/ 2354894 h 2354894"/>
                <a:gd name="connsiteX1" fmla="*/ 0 w 6212295"/>
                <a:gd name="connsiteY1" fmla="*/ 0 h 2354894"/>
                <a:gd name="connsiteX2" fmla="*/ 6007400 w 6212295"/>
                <a:gd name="connsiteY2" fmla="*/ 0 h 2354894"/>
                <a:gd name="connsiteX3" fmla="*/ 6212295 w 6212295"/>
                <a:gd name="connsiteY3" fmla="*/ 1514368 h 2354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12295" h="2354894">
                  <a:moveTo>
                    <a:pt x="0" y="2354894"/>
                  </a:moveTo>
                  <a:lnTo>
                    <a:pt x="0" y="0"/>
                  </a:lnTo>
                  <a:lnTo>
                    <a:pt x="6007400" y="0"/>
                  </a:lnTo>
                  <a:lnTo>
                    <a:pt x="6212295" y="1514368"/>
                  </a:lnTo>
                  <a:close/>
                </a:path>
              </a:pathLst>
            </a:custGeom>
          </p:spPr>
        </p:pic>
        <p:pic>
          <p:nvPicPr>
            <p:cNvPr id="79" name="图形 78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0" cstate="screen"/>
            <a:srcRect/>
            <a:stretch>
              <a:fillRect/>
            </a:stretch>
          </p:blipFill>
          <p:spPr>
            <a:xfrm rot="5862321">
              <a:off x="-2368508" y="2830373"/>
              <a:ext cx="6021955" cy="2156238"/>
            </a:xfrm>
            <a:custGeom>
              <a:avLst/>
              <a:gdLst>
                <a:gd name="connsiteX0" fmla="*/ 0 w 6021955"/>
                <a:gd name="connsiteY0" fmla="*/ 2156238 h 2156238"/>
                <a:gd name="connsiteX1" fmla="*/ 0 w 6021955"/>
                <a:gd name="connsiteY1" fmla="*/ 0 h 2156238"/>
                <a:gd name="connsiteX2" fmla="*/ 5840454 w 6021955"/>
                <a:gd name="connsiteY2" fmla="*/ 0 h 2156238"/>
                <a:gd name="connsiteX3" fmla="*/ 6021955 w 6021955"/>
                <a:gd name="connsiteY3" fmla="*/ 1341465 h 2156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21955" h="2156238">
                  <a:moveTo>
                    <a:pt x="0" y="2156238"/>
                  </a:moveTo>
                  <a:lnTo>
                    <a:pt x="0" y="0"/>
                  </a:lnTo>
                  <a:lnTo>
                    <a:pt x="5840454" y="0"/>
                  </a:lnTo>
                  <a:lnTo>
                    <a:pt x="6021955" y="1341465"/>
                  </a:lnTo>
                  <a:close/>
                </a:path>
              </a:pathLst>
            </a:custGeom>
          </p:spPr>
        </p:pic>
        <p:pic>
          <p:nvPicPr>
            <p:cNvPr id="80" name="图形 79"/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12" cstate="screen"/>
            <a:srcRect/>
            <a:stretch>
              <a:fillRect/>
            </a:stretch>
          </p:blipFill>
          <p:spPr>
            <a:xfrm rot="5862321">
              <a:off x="-2373307" y="2992149"/>
              <a:ext cx="5865794" cy="1967842"/>
            </a:xfrm>
            <a:custGeom>
              <a:avLst/>
              <a:gdLst>
                <a:gd name="connsiteX0" fmla="*/ 0 w 5865794"/>
                <a:gd name="connsiteY0" fmla="*/ 1967842 h 1967842"/>
                <a:gd name="connsiteX1" fmla="*/ 0 w 5865794"/>
                <a:gd name="connsiteY1" fmla="*/ 0 h 1967842"/>
                <a:gd name="connsiteX2" fmla="*/ 5706924 w 5865794"/>
                <a:gd name="connsiteY2" fmla="*/ 0 h 1967842"/>
                <a:gd name="connsiteX3" fmla="*/ 5865794 w 5865794"/>
                <a:gd name="connsiteY3" fmla="*/ 1174198 h 1967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65794" h="1967842">
                  <a:moveTo>
                    <a:pt x="0" y="1967842"/>
                  </a:moveTo>
                  <a:lnTo>
                    <a:pt x="0" y="0"/>
                  </a:lnTo>
                  <a:lnTo>
                    <a:pt x="5706924" y="0"/>
                  </a:lnTo>
                  <a:lnTo>
                    <a:pt x="5865794" y="1174198"/>
                  </a:lnTo>
                  <a:close/>
                </a:path>
              </a:pathLst>
            </a:custGeom>
          </p:spPr>
        </p:pic>
        <p:pic>
          <p:nvPicPr>
            <p:cNvPr id="81" name="图形 80"/>
            <p:cNvPicPr>
              <a:picLocks noChangeAspect="1"/>
            </p:cNvPicPr>
            <p:nvPr>
              <p:custDataLst>
                <p:tags r:id="rId13"/>
              </p:custDataLst>
            </p:nvPr>
          </p:nvPicPr>
          <p:blipFill>
            <a:blip r:embed="rId14" cstate="screen"/>
            <a:srcRect/>
            <a:stretch>
              <a:fillRect/>
            </a:stretch>
          </p:blipFill>
          <p:spPr>
            <a:xfrm rot="5862321">
              <a:off x="-2378105" y="3153926"/>
              <a:ext cx="5709632" cy="1779446"/>
            </a:xfrm>
            <a:custGeom>
              <a:avLst/>
              <a:gdLst>
                <a:gd name="connsiteX0" fmla="*/ 0 w 5709632"/>
                <a:gd name="connsiteY0" fmla="*/ 1779446 h 1779446"/>
                <a:gd name="connsiteX1" fmla="*/ 0 w 5709632"/>
                <a:gd name="connsiteY1" fmla="*/ 0 h 1779446"/>
                <a:gd name="connsiteX2" fmla="*/ 5573393 w 5709632"/>
                <a:gd name="connsiteY2" fmla="*/ 0 h 1779446"/>
                <a:gd name="connsiteX3" fmla="*/ 5709632 w 5709632"/>
                <a:gd name="connsiteY3" fmla="*/ 1006931 h 1779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09632" h="1779446">
                  <a:moveTo>
                    <a:pt x="0" y="1779446"/>
                  </a:moveTo>
                  <a:lnTo>
                    <a:pt x="0" y="0"/>
                  </a:lnTo>
                  <a:lnTo>
                    <a:pt x="5573393" y="0"/>
                  </a:lnTo>
                  <a:lnTo>
                    <a:pt x="5709632" y="1006931"/>
                  </a:lnTo>
                  <a:close/>
                </a:path>
              </a:pathLst>
            </a:custGeom>
          </p:spPr>
        </p:pic>
        <p:pic>
          <p:nvPicPr>
            <p:cNvPr id="82" name="图形 81"/>
            <p:cNvPicPr>
              <a:picLocks noChangeAspect="1"/>
            </p:cNvPicPr>
            <p:nvPr>
              <p:custDataLst>
                <p:tags r:id="rId15"/>
              </p:custDataLst>
            </p:nvPr>
          </p:nvPicPr>
          <p:blipFill>
            <a:blip r:embed="rId16" cstate="screen"/>
            <a:srcRect/>
            <a:stretch>
              <a:fillRect/>
            </a:stretch>
          </p:blipFill>
          <p:spPr>
            <a:xfrm rot="5862321">
              <a:off x="-2382902" y="3315702"/>
              <a:ext cx="5553471" cy="1591050"/>
            </a:xfrm>
            <a:custGeom>
              <a:avLst/>
              <a:gdLst>
                <a:gd name="connsiteX0" fmla="*/ 0 w 5553471"/>
                <a:gd name="connsiteY0" fmla="*/ 1591050 h 1591050"/>
                <a:gd name="connsiteX1" fmla="*/ 0 w 5553471"/>
                <a:gd name="connsiteY1" fmla="*/ 0 h 1591050"/>
                <a:gd name="connsiteX2" fmla="*/ 5439864 w 5553471"/>
                <a:gd name="connsiteY2" fmla="*/ 0 h 1591050"/>
                <a:gd name="connsiteX3" fmla="*/ 5553471 w 5553471"/>
                <a:gd name="connsiteY3" fmla="*/ 839663 h 1591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53471" h="1591050">
                  <a:moveTo>
                    <a:pt x="0" y="1591050"/>
                  </a:moveTo>
                  <a:lnTo>
                    <a:pt x="0" y="0"/>
                  </a:lnTo>
                  <a:lnTo>
                    <a:pt x="5439864" y="0"/>
                  </a:lnTo>
                  <a:lnTo>
                    <a:pt x="5553471" y="839663"/>
                  </a:lnTo>
                  <a:close/>
                </a:path>
              </a:pathLst>
            </a:custGeom>
          </p:spPr>
        </p:pic>
        <p:pic>
          <p:nvPicPr>
            <p:cNvPr id="83" name="图形 82"/>
            <p:cNvPicPr>
              <a:picLocks noChangeAspect="1"/>
            </p:cNvPicPr>
            <p:nvPr>
              <p:custDataLst>
                <p:tags r:id="rId17"/>
              </p:custDataLst>
            </p:nvPr>
          </p:nvPicPr>
          <p:blipFill>
            <a:blip r:embed="rId18" cstate="screen"/>
            <a:srcRect/>
            <a:stretch>
              <a:fillRect/>
            </a:stretch>
          </p:blipFill>
          <p:spPr>
            <a:xfrm rot="5862321">
              <a:off x="-2387700" y="3477479"/>
              <a:ext cx="5397308" cy="1402654"/>
            </a:xfrm>
            <a:custGeom>
              <a:avLst/>
              <a:gdLst>
                <a:gd name="connsiteX0" fmla="*/ 0 w 5397308"/>
                <a:gd name="connsiteY0" fmla="*/ 1402654 h 1402654"/>
                <a:gd name="connsiteX1" fmla="*/ 0 w 5397308"/>
                <a:gd name="connsiteY1" fmla="*/ 0 h 1402654"/>
                <a:gd name="connsiteX2" fmla="*/ 5306333 w 5397308"/>
                <a:gd name="connsiteY2" fmla="*/ 0 h 1402654"/>
                <a:gd name="connsiteX3" fmla="*/ 5397308 w 5397308"/>
                <a:gd name="connsiteY3" fmla="*/ 672396 h 1402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97308" h="1402654">
                  <a:moveTo>
                    <a:pt x="0" y="1402654"/>
                  </a:moveTo>
                  <a:lnTo>
                    <a:pt x="0" y="0"/>
                  </a:lnTo>
                  <a:lnTo>
                    <a:pt x="5306333" y="0"/>
                  </a:lnTo>
                  <a:lnTo>
                    <a:pt x="5397308" y="672396"/>
                  </a:lnTo>
                  <a:close/>
                </a:path>
              </a:pathLst>
            </a:custGeom>
          </p:spPr>
        </p:pic>
        <p:pic>
          <p:nvPicPr>
            <p:cNvPr id="84" name="图形 83"/>
            <p:cNvPicPr>
              <a:picLocks noChangeAspect="1"/>
            </p:cNvPicPr>
            <p:nvPr>
              <p:custDataLst>
                <p:tags r:id="rId19"/>
              </p:custDataLst>
            </p:nvPr>
          </p:nvPicPr>
          <p:blipFill>
            <a:blip r:embed="rId20" cstate="screen"/>
            <a:srcRect/>
            <a:stretch>
              <a:fillRect/>
            </a:stretch>
          </p:blipFill>
          <p:spPr>
            <a:xfrm rot="5862321">
              <a:off x="-2392497" y="3639256"/>
              <a:ext cx="5241147" cy="1214257"/>
            </a:xfrm>
            <a:custGeom>
              <a:avLst/>
              <a:gdLst>
                <a:gd name="connsiteX0" fmla="*/ 0 w 5241147"/>
                <a:gd name="connsiteY0" fmla="*/ 1214257 h 1214257"/>
                <a:gd name="connsiteX1" fmla="*/ 0 w 5241147"/>
                <a:gd name="connsiteY1" fmla="*/ 0 h 1214257"/>
                <a:gd name="connsiteX2" fmla="*/ 5172803 w 5241147"/>
                <a:gd name="connsiteY2" fmla="*/ 0 h 1214257"/>
                <a:gd name="connsiteX3" fmla="*/ 5241147 w 5241147"/>
                <a:gd name="connsiteY3" fmla="*/ 505127 h 1214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41147" h="1214257">
                  <a:moveTo>
                    <a:pt x="0" y="1214257"/>
                  </a:moveTo>
                  <a:lnTo>
                    <a:pt x="0" y="0"/>
                  </a:lnTo>
                  <a:lnTo>
                    <a:pt x="5172803" y="0"/>
                  </a:lnTo>
                  <a:lnTo>
                    <a:pt x="5241147" y="505127"/>
                  </a:lnTo>
                  <a:close/>
                </a:path>
              </a:pathLst>
            </a:custGeom>
          </p:spPr>
        </p:pic>
        <p:pic>
          <p:nvPicPr>
            <p:cNvPr id="85" name="图形 84"/>
            <p:cNvPicPr>
              <a:picLocks noChangeAspect="1"/>
            </p:cNvPicPr>
            <p:nvPr>
              <p:custDataLst>
                <p:tags r:id="rId21"/>
              </p:custDataLst>
            </p:nvPr>
          </p:nvPicPr>
          <p:blipFill>
            <a:blip r:embed="rId22" cstate="screen"/>
            <a:srcRect/>
            <a:stretch>
              <a:fillRect/>
            </a:stretch>
          </p:blipFill>
          <p:spPr>
            <a:xfrm rot="5862321">
              <a:off x="-2397295" y="3801033"/>
              <a:ext cx="5084985" cy="1025861"/>
            </a:xfrm>
            <a:custGeom>
              <a:avLst/>
              <a:gdLst>
                <a:gd name="connsiteX0" fmla="*/ 0 w 5084985"/>
                <a:gd name="connsiteY0" fmla="*/ 1025861 h 1025861"/>
                <a:gd name="connsiteX1" fmla="*/ 0 w 5084985"/>
                <a:gd name="connsiteY1" fmla="*/ 0 h 1025861"/>
                <a:gd name="connsiteX2" fmla="*/ 5039273 w 5084985"/>
                <a:gd name="connsiteY2" fmla="*/ 0 h 1025861"/>
                <a:gd name="connsiteX3" fmla="*/ 5084985 w 5084985"/>
                <a:gd name="connsiteY3" fmla="*/ 337860 h 10258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84985" h="1025861">
                  <a:moveTo>
                    <a:pt x="0" y="1025861"/>
                  </a:moveTo>
                  <a:lnTo>
                    <a:pt x="0" y="0"/>
                  </a:lnTo>
                  <a:lnTo>
                    <a:pt x="5039273" y="0"/>
                  </a:lnTo>
                  <a:lnTo>
                    <a:pt x="5084985" y="337860"/>
                  </a:lnTo>
                  <a:close/>
                </a:path>
              </a:pathLst>
            </a:custGeom>
          </p:spPr>
        </p:pic>
      </p:grpSp>
      <p:grpSp>
        <p:nvGrpSpPr>
          <p:cNvPr id="6" name="组合 5"/>
          <p:cNvGrpSpPr/>
          <p:nvPr>
            <p:custDataLst>
              <p:tags r:id="rId23"/>
            </p:custDataLst>
          </p:nvPr>
        </p:nvGrpSpPr>
        <p:grpSpPr>
          <a:xfrm>
            <a:off x="6576749" y="-48319"/>
            <a:ext cx="5615250" cy="7230169"/>
            <a:chOff x="6576749" y="-48319"/>
            <a:chExt cx="5615250" cy="7230169"/>
          </a:xfrm>
        </p:grpSpPr>
        <p:pic>
          <p:nvPicPr>
            <p:cNvPr id="87" name="图形 86"/>
            <p:cNvPicPr>
              <a:picLocks noChangeAspect="1"/>
            </p:cNvPicPr>
            <p:nvPr>
              <p:custDataLst>
                <p:tags r:id="rId24"/>
              </p:custDataLst>
            </p:nvPr>
          </p:nvPicPr>
          <p:blipFill>
            <a:blip r:embed="rId25" cstate="screen"/>
            <a:srcRect/>
            <a:stretch>
              <a:fillRect/>
            </a:stretch>
          </p:blipFill>
          <p:spPr>
            <a:xfrm>
              <a:off x="6576749" y="0"/>
              <a:ext cx="5615250" cy="6267450"/>
            </a:xfrm>
            <a:custGeom>
              <a:avLst/>
              <a:gdLst>
                <a:gd name="connsiteX0" fmla="*/ 0 w 5615250"/>
                <a:gd name="connsiteY0" fmla="*/ 0 h 6267450"/>
                <a:gd name="connsiteX1" fmla="*/ 5615250 w 5615250"/>
                <a:gd name="connsiteY1" fmla="*/ 0 h 6267450"/>
                <a:gd name="connsiteX2" fmla="*/ 5615250 w 5615250"/>
                <a:gd name="connsiteY2" fmla="*/ 6267450 h 6267450"/>
                <a:gd name="connsiteX3" fmla="*/ 0 w 5615250"/>
                <a:gd name="connsiteY3" fmla="*/ 6267450 h 6267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15250" h="6267450">
                  <a:moveTo>
                    <a:pt x="0" y="0"/>
                  </a:moveTo>
                  <a:lnTo>
                    <a:pt x="5615250" y="0"/>
                  </a:lnTo>
                  <a:lnTo>
                    <a:pt x="5615250" y="6267450"/>
                  </a:lnTo>
                  <a:lnTo>
                    <a:pt x="0" y="6267450"/>
                  </a:lnTo>
                  <a:close/>
                </a:path>
              </a:pathLst>
            </a:custGeom>
          </p:spPr>
        </p:pic>
        <p:pic>
          <p:nvPicPr>
            <p:cNvPr id="88" name="图形 87"/>
            <p:cNvPicPr>
              <a:picLocks noChangeAspect="1"/>
            </p:cNvPicPr>
            <p:nvPr>
              <p:custDataLst>
                <p:tags r:id="rId26"/>
              </p:custDataLst>
            </p:nvPr>
          </p:nvPicPr>
          <p:blipFill>
            <a:blip r:embed="rId27" cstate="screen"/>
            <a:srcRect/>
            <a:stretch>
              <a:fillRect/>
            </a:stretch>
          </p:blipFill>
          <p:spPr>
            <a:xfrm>
              <a:off x="6729149" y="0"/>
              <a:ext cx="5462850" cy="6419850"/>
            </a:xfrm>
            <a:custGeom>
              <a:avLst/>
              <a:gdLst>
                <a:gd name="connsiteX0" fmla="*/ 0 w 5462850"/>
                <a:gd name="connsiteY0" fmla="*/ 0 h 6419850"/>
                <a:gd name="connsiteX1" fmla="*/ 5462850 w 5462850"/>
                <a:gd name="connsiteY1" fmla="*/ 0 h 6419850"/>
                <a:gd name="connsiteX2" fmla="*/ 5462850 w 5462850"/>
                <a:gd name="connsiteY2" fmla="*/ 6419850 h 6419850"/>
                <a:gd name="connsiteX3" fmla="*/ 0 w 5462850"/>
                <a:gd name="connsiteY3" fmla="*/ 6419850 h 6419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62850" h="6419850">
                  <a:moveTo>
                    <a:pt x="0" y="0"/>
                  </a:moveTo>
                  <a:lnTo>
                    <a:pt x="5462850" y="0"/>
                  </a:lnTo>
                  <a:lnTo>
                    <a:pt x="5462850" y="6419850"/>
                  </a:lnTo>
                  <a:lnTo>
                    <a:pt x="0" y="6419850"/>
                  </a:lnTo>
                  <a:close/>
                </a:path>
              </a:pathLst>
            </a:custGeom>
          </p:spPr>
        </p:pic>
        <p:pic>
          <p:nvPicPr>
            <p:cNvPr id="89" name="图形 88"/>
            <p:cNvPicPr>
              <a:picLocks noChangeAspect="1"/>
            </p:cNvPicPr>
            <p:nvPr>
              <p:custDataLst>
                <p:tags r:id="rId28"/>
              </p:custDataLst>
            </p:nvPr>
          </p:nvPicPr>
          <p:blipFill>
            <a:blip r:embed="rId29" cstate="screen"/>
            <a:srcRect/>
            <a:stretch>
              <a:fillRect/>
            </a:stretch>
          </p:blipFill>
          <p:spPr>
            <a:xfrm>
              <a:off x="6881549" y="0"/>
              <a:ext cx="5310450" cy="6572250"/>
            </a:xfrm>
            <a:custGeom>
              <a:avLst/>
              <a:gdLst>
                <a:gd name="connsiteX0" fmla="*/ 0 w 5310450"/>
                <a:gd name="connsiteY0" fmla="*/ 0 h 6572250"/>
                <a:gd name="connsiteX1" fmla="*/ 5310450 w 5310450"/>
                <a:gd name="connsiteY1" fmla="*/ 0 h 6572250"/>
                <a:gd name="connsiteX2" fmla="*/ 5310450 w 5310450"/>
                <a:gd name="connsiteY2" fmla="*/ 6572250 h 6572250"/>
                <a:gd name="connsiteX3" fmla="*/ 0 w 5310450"/>
                <a:gd name="connsiteY3" fmla="*/ 6572250 h 657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10450" h="6572250">
                  <a:moveTo>
                    <a:pt x="0" y="0"/>
                  </a:moveTo>
                  <a:lnTo>
                    <a:pt x="5310450" y="0"/>
                  </a:lnTo>
                  <a:lnTo>
                    <a:pt x="5310450" y="6572250"/>
                  </a:lnTo>
                  <a:lnTo>
                    <a:pt x="0" y="6572250"/>
                  </a:lnTo>
                  <a:close/>
                </a:path>
              </a:pathLst>
            </a:custGeom>
          </p:spPr>
        </p:pic>
        <p:pic>
          <p:nvPicPr>
            <p:cNvPr id="90" name="图形 89"/>
            <p:cNvPicPr>
              <a:picLocks noChangeAspect="1"/>
            </p:cNvPicPr>
            <p:nvPr>
              <p:custDataLst>
                <p:tags r:id="rId30"/>
              </p:custDataLst>
            </p:nvPr>
          </p:nvPicPr>
          <p:blipFill>
            <a:blip r:embed="rId31" cstate="screen"/>
            <a:srcRect/>
            <a:stretch>
              <a:fillRect/>
            </a:stretch>
          </p:blipFill>
          <p:spPr>
            <a:xfrm>
              <a:off x="7033949" y="0"/>
              <a:ext cx="5158050" cy="6724650"/>
            </a:xfrm>
            <a:custGeom>
              <a:avLst/>
              <a:gdLst>
                <a:gd name="connsiteX0" fmla="*/ 0 w 5158050"/>
                <a:gd name="connsiteY0" fmla="*/ 0 h 6724650"/>
                <a:gd name="connsiteX1" fmla="*/ 5158050 w 5158050"/>
                <a:gd name="connsiteY1" fmla="*/ 0 h 6724650"/>
                <a:gd name="connsiteX2" fmla="*/ 5158050 w 5158050"/>
                <a:gd name="connsiteY2" fmla="*/ 6724650 h 6724650"/>
                <a:gd name="connsiteX3" fmla="*/ 0 w 5158050"/>
                <a:gd name="connsiteY3" fmla="*/ 6724650 h 6724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58050" h="6724650">
                  <a:moveTo>
                    <a:pt x="0" y="0"/>
                  </a:moveTo>
                  <a:lnTo>
                    <a:pt x="5158050" y="0"/>
                  </a:lnTo>
                  <a:lnTo>
                    <a:pt x="5158050" y="6724650"/>
                  </a:lnTo>
                  <a:lnTo>
                    <a:pt x="0" y="6724650"/>
                  </a:lnTo>
                  <a:close/>
                </a:path>
              </a:pathLst>
            </a:custGeom>
          </p:spPr>
        </p:pic>
        <p:pic>
          <p:nvPicPr>
            <p:cNvPr id="91" name="图形 90"/>
            <p:cNvPicPr>
              <a:picLocks noChangeAspect="1"/>
            </p:cNvPicPr>
            <p:nvPr>
              <p:custDataLst>
                <p:tags r:id="rId32"/>
              </p:custDataLst>
            </p:nvPr>
          </p:nvPicPr>
          <p:blipFill>
            <a:blip r:embed="rId33" cstate="screen"/>
            <a:srcRect/>
            <a:stretch>
              <a:fillRect/>
            </a:stretch>
          </p:blipFill>
          <p:spPr>
            <a:xfrm>
              <a:off x="7186349" y="0"/>
              <a:ext cx="5005650" cy="6877050"/>
            </a:xfrm>
            <a:custGeom>
              <a:avLst/>
              <a:gdLst>
                <a:gd name="connsiteX0" fmla="*/ 0 w 5005650"/>
                <a:gd name="connsiteY0" fmla="*/ 0 h 6877050"/>
                <a:gd name="connsiteX1" fmla="*/ 5005650 w 5005650"/>
                <a:gd name="connsiteY1" fmla="*/ 0 h 6877050"/>
                <a:gd name="connsiteX2" fmla="*/ 5005650 w 5005650"/>
                <a:gd name="connsiteY2" fmla="*/ 6858000 h 6877050"/>
                <a:gd name="connsiteX3" fmla="*/ 417382 w 5005650"/>
                <a:gd name="connsiteY3" fmla="*/ 6858000 h 6877050"/>
                <a:gd name="connsiteX4" fmla="*/ 417382 w 5005650"/>
                <a:gd name="connsiteY4" fmla="*/ 6877050 h 6877050"/>
                <a:gd name="connsiteX5" fmla="*/ 0 w 5005650"/>
                <a:gd name="connsiteY5" fmla="*/ 6877050 h 6877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05650" h="6877050">
                  <a:moveTo>
                    <a:pt x="0" y="0"/>
                  </a:moveTo>
                  <a:lnTo>
                    <a:pt x="5005650" y="0"/>
                  </a:lnTo>
                  <a:lnTo>
                    <a:pt x="5005650" y="6858000"/>
                  </a:lnTo>
                  <a:lnTo>
                    <a:pt x="417382" y="6858000"/>
                  </a:lnTo>
                  <a:lnTo>
                    <a:pt x="417382" y="6877050"/>
                  </a:lnTo>
                  <a:lnTo>
                    <a:pt x="0" y="6877050"/>
                  </a:lnTo>
                  <a:close/>
                </a:path>
              </a:pathLst>
            </a:custGeom>
          </p:spPr>
        </p:pic>
        <p:pic>
          <p:nvPicPr>
            <p:cNvPr id="92" name="图形 91"/>
            <p:cNvPicPr>
              <a:picLocks noChangeAspect="1"/>
            </p:cNvPicPr>
            <p:nvPr>
              <p:custDataLst>
                <p:tags r:id="rId34"/>
              </p:custDataLst>
            </p:nvPr>
          </p:nvPicPr>
          <p:blipFill>
            <a:blip r:embed="rId35" cstate="screen"/>
            <a:srcRect/>
            <a:stretch>
              <a:fillRect/>
            </a:stretch>
          </p:blipFill>
          <p:spPr>
            <a:xfrm>
              <a:off x="7338749" y="0"/>
              <a:ext cx="4853250" cy="7029450"/>
            </a:xfrm>
            <a:custGeom>
              <a:avLst/>
              <a:gdLst>
                <a:gd name="connsiteX0" fmla="*/ 0 w 4853250"/>
                <a:gd name="connsiteY0" fmla="*/ 0 h 7029450"/>
                <a:gd name="connsiteX1" fmla="*/ 4853250 w 4853250"/>
                <a:gd name="connsiteY1" fmla="*/ 0 h 7029450"/>
                <a:gd name="connsiteX2" fmla="*/ 4853250 w 4853250"/>
                <a:gd name="connsiteY2" fmla="*/ 6858000 h 7029450"/>
                <a:gd name="connsiteX3" fmla="*/ 264982 w 4853250"/>
                <a:gd name="connsiteY3" fmla="*/ 6858000 h 7029450"/>
                <a:gd name="connsiteX4" fmla="*/ 264982 w 4853250"/>
                <a:gd name="connsiteY4" fmla="*/ 7029450 h 7029450"/>
                <a:gd name="connsiteX5" fmla="*/ 0 w 4853250"/>
                <a:gd name="connsiteY5" fmla="*/ 7029450 h 7029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853250" h="7029450">
                  <a:moveTo>
                    <a:pt x="0" y="0"/>
                  </a:moveTo>
                  <a:lnTo>
                    <a:pt x="4853250" y="0"/>
                  </a:lnTo>
                  <a:lnTo>
                    <a:pt x="4853250" y="6858000"/>
                  </a:lnTo>
                  <a:lnTo>
                    <a:pt x="264982" y="6858000"/>
                  </a:lnTo>
                  <a:lnTo>
                    <a:pt x="264982" y="7029450"/>
                  </a:lnTo>
                  <a:lnTo>
                    <a:pt x="0" y="7029450"/>
                  </a:lnTo>
                  <a:close/>
                </a:path>
              </a:pathLst>
            </a:custGeom>
          </p:spPr>
        </p:pic>
        <p:pic>
          <p:nvPicPr>
            <p:cNvPr id="93" name="图形 92"/>
            <p:cNvPicPr>
              <a:picLocks noChangeAspect="1"/>
            </p:cNvPicPr>
            <p:nvPr>
              <p:custDataLst>
                <p:tags r:id="rId36"/>
              </p:custDataLst>
            </p:nvPr>
          </p:nvPicPr>
          <p:blipFill>
            <a:blip r:embed="rId37" cstate="screen"/>
            <a:srcRect/>
            <a:stretch>
              <a:fillRect/>
            </a:stretch>
          </p:blipFill>
          <p:spPr>
            <a:xfrm>
              <a:off x="7491148" y="-48319"/>
              <a:ext cx="4700851" cy="7230169"/>
            </a:xfrm>
            <a:custGeom>
              <a:avLst/>
              <a:gdLst>
                <a:gd name="connsiteX0" fmla="*/ 0 w 4700851"/>
                <a:gd name="connsiteY0" fmla="*/ 0 h 7230169"/>
                <a:gd name="connsiteX1" fmla="*/ 2350425 w 4700851"/>
                <a:gd name="connsiteY1" fmla="*/ 0 h 7230169"/>
                <a:gd name="connsiteX2" fmla="*/ 2350425 w 4700851"/>
                <a:gd name="connsiteY2" fmla="*/ 48319 h 7230169"/>
                <a:gd name="connsiteX3" fmla="*/ 4700851 w 4700851"/>
                <a:gd name="connsiteY3" fmla="*/ 48319 h 7230169"/>
                <a:gd name="connsiteX4" fmla="*/ 4700851 w 4700851"/>
                <a:gd name="connsiteY4" fmla="*/ 6906319 h 7230169"/>
                <a:gd name="connsiteX5" fmla="*/ 112583 w 4700851"/>
                <a:gd name="connsiteY5" fmla="*/ 6906319 h 7230169"/>
                <a:gd name="connsiteX6" fmla="*/ 112583 w 4700851"/>
                <a:gd name="connsiteY6" fmla="*/ 7230169 h 7230169"/>
                <a:gd name="connsiteX7" fmla="*/ 0 w 4700851"/>
                <a:gd name="connsiteY7" fmla="*/ 7230169 h 7230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00851" h="7230169">
                  <a:moveTo>
                    <a:pt x="0" y="0"/>
                  </a:moveTo>
                  <a:lnTo>
                    <a:pt x="2350425" y="0"/>
                  </a:lnTo>
                  <a:lnTo>
                    <a:pt x="2350425" y="48319"/>
                  </a:lnTo>
                  <a:lnTo>
                    <a:pt x="4700851" y="48319"/>
                  </a:lnTo>
                  <a:lnTo>
                    <a:pt x="4700851" y="6906319"/>
                  </a:lnTo>
                  <a:lnTo>
                    <a:pt x="112583" y="6906319"/>
                  </a:lnTo>
                  <a:lnTo>
                    <a:pt x="112583" y="7230169"/>
                  </a:lnTo>
                  <a:lnTo>
                    <a:pt x="0" y="7230169"/>
                  </a:lnTo>
                  <a:close/>
                </a:path>
              </a:pathLst>
            </a:custGeom>
          </p:spPr>
        </p:pic>
        <p:pic>
          <p:nvPicPr>
            <p:cNvPr id="94" name="图形 93"/>
            <p:cNvPicPr>
              <a:picLocks noChangeAspect="1"/>
            </p:cNvPicPr>
            <p:nvPr>
              <p:custDataLst>
                <p:tags r:id="rId38"/>
              </p:custDataLst>
            </p:nvPr>
          </p:nvPicPr>
          <p:blipFill>
            <a:blip r:embed="rId39" cstate="screen"/>
            <a:srcRect/>
            <a:stretch>
              <a:fillRect/>
            </a:stretch>
          </p:blipFill>
          <p:spPr>
            <a:xfrm>
              <a:off x="7643548" y="104081"/>
              <a:ext cx="4548451" cy="6753919"/>
            </a:xfrm>
            <a:custGeom>
              <a:avLst/>
              <a:gdLst>
                <a:gd name="connsiteX0" fmla="*/ 0 w 4548451"/>
                <a:gd name="connsiteY0" fmla="*/ 0 h 6753919"/>
                <a:gd name="connsiteX1" fmla="*/ 4548451 w 4548451"/>
                <a:gd name="connsiteY1" fmla="*/ 0 h 6753919"/>
                <a:gd name="connsiteX2" fmla="*/ 4548451 w 4548451"/>
                <a:gd name="connsiteY2" fmla="*/ 6753919 h 6753919"/>
                <a:gd name="connsiteX3" fmla="*/ 0 w 4548451"/>
                <a:gd name="connsiteY3" fmla="*/ 6753919 h 6753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48451" h="6753919">
                  <a:moveTo>
                    <a:pt x="0" y="0"/>
                  </a:moveTo>
                  <a:lnTo>
                    <a:pt x="4548451" y="0"/>
                  </a:lnTo>
                  <a:lnTo>
                    <a:pt x="4548451" y="6753919"/>
                  </a:lnTo>
                  <a:lnTo>
                    <a:pt x="0" y="6753919"/>
                  </a:lnTo>
                  <a:close/>
                </a:path>
              </a:pathLst>
            </a:custGeom>
          </p:spPr>
        </p:pic>
        <p:pic>
          <p:nvPicPr>
            <p:cNvPr id="95" name="图形 94"/>
            <p:cNvPicPr>
              <a:picLocks noChangeAspect="1"/>
            </p:cNvPicPr>
            <p:nvPr>
              <p:custDataLst>
                <p:tags r:id="rId40"/>
              </p:custDataLst>
            </p:nvPr>
          </p:nvPicPr>
          <p:blipFill>
            <a:blip r:embed="rId41" cstate="screen"/>
            <a:srcRect/>
            <a:stretch>
              <a:fillRect/>
            </a:stretch>
          </p:blipFill>
          <p:spPr>
            <a:xfrm>
              <a:off x="7795949" y="256481"/>
              <a:ext cx="4396050" cy="6601519"/>
            </a:xfrm>
            <a:custGeom>
              <a:avLst/>
              <a:gdLst>
                <a:gd name="connsiteX0" fmla="*/ 0 w 4396050"/>
                <a:gd name="connsiteY0" fmla="*/ 0 h 6601519"/>
                <a:gd name="connsiteX1" fmla="*/ 4396050 w 4396050"/>
                <a:gd name="connsiteY1" fmla="*/ 0 h 6601519"/>
                <a:gd name="connsiteX2" fmla="*/ 4396050 w 4396050"/>
                <a:gd name="connsiteY2" fmla="*/ 6601519 h 6601519"/>
                <a:gd name="connsiteX3" fmla="*/ 0 w 4396050"/>
                <a:gd name="connsiteY3" fmla="*/ 6601519 h 6601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96050" h="6601519">
                  <a:moveTo>
                    <a:pt x="0" y="0"/>
                  </a:moveTo>
                  <a:lnTo>
                    <a:pt x="4396050" y="0"/>
                  </a:lnTo>
                  <a:lnTo>
                    <a:pt x="4396050" y="6601519"/>
                  </a:lnTo>
                  <a:lnTo>
                    <a:pt x="0" y="6601519"/>
                  </a:lnTo>
                  <a:close/>
                </a:path>
              </a:pathLst>
            </a:custGeom>
          </p:spPr>
        </p:pic>
        <p:pic>
          <p:nvPicPr>
            <p:cNvPr id="96" name="图形 95"/>
            <p:cNvPicPr>
              <a:picLocks noChangeAspect="1"/>
            </p:cNvPicPr>
            <p:nvPr>
              <p:custDataLst>
                <p:tags r:id="rId42"/>
              </p:custDataLst>
            </p:nvPr>
          </p:nvPicPr>
          <p:blipFill>
            <a:blip r:embed="rId43" cstate="screen"/>
            <a:srcRect/>
            <a:stretch>
              <a:fillRect/>
            </a:stretch>
          </p:blipFill>
          <p:spPr>
            <a:xfrm>
              <a:off x="7948348" y="408881"/>
              <a:ext cx="4243651" cy="6449119"/>
            </a:xfrm>
            <a:custGeom>
              <a:avLst/>
              <a:gdLst>
                <a:gd name="connsiteX0" fmla="*/ 0 w 4243651"/>
                <a:gd name="connsiteY0" fmla="*/ 0 h 6449119"/>
                <a:gd name="connsiteX1" fmla="*/ 4243651 w 4243651"/>
                <a:gd name="connsiteY1" fmla="*/ 0 h 6449119"/>
                <a:gd name="connsiteX2" fmla="*/ 4243651 w 4243651"/>
                <a:gd name="connsiteY2" fmla="*/ 6449119 h 6449119"/>
                <a:gd name="connsiteX3" fmla="*/ 0 w 4243651"/>
                <a:gd name="connsiteY3" fmla="*/ 6449119 h 6449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3651" h="6449119">
                  <a:moveTo>
                    <a:pt x="0" y="0"/>
                  </a:moveTo>
                  <a:lnTo>
                    <a:pt x="4243651" y="0"/>
                  </a:lnTo>
                  <a:lnTo>
                    <a:pt x="4243651" y="6449119"/>
                  </a:lnTo>
                  <a:lnTo>
                    <a:pt x="0" y="6449119"/>
                  </a:lnTo>
                  <a:close/>
                </a:path>
              </a:pathLst>
            </a:custGeom>
          </p:spPr>
        </p:pic>
        <p:pic>
          <p:nvPicPr>
            <p:cNvPr id="97" name="图形 96"/>
            <p:cNvPicPr>
              <a:picLocks noChangeAspect="1"/>
            </p:cNvPicPr>
            <p:nvPr>
              <p:custDataLst>
                <p:tags r:id="rId44"/>
              </p:custDataLst>
            </p:nvPr>
          </p:nvPicPr>
          <p:blipFill>
            <a:blip r:embed="rId45" cstate="screen"/>
            <a:srcRect/>
            <a:stretch>
              <a:fillRect/>
            </a:stretch>
          </p:blipFill>
          <p:spPr>
            <a:xfrm>
              <a:off x="8100748" y="561281"/>
              <a:ext cx="4091251" cy="6296719"/>
            </a:xfrm>
            <a:custGeom>
              <a:avLst/>
              <a:gdLst>
                <a:gd name="connsiteX0" fmla="*/ 0 w 4091251"/>
                <a:gd name="connsiteY0" fmla="*/ 0 h 6296719"/>
                <a:gd name="connsiteX1" fmla="*/ 4091251 w 4091251"/>
                <a:gd name="connsiteY1" fmla="*/ 0 h 6296719"/>
                <a:gd name="connsiteX2" fmla="*/ 4091251 w 4091251"/>
                <a:gd name="connsiteY2" fmla="*/ 6296719 h 6296719"/>
                <a:gd name="connsiteX3" fmla="*/ 0 w 4091251"/>
                <a:gd name="connsiteY3" fmla="*/ 6296719 h 6296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91251" h="6296719">
                  <a:moveTo>
                    <a:pt x="0" y="0"/>
                  </a:moveTo>
                  <a:lnTo>
                    <a:pt x="4091251" y="0"/>
                  </a:lnTo>
                  <a:lnTo>
                    <a:pt x="4091251" y="6296719"/>
                  </a:lnTo>
                  <a:lnTo>
                    <a:pt x="0" y="6296719"/>
                  </a:lnTo>
                  <a:close/>
                </a:path>
              </a:pathLst>
            </a:custGeom>
          </p:spPr>
        </p:pic>
        <p:pic>
          <p:nvPicPr>
            <p:cNvPr id="98" name="图形 97"/>
            <p:cNvPicPr>
              <a:picLocks noChangeAspect="1"/>
            </p:cNvPicPr>
            <p:nvPr>
              <p:custDataLst>
                <p:tags r:id="rId46"/>
              </p:custDataLst>
            </p:nvPr>
          </p:nvPicPr>
          <p:blipFill>
            <a:blip r:embed="rId47" cstate="screen"/>
            <a:srcRect/>
            <a:stretch>
              <a:fillRect/>
            </a:stretch>
          </p:blipFill>
          <p:spPr>
            <a:xfrm>
              <a:off x="8253148" y="713681"/>
              <a:ext cx="3938851" cy="6144319"/>
            </a:xfrm>
            <a:custGeom>
              <a:avLst/>
              <a:gdLst>
                <a:gd name="connsiteX0" fmla="*/ 0 w 3938851"/>
                <a:gd name="connsiteY0" fmla="*/ 0 h 6144319"/>
                <a:gd name="connsiteX1" fmla="*/ 3938851 w 3938851"/>
                <a:gd name="connsiteY1" fmla="*/ 0 h 6144319"/>
                <a:gd name="connsiteX2" fmla="*/ 3938851 w 3938851"/>
                <a:gd name="connsiteY2" fmla="*/ 6144319 h 6144319"/>
                <a:gd name="connsiteX3" fmla="*/ 0 w 3938851"/>
                <a:gd name="connsiteY3" fmla="*/ 6144319 h 6144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38851" h="6144319">
                  <a:moveTo>
                    <a:pt x="0" y="0"/>
                  </a:moveTo>
                  <a:lnTo>
                    <a:pt x="3938851" y="0"/>
                  </a:lnTo>
                  <a:lnTo>
                    <a:pt x="3938851" y="6144319"/>
                  </a:lnTo>
                  <a:lnTo>
                    <a:pt x="0" y="6144319"/>
                  </a:lnTo>
                  <a:close/>
                </a:path>
              </a:pathLst>
            </a:custGeom>
          </p:spPr>
        </p:pic>
        <p:pic>
          <p:nvPicPr>
            <p:cNvPr id="99" name="图形 98"/>
            <p:cNvPicPr>
              <a:picLocks noChangeAspect="1"/>
            </p:cNvPicPr>
            <p:nvPr>
              <p:custDataLst>
                <p:tags r:id="rId48"/>
              </p:custDataLst>
            </p:nvPr>
          </p:nvPicPr>
          <p:blipFill>
            <a:blip r:embed="rId49" cstate="screen"/>
            <a:srcRect/>
            <a:stretch>
              <a:fillRect/>
            </a:stretch>
          </p:blipFill>
          <p:spPr>
            <a:xfrm>
              <a:off x="8405548" y="866081"/>
              <a:ext cx="3786451" cy="5991919"/>
            </a:xfrm>
            <a:custGeom>
              <a:avLst/>
              <a:gdLst>
                <a:gd name="connsiteX0" fmla="*/ 0 w 3786451"/>
                <a:gd name="connsiteY0" fmla="*/ 0 h 5991919"/>
                <a:gd name="connsiteX1" fmla="*/ 3786451 w 3786451"/>
                <a:gd name="connsiteY1" fmla="*/ 0 h 5991919"/>
                <a:gd name="connsiteX2" fmla="*/ 3786451 w 3786451"/>
                <a:gd name="connsiteY2" fmla="*/ 5991919 h 5991919"/>
                <a:gd name="connsiteX3" fmla="*/ 0 w 3786451"/>
                <a:gd name="connsiteY3" fmla="*/ 5991919 h 5991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86451" h="5991919">
                  <a:moveTo>
                    <a:pt x="0" y="0"/>
                  </a:moveTo>
                  <a:lnTo>
                    <a:pt x="3786451" y="0"/>
                  </a:lnTo>
                  <a:lnTo>
                    <a:pt x="3786451" y="5991919"/>
                  </a:lnTo>
                  <a:lnTo>
                    <a:pt x="0" y="5991919"/>
                  </a:lnTo>
                  <a:close/>
                </a:path>
              </a:pathLst>
            </a:custGeom>
          </p:spPr>
        </p:pic>
        <p:pic>
          <p:nvPicPr>
            <p:cNvPr id="100" name="图形 99"/>
            <p:cNvPicPr>
              <a:picLocks noChangeAspect="1"/>
            </p:cNvPicPr>
            <p:nvPr>
              <p:custDataLst>
                <p:tags r:id="rId50"/>
              </p:custDataLst>
            </p:nvPr>
          </p:nvPicPr>
          <p:blipFill>
            <a:blip r:embed="rId51" cstate="screen"/>
            <a:srcRect/>
            <a:stretch>
              <a:fillRect/>
            </a:stretch>
          </p:blipFill>
          <p:spPr>
            <a:xfrm>
              <a:off x="8557948" y="1018481"/>
              <a:ext cx="3634051" cy="5839519"/>
            </a:xfrm>
            <a:custGeom>
              <a:avLst/>
              <a:gdLst>
                <a:gd name="connsiteX0" fmla="*/ 0 w 3634051"/>
                <a:gd name="connsiteY0" fmla="*/ 0 h 5839519"/>
                <a:gd name="connsiteX1" fmla="*/ 3634051 w 3634051"/>
                <a:gd name="connsiteY1" fmla="*/ 0 h 5839519"/>
                <a:gd name="connsiteX2" fmla="*/ 3634051 w 3634051"/>
                <a:gd name="connsiteY2" fmla="*/ 5839519 h 5839519"/>
                <a:gd name="connsiteX3" fmla="*/ 0 w 3634051"/>
                <a:gd name="connsiteY3" fmla="*/ 5839519 h 5839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34051" h="5839519">
                  <a:moveTo>
                    <a:pt x="0" y="0"/>
                  </a:moveTo>
                  <a:lnTo>
                    <a:pt x="3634051" y="0"/>
                  </a:lnTo>
                  <a:lnTo>
                    <a:pt x="3634051" y="5839519"/>
                  </a:lnTo>
                  <a:lnTo>
                    <a:pt x="0" y="5839519"/>
                  </a:lnTo>
                  <a:close/>
                </a:path>
              </a:pathLst>
            </a:custGeom>
          </p:spPr>
        </p:pic>
        <p:pic>
          <p:nvPicPr>
            <p:cNvPr id="101" name="图形 100"/>
            <p:cNvPicPr>
              <a:picLocks noChangeAspect="1"/>
            </p:cNvPicPr>
            <p:nvPr>
              <p:custDataLst>
                <p:tags r:id="rId52"/>
              </p:custDataLst>
            </p:nvPr>
          </p:nvPicPr>
          <p:blipFill>
            <a:blip r:embed="rId53" cstate="screen"/>
            <a:srcRect/>
            <a:stretch>
              <a:fillRect/>
            </a:stretch>
          </p:blipFill>
          <p:spPr>
            <a:xfrm>
              <a:off x="8710348" y="1170881"/>
              <a:ext cx="3481651" cy="5687119"/>
            </a:xfrm>
            <a:custGeom>
              <a:avLst/>
              <a:gdLst>
                <a:gd name="connsiteX0" fmla="*/ 0 w 3481651"/>
                <a:gd name="connsiteY0" fmla="*/ 0 h 5687119"/>
                <a:gd name="connsiteX1" fmla="*/ 3481651 w 3481651"/>
                <a:gd name="connsiteY1" fmla="*/ 0 h 5687119"/>
                <a:gd name="connsiteX2" fmla="*/ 3481651 w 3481651"/>
                <a:gd name="connsiteY2" fmla="*/ 5687119 h 5687119"/>
                <a:gd name="connsiteX3" fmla="*/ 0 w 3481651"/>
                <a:gd name="connsiteY3" fmla="*/ 5687119 h 5687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81651" h="5687119">
                  <a:moveTo>
                    <a:pt x="0" y="0"/>
                  </a:moveTo>
                  <a:lnTo>
                    <a:pt x="3481651" y="0"/>
                  </a:lnTo>
                  <a:lnTo>
                    <a:pt x="3481651" y="5687119"/>
                  </a:lnTo>
                  <a:lnTo>
                    <a:pt x="0" y="5687119"/>
                  </a:lnTo>
                  <a:close/>
                </a:path>
              </a:pathLst>
            </a:custGeom>
          </p:spPr>
        </p:pic>
      </p:grp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54"/>
            </p:custDataLst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6"/>
            </p:custDataLst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cxnSp>
        <p:nvCxnSpPr>
          <p:cNvPr id="46" name="Straight Connector 27" descr="e7d195523061f1c021b92b3d25e54ab5e788c0576048880950C3AFFA1066A7153250F1349197BA8C5246BA9D557EC0274B8DA272D2431748978789E76D2CD7D1F11E7447C1D163F5D9CA1CD35DC7B6F04BDF10FCA079404A17D809A116C431542B71D0146EA2417CC1B5B60E34EF5BA323605C8F047A812E09D6A157312822A7BA14D010B8EC354166D81A394E001D9F"/>
          <p:cNvCxnSpPr/>
          <p:nvPr>
            <p:custDataLst>
              <p:tags r:id="rId57"/>
            </p:custDataLst>
          </p:nvPr>
        </p:nvCxnSpPr>
        <p:spPr>
          <a:xfrm rot="16200000">
            <a:off x="1230049" y="3333713"/>
            <a:ext cx="0" cy="653381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58"/>
            </p:custDataLst>
          </p:nvPr>
        </p:nvSpPr>
        <p:spPr>
          <a:xfrm>
            <a:off x="857732" y="2307200"/>
            <a:ext cx="5628255" cy="1004461"/>
          </a:xfrm>
        </p:spPr>
        <p:txBody>
          <a:bodyPr anchor="b">
            <a:noAutofit/>
          </a:bodyPr>
          <a:lstStyle>
            <a:lvl1pPr algn="l">
              <a:defRPr sz="4600" spc="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59"/>
            </p:custDataLst>
          </p:nvPr>
        </p:nvSpPr>
        <p:spPr>
          <a:xfrm>
            <a:off x="904106" y="4188597"/>
            <a:ext cx="2675635" cy="39600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任意多边形: 形状 79"/>
          <p:cNvSpPr/>
          <p:nvPr>
            <p:custDataLst>
              <p:tags r:id="rId2"/>
            </p:custDataLst>
          </p:nvPr>
        </p:nvSpPr>
        <p:spPr>
          <a:xfrm rot="900000" flipH="1">
            <a:off x="11286332" y="2225910"/>
            <a:ext cx="1495854" cy="4363676"/>
          </a:xfrm>
          <a:custGeom>
            <a:avLst/>
            <a:gdLst>
              <a:gd name="connsiteX0" fmla="*/ 1169244 w 1495854"/>
              <a:gd name="connsiteY0" fmla="*/ 0 h 4363676"/>
              <a:gd name="connsiteX1" fmla="*/ 0 w 1495854"/>
              <a:gd name="connsiteY1" fmla="*/ 4363676 h 4363676"/>
              <a:gd name="connsiteX2" fmla="*/ 226213 w 1495854"/>
              <a:gd name="connsiteY2" fmla="*/ 4208094 h 4363676"/>
              <a:gd name="connsiteX3" fmla="*/ 1495854 w 1495854"/>
              <a:gd name="connsiteY3" fmla="*/ 1504729 h 4363676"/>
              <a:gd name="connsiteX4" fmla="*/ 1269551 w 1495854"/>
              <a:gd name="connsiteY4" fmla="*/ 235733 h 4363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5854" h="4363676">
                <a:moveTo>
                  <a:pt x="1169244" y="0"/>
                </a:moveTo>
                <a:lnTo>
                  <a:pt x="0" y="4363676"/>
                </a:lnTo>
                <a:lnTo>
                  <a:pt x="226213" y="4208094"/>
                </a:lnTo>
                <a:cubicBezTo>
                  <a:pt x="992223" y="3622221"/>
                  <a:pt x="1495854" y="2630060"/>
                  <a:pt x="1495854" y="1504729"/>
                </a:cubicBezTo>
                <a:cubicBezTo>
                  <a:pt x="1495854" y="1054597"/>
                  <a:pt x="1415273" y="625772"/>
                  <a:pt x="1269551" y="235733"/>
                </a:cubicBezTo>
                <a:close/>
              </a:path>
            </a:pathLst>
          </a:cu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charset="-122"/>
              <a:cs typeface="+mn-cs"/>
            </a:endParaRPr>
          </a:p>
        </p:txBody>
      </p:sp>
      <p:sp>
        <p:nvSpPr>
          <p:cNvPr id="78" name="任意多边形: 形状 77"/>
          <p:cNvSpPr/>
          <p:nvPr>
            <p:custDataLst>
              <p:tags r:id="rId3"/>
            </p:custDataLst>
          </p:nvPr>
        </p:nvSpPr>
        <p:spPr>
          <a:xfrm rot="900000" flipH="1">
            <a:off x="11173041" y="1996963"/>
            <a:ext cx="1643340" cy="4608499"/>
          </a:xfrm>
          <a:custGeom>
            <a:avLst/>
            <a:gdLst>
              <a:gd name="connsiteX0" fmla="*/ 1234844 w 1643340"/>
              <a:gd name="connsiteY0" fmla="*/ 0 h 4608499"/>
              <a:gd name="connsiteX1" fmla="*/ 0 w 1643340"/>
              <a:gd name="connsiteY1" fmla="*/ 4608499 h 4608499"/>
              <a:gd name="connsiteX2" fmla="*/ 136265 w 1643340"/>
              <a:gd name="connsiteY2" fmla="*/ 4534185 h 4608499"/>
              <a:gd name="connsiteX3" fmla="*/ 1643340 w 1643340"/>
              <a:gd name="connsiteY3" fmla="*/ 1667521 h 4608499"/>
              <a:gd name="connsiteX4" fmla="*/ 1295773 w 1643340"/>
              <a:gd name="connsiteY4" fmla="*/ 113542 h 4608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43340" h="4608499">
                <a:moveTo>
                  <a:pt x="1234844" y="0"/>
                </a:moveTo>
                <a:lnTo>
                  <a:pt x="0" y="4608499"/>
                </a:lnTo>
                <a:lnTo>
                  <a:pt x="136265" y="4534185"/>
                </a:lnTo>
                <a:cubicBezTo>
                  <a:pt x="1033947" y="3982114"/>
                  <a:pt x="1643339" y="2905385"/>
                  <a:pt x="1643340" y="1667521"/>
                </a:cubicBezTo>
                <a:cubicBezTo>
                  <a:pt x="1643339" y="1104856"/>
                  <a:pt x="1517432" y="575483"/>
                  <a:pt x="1295773" y="113542"/>
                </a:cubicBezTo>
                <a:close/>
              </a:path>
            </a:pathLst>
          </a:cu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charset="-122"/>
              <a:cs typeface="+mn-cs"/>
            </a:endParaRPr>
          </a:p>
        </p:txBody>
      </p:sp>
      <p:sp>
        <p:nvSpPr>
          <p:cNvPr id="76" name="任意多边形: 形状 75"/>
          <p:cNvSpPr/>
          <p:nvPr>
            <p:custDataLst>
              <p:tags r:id="rId4"/>
            </p:custDataLst>
          </p:nvPr>
        </p:nvSpPr>
        <p:spPr>
          <a:xfrm rot="900000" flipH="1">
            <a:off x="11059731" y="1774683"/>
            <a:ext cx="1789079" cy="4839906"/>
          </a:xfrm>
          <a:custGeom>
            <a:avLst/>
            <a:gdLst>
              <a:gd name="connsiteX0" fmla="*/ 1296849 w 1789079"/>
              <a:gd name="connsiteY0" fmla="*/ 0 h 4839906"/>
              <a:gd name="connsiteX1" fmla="*/ 0 w 1789079"/>
              <a:gd name="connsiteY1" fmla="*/ 4839906 h 4839906"/>
              <a:gd name="connsiteX2" fmla="*/ 30275 w 1789079"/>
              <a:gd name="connsiteY2" fmla="*/ 4827361 h 4839906"/>
              <a:gd name="connsiteX3" fmla="*/ 1789079 w 1789079"/>
              <a:gd name="connsiteY3" fmla="*/ 1823413 h 4839906"/>
              <a:gd name="connsiteX4" fmla="*/ 1297268 w 1789079"/>
              <a:gd name="connsiteY4" fmla="*/ 634 h 4839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9079" h="4839906">
                <a:moveTo>
                  <a:pt x="1296849" y="0"/>
                </a:moveTo>
                <a:lnTo>
                  <a:pt x="0" y="4839906"/>
                </a:lnTo>
                <a:lnTo>
                  <a:pt x="30275" y="4827361"/>
                </a:lnTo>
                <a:cubicBezTo>
                  <a:pt x="1063850" y="4332444"/>
                  <a:pt x="1789079" y="3173810"/>
                  <a:pt x="1789079" y="1823413"/>
                </a:cubicBezTo>
                <a:cubicBezTo>
                  <a:pt x="1789079" y="1148215"/>
                  <a:pt x="1607771" y="520957"/>
                  <a:pt x="1297268" y="634"/>
                </a:cubicBezTo>
                <a:close/>
              </a:path>
            </a:pathLst>
          </a:cu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charset="-122"/>
              <a:cs typeface="+mn-cs"/>
            </a:endParaRPr>
          </a:p>
        </p:txBody>
      </p:sp>
      <p:sp>
        <p:nvSpPr>
          <p:cNvPr id="74" name="任意多边形: 形状 73"/>
          <p:cNvSpPr/>
          <p:nvPr>
            <p:custDataLst>
              <p:tags r:id="rId5"/>
            </p:custDataLst>
          </p:nvPr>
        </p:nvSpPr>
        <p:spPr>
          <a:xfrm rot="900000" flipH="1">
            <a:off x="10946020" y="1572468"/>
            <a:ext cx="1930259" cy="5033578"/>
          </a:xfrm>
          <a:custGeom>
            <a:avLst/>
            <a:gdLst>
              <a:gd name="connsiteX0" fmla="*/ 1348743 w 1930259"/>
              <a:gd name="connsiteY0" fmla="*/ 0 h 5033578"/>
              <a:gd name="connsiteX1" fmla="*/ 0 w 1930259"/>
              <a:gd name="connsiteY1" fmla="*/ 5033578 h 5033578"/>
              <a:gd name="connsiteX2" fmla="*/ 171456 w 1930259"/>
              <a:gd name="connsiteY2" fmla="*/ 4962535 h 5033578"/>
              <a:gd name="connsiteX3" fmla="*/ 1930259 w 1930259"/>
              <a:gd name="connsiteY3" fmla="*/ 1958587 h 5033578"/>
              <a:gd name="connsiteX4" fmla="*/ 1438448 w 1930259"/>
              <a:gd name="connsiteY4" fmla="*/ 135808 h 5033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30259" h="5033578">
                <a:moveTo>
                  <a:pt x="1348743" y="0"/>
                </a:moveTo>
                <a:lnTo>
                  <a:pt x="0" y="5033578"/>
                </a:lnTo>
                <a:lnTo>
                  <a:pt x="171456" y="4962535"/>
                </a:lnTo>
                <a:cubicBezTo>
                  <a:pt x="1205030" y="4467618"/>
                  <a:pt x="1930259" y="3308984"/>
                  <a:pt x="1930259" y="1958587"/>
                </a:cubicBezTo>
                <a:cubicBezTo>
                  <a:pt x="1930259" y="1283389"/>
                  <a:pt x="1748951" y="656131"/>
                  <a:pt x="1438448" y="135808"/>
                </a:cubicBezTo>
                <a:close/>
              </a:path>
            </a:pathLst>
          </a:cu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charset="-122"/>
              <a:cs typeface="+mn-cs"/>
            </a:endParaRPr>
          </a:p>
        </p:txBody>
      </p:sp>
      <p:sp>
        <p:nvSpPr>
          <p:cNvPr id="68" name="任意多边形: 形状 67"/>
          <p:cNvSpPr/>
          <p:nvPr>
            <p:custDataLst>
              <p:tags r:id="rId6"/>
            </p:custDataLst>
          </p:nvPr>
        </p:nvSpPr>
        <p:spPr>
          <a:xfrm rot="900000" flipH="1">
            <a:off x="10832824" y="1372754"/>
            <a:ext cx="2069718" cy="5218167"/>
          </a:xfrm>
          <a:custGeom>
            <a:avLst/>
            <a:gdLst>
              <a:gd name="connsiteX0" fmla="*/ 1398204 w 2069718"/>
              <a:gd name="connsiteY0" fmla="*/ 0 h 5218167"/>
              <a:gd name="connsiteX1" fmla="*/ 0 w 2069718"/>
              <a:gd name="connsiteY1" fmla="*/ 5218167 h 5218167"/>
              <a:gd name="connsiteX2" fmla="*/ 46338 w 2069718"/>
              <a:gd name="connsiteY2" fmla="*/ 5204678 h 5218167"/>
              <a:gd name="connsiteX3" fmla="*/ 2069718 w 2069718"/>
              <a:gd name="connsiteY3" fmla="*/ 2091102 h 5218167"/>
              <a:gd name="connsiteX4" fmla="*/ 1412130 w 2069718"/>
              <a:gd name="connsiteY4" fmla="*/ 17346 h 5218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9718" h="5218167">
                <a:moveTo>
                  <a:pt x="1398204" y="0"/>
                </a:moveTo>
                <a:lnTo>
                  <a:pt x="0" y="5218167"/>
                </a:lnTo>
                <a:lnTo>
                  <a:pt x="46338" y="5204678"/>
                </a:lnTo>
                <a:cubicBezTo>
                  <a:pt x="1218582" y="4791906"/>
                  <a:pt x="2069718" y="3554032"/>
                  <a:pt x="2069718" y="2091102"/>
                </a:cubicBezTo>
                <a:cubicBezTo>
                  <a:pt x="2069718" y="1303371"/>
                  <a:pt x="1822939" y="580892"/>
                  <a:pt x="1412130" y="17346"/>
                </a:cubicBezTo>
                <a:close/>
              </a:path>
            </a:pathLst>
          </a:cu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charset="-122"/>
              <a:cs typeface="+mn-cs"/>
            </a:endParaRPr>
          </a:p>
        </p:txBody>
      </p:sp>
      <p:sp>
        <p:nvSpPr>
          <p:cNvPr id="66" name="任意多边形: 形状 65"/>
          <p:cNvSpPr/>
          <p:nvPr>
            <p:custDataLst>
              <p:tags r:id="rId7"/>
            </p:custDataLst>
          </p:nvPr>
        </p:nvSpPr>
        <p:spPr>
          <a:xfrm rot="900000" flipH="1">
            <a:off x="10719316" y="1187861"/>
            <a:ext cx="2205842" cy="5375005"/>
          </a:xfrm>
          <a:custGeom>
            <a:avLst/>
            <a:gdLst>
              <a:gd name="connsiteX0" fmla="*/ 1440228 w 2205842"/>
              <a:gd name="connsiteY0" fmla="*/ 0 h 5375005"/>
              <a:gd name="connsiteX1" fmla="*/ 0 w 2205842"/>
              <a:gd name="connsiteY1" fmla="*/ 5375005 h 5375005"/>
              <a:gd name="connsiteX2" fmla="*/ 182462 w 2205842"/>
              <a:gd name="connsiteY2" fmla="*/ 5321891 h 5375005"/>
              <a:gd name="connsiteX3" fmla="*/ 2205842 w 2205842"/>
              <a:gd name="connsiteY3" fmla="*/ 2208315 h 5375005"/>
              <a:gd name="connsiteX4" fmla="*/ 1548254 w 2205842"/>
              <a:gd name="connsiteY4" fmla="*/ 134559 h 537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5842" h="5375005">
                <a:moveTo>
                  <a:pt x="1440228" y="0"/>
                </a:moveTo>
                <a:lnTo>
                  <a:pt x="0" y="5375005"/>
                </a:lnTo>
                <a:lnTo>
                  <a:pt x="182462" y="5321891"/>
                </a:lnTo>
                <a:cubicBezTo>
                  <a:pt x="1354706" y="4909119"/>
                  <a:pt x="2205842" y="3671245"/>
                  <a:pt x="2205842" y="2208315"/>
                </a:cubicBezTo>
                <a:cubicBezTo>
                  <a:pt x="2205842" y="1420584"/>
                  <a:pt x="1959063" y="698105"/>
                  <a:pt x="1548254" y="134559"/>
                </a:cubicBezTo>
                <a:close/>
              </a:path>
            </a:pathLst>
          </a:cu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charset="-122"/>
              <a:cs typeface="+mn-cs"/>
            </a:endParaRPr>
          </a:p>
        </p:txBody>
      </p:sp>
      <p:sp>
        <p:nvSpPr>
          <p:cNvPr id="62" name="任意多边形: 形状 61"/>
          <p:cNvSpPr/>
          <p:nvPr>
            <p:custDataLst>
              <p:tags r:id="rId8"/>
            </p:custDataLst>
          </p:nvPr>
        </p:nvSpPr>
        <p:spPr>
          <a:xfrm rot="900000" flipH="1">
            <a:off x="10606159" y="1005591"/>
            <a:ext cx="2340548" cy="5523793"/>
          </a:xfrm>
          <a:custGeom>
            <a:avLst/>
            <a:gdLst>
              <a:gd name="connsiteX0" fmla="*/ 1480096 w 2340548"/>
              <a:gd name="connsiteY0" fmla="*/ 0 h 5523793"/>
              <a:gd name="connsiteX1" fmla="*/ 0 w 2340548"/>
              <a:gd name="connsiteY1" fmla="*/ 5523793 h 5523793"/>
              <a:gd name="connsiteX2" fmla="*/ 41192 w 2340548"/>
              <a:gd name="connsiteY2" fmla="*/ 5516676 h 5523793"/>
              <a:gd name="connsiteX3" fmla="*/ 2340548 w 2340548"/>
              <a:gd name="connsiteY3" fmla="*/ 2322765 h 5523793"/>
              <a:gd name="connsiteX4" fmla="*/ 1497097 w 2340548"/>
              <a:gd name="connsiteY4" fmla="*/ 17494 h 5523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40548" h="5523793">
                <a:moveTo>
                  <a:pt x="1480096" y="0"/>
                </a:moveTo>
                <a:lnTo>
                  <a:pt x="0" y="5523793"/>
                </a:lnTo>
                <a:lnTo>
                  <a:pt x="41192" y="5516676"/>
                </a:lnTo>
                <a:cubicBezTo>
                  <a:pt x="1353432" y="5212680"/>
                  <a:pt x="2340548" y="3898228"/>
                  <a:pt x="2340548" y="2322765"/>
                </a:cubicBezTo>
                <a:cubicBezTo>
                  <a:pt x="2340548" y="1422501"/>
                  <a:pt x="2018225" y="607464"/>
                  <a:pt x="1497097" y="17494"/>
                </a:cubicBezTo>
                <a:close/>
              </a:path>
            </a:pathLst>
          </a:cu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charset="-122"/>
              <a:cs typeface="+mn-cs"/>
            </a:endParaRPr>
          </a:p>
        </p:txBody>
      </p:sp>
      <p:sp>
        <p:nvSpPr>
          <p:cNvPr id="64" name="任意多边形: 形状 63"/>
          <p:cNvSpPr/>
          <p:nvPr>
            <p:custDataLst>
              <p:tags r:id="rId9"/>
            </p:custDataLst>
          </p:nvPr>
        </p:nvSpPr>
        <p:spPr>
          <a:xfrm rot="900000" flipH="1">
            <a:off x="10492845" y="836114"/>
            <a:ext cx="2472146" cy="5647758"/>
          </a:xfrm>
          <a:custGeom>
            <a:avLst/>
            <a:gdLst>
              <a:gd name="connsiteX0" fmla="*/ 1513312 w 2472146"/>
              <a:gd name="connsiteY0" fmla="*/ 0 h 5647758"/>
              <a:gd name="connsiteX1" fmla="*/ 0 w 2472146"/>
              <a:gd name="connsiteY1" fmla="*/ 5647758 h 5647758"/>
              <a:gd name="connsiteX2" fmla="*/ 172790 w 2472146"/>
              <a:gd name="connsiteY2" fmla="*/ 5617903 h 5647758"/>
              <a:gd name="connsiteX3" fmla="*/ 2472146 w 2472146"/>
              <a:gd name="connsiteY3" fmla="*/ 2423992 h 5647758"/>
              <a:gd name="connsiteX4" fmla="*/ 1628695 w 2472146"/>
              <a:gd name="connsiteY4" fmla="*/ 118721 h 5647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2146" h="5647758">
                <a:moveTo>
                  <a:pt x="1513312" y="0"/>
                </a:moveTo>
                <a:lnTo>
                  <a:pt x="0" y="5647758"/>
                </a:lnTo>
                <a:lnTo>
                  <a:pt x="172790" y="5617903"/>
                </a:lnTo>
                <a:cubicBezTo>
                  <a:pt x="1485030" y="5313907"/>
                  <a:pt x="2472145" y="3999455"/>
                  <a:pt x="2472146" y="2423992"/>
                </a:cubicBezTo>
                <a:cubicBezTo>
                  <a:pt x="2472146" y="1523728"/>
                  <a:pt x="2149823" y="708691"/>
                  <a:pt x="1628695" y="118721"/>
                </a:cubicBezTo>
                <a:close/>
              </a:path>
            </a:pathLst>
          </a:cu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charset="-122"/>
              <a:cs typeface="+mn-cs"/>
            </a:endParaRPr>
          </a:p>
        </p:txBody>
      </p:sp>
      <p:sp>
        <p:nvSpPr>
          <p:cNvPr id="60" name="任意多边形: 形状 59"/>
          <p:cNvSpPr/>
          <p:nvPr>
            <p:custDataLst>
              <p:tags r:id="rId10"/>
            </p:custDataLst>
          </p:nvPr>
        </p:nvSpPr>
        <p:spPr>
          <a:xfrm rot="900000" flipH="1">
            <a:off x="10379644" y="667952"/>
            <a:ext cx="2603164" cy="5768179"/>
          </a:xfrm>
          <a:custGeom>
            <a:avLst/>
            <a:gdLst>
              <a:gd name="connsiteX0" fmla="*/ 1545579 w 2603164"/>
              <a:gd name="connsiteY0" fmla="*/ 0 h 5768179"/>
              <a:gd name="connsiteX1" fmla="*/ 0 w 2603164"/>
              <a:gd name="connsiteY1" fmla="*/ 5768179 h 5768179"/>
              <a:gd name="connsiteX2" fmla="*/ 17878 w 2603164"/>
              <a:gd name="connsiteY2" fmla="*/ 5767157 h 5768179"/>
              <a:gd name="connsiteX3" fmla="*/ 2603164 w 2603164"/>
              <a:gd name="connsiteY3" fmla="*/ 2523843 h 5768179"/>
              <a:gd name="connsiteX4" fmla="*/ 1555214 w 2603164"/>
              <a:gd name="connsiteY4" fmla="*/ 8156 h 5768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03164" h="5768179">
                <a:moveTo>
                  <a:pt x="1545579" y="0"/>
                </a:moveTo>
                <a:lnTo>
                  <a:pt x="0" y="5768179"/>
                </a:lnTo>
                <a:lnTo>
                  <a:pt x="17878" y="5767157"/>
                </a:lnTo>
                <a:cubicBezTo>
                  <a:pt x="1469995" y="5600205"/>
                  <a:pt x="2603163" y="4211839"/>
                  <a:pt x="2603164" y="2523843"/>
                </a:cubicBezTo>
                <a:cubicBezTo>
                  <a:pt x="2603164" y="1511046"/>
                  <a:pt x="2195223" y="606115"/>
                  <a:pt x="1555214" y="8156"/>
                </a:cubicBezTo>
                <a:close/>
              </a:path>
            </a:pathLst>
          </a:cu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charset="-122"/>
              <a:cs typeface="+mn-cs"/>
            </a:endParaRPr>
          </a:p>
        </p:txBody>
      </p:sp>
      <p:sp>
        <p:nvSpPr>
          <p:cNvPr id="58" name="任意多边形: 形状 57"/>
          <p:cNvSpPr/>
          <p:nvPr>
            <p:custDataLst>
              <p:tags r:id="rId11"/>
            </p:custDataLst>
          </p:nvPr>
        </p:nvSpPr>
        <p:spPr>
          <a:xfrm rot="900000" flipH="1">
            <a:off x="10266508" y="512576"/>
            <a:ext cx="2730622" cy="5862070"/>
          </a:xfrm>
          <a:custGeom>
            <a:avLst/>
            <a:gdLst>
              <a:gd name="connsiteX0" fmla="*/ 1570737 w 2730622"/>
              <a:gd name="connsiteY0" fmla="*/ 0 h 5862070"/>
              <a:gd name="connsiteX1" fmla="*/ 0 w 2730622"/>
              <a:gd name="connsiteY1" fmla="*/ 5862070 h 5862070"/>
              <a:gd name="connsiteX2" fmla="*/ 145337 w 2730622"/>
              <a:gd name="connsiteY2" fmla="*/ 5853761 h 5862070"/>
              <a:gd name="connsiteX3" fmla="*/ 2730622 w 2730622"/>
              <a:gd name="connsiteY3" fmla="*/ 2610447 h 5862070"/>
              <a:gd name="connsiteX4" fmla="*/ 1682672 w 2730622"/>
              <a:gd name="connsiteY4" fmla="*/ 94760 h 5862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30622" h="5862070">
                <a:moveTo>
                  <a:pt x="1570737" y="0"/>
                </a:moveTo>
                <a:lnTo>
                  <a:pt x="0" y="5862070"/>
                </a:lnTo>
                <a:lnTo>
                  <a:pt x="145337" y="5853761"/>
                </a:lnTo>
                <a:cubicBezTo>
                  <a:pt x="1597453" y="5686809"/>
                  <a:pt x="2730621" y="4298443"/>
                  <a:pt x="2730622" y="2610447"/>
                </a:cubicBezTo>
                <a:cubicBezTo>
                  <a:pt x="2730622" y="1597650"/>
                  <a:pt x="2322681" y="692719"/>
                  <a:pt x="1682672" y="94760"/>
                </a:cubicBezTo>
                <a:close/>
              </a:path>
            </a:pathLst>
          </a:cu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charset="-122"/>
              <a:cs typeface="+mn-cs"/>
            </a:endParaRPr>
          </a:p>
        </p:txBody>
      </p:sp>
      <p:sp>
        <p:nvSpPr>
          <p:cNvPr id="56" name="任意多边形: 形状 55"/>
          <p:cNvSpPr/>
          <p:nvPr>
            <p:custDataLst>
              <p:tags r:id="rId12"/>
            </p:custDataLst>
          </p:nvPr>
        </p:nvSpPr>
        <p:spPr>
          <a:xfrm rot="900000" flipH="1">
            <a:off x="10153372" y="357199"/>
            <a:ext cx="2858079" cy="5955961"/>
          </a:xfrm>
          <a:custGeom>
            <a:avLst/>
            <a:gdLst>
              <a:gd name="connsiteX0" fmla="*/ 1595894 w 2858079"/>
              <a:gd name="connsiteY0" fmla="*/ 0 h 5955961"/>
              <a:gd name="connsiteX1" fmla="*/ 0 w 2858079"/>
              <a:gd name="connsiteY1" fmla="*/ 5955961 h 5955961"/>
              <a:gd name="connsiteX2" fmla="*/ 272793 w 2858079"/>
              <a:gd name="connsiteY2" fmla="*/ 5940366 h 5955961"/>
              <a:gd name="connsiteX3" fmla="*/ 2858079 w 2858079"/>
              <a:gd name="connsiteY3" fmla="*/ 2697052 h 5955961"/>
              <a:gd name="connsiteX4" fmla="*/ 1810128 w 2858079"/>
              <a:gd name="connsiteY4" fmla="*/ 181365 h 5955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8079" h="5955961">
                <a:moveTo>
                  <a:pt x="1595894" y="0"/>
                </a:moveTo>
                <a:lnTo>
                  <a:pt x="0" y="5955961"/>
                </a:lnTo>
                <a:lnTo>
                  <a:pt x="272793" y="5940366"/>
                </a:lnTo>
                <a:cubicBezTo>
                  <a:pt x="1724910" y="5773414"/>
                  <a:pt x="2858078" y="4385048"/>
                  <a:pt x="2858079" y="2697052"/>
                </a:cubicBezTo>
                <a:cubicBezTo>
                  <a:pt x="2858079" y="1684255"/>
                  <a:pt x="2450138" y="779324"/>
                  <a:pt x="1810128" y="181365"/>
                </a:cubicBezTo>
                <a:close/>
              </a:path>
            </a:pathLst>
          </a:cu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charset="-122"/>
              <a:cs typeface="+mn-cs"/>
            </a:endParaRPr>
          </a:p>
        </p:txBody>
      </p:sp>
      <p:sp>
        <p:nvSpPr>
          <p:cNvPr id="54" name="任意多边形: 形状 53"/>
          <p:cNvSpPr/>
          <p:nvPr>
            <p:custDataLst>
              <p:tags r:id="rId13"/>
            </p:custDataLst>
          </p:nvPr>
        </p:nvSpPr>
        <p:spPr>
          <a:xfrm rot="900000" flipH="1">
            <a:off x="10039413" y="214114"/>
            <a:ext cx="2983124" cy="6031085"/>
          </a:xfrm>
          <a:custGeom>
            <a:avLst/>
            <a:gdLst>
              <a:gd name="connsiteX0" fmla="*/ 1615231 w 2983124"/>
              <a:gd name="connsiteY0" fmla="*/ 0 h 6031085"/>
              <a:gd name="connsiteX1" fmla="*/ 0 w 2983124"/>
              <a:gd name="connsiteY1" fmla="*/ 6028125 h 6031085"/>
              <a:gd name="connsiteX2" fmla="*/ 103404 w 2983124"/>
              <a:gd name="connsiteY2" fmla="*/ 6031085 h 6031085"/>
              <a:gd name="connsiteX3" fmla="*/ 2983124 w 2983124"/>
              <a:gd name="connsiteY3" fmla="*/ 2770939 h 6031085"/>
              <a:gd name="connsiteX4" fmla="*/ 1713482 w 2983124"/>
              <a:gd name="connsiteY4" fmla="*/ 67575 h 6031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3124" h="6031085">
                <a:moveTo>
                  <a:pt x="1615231" y="0"/>
                </a:moveTo>
                <a:lnTo>
                  <a:pt x="0" y="6028125"/>
                </a:lnTo>
                <a:lnTo>
                  <a:pt x="103404" y="6031085"/>
                </a:lnTo>
                <a:cubicBezTo>
                  <a:pt x="1693829" y="6031085"/>
                  <a:pt x="2983124" y="4571468"/>
                  <a:pt x="2983124" y="2770939"/>
                </a:cubicBezTo>
                <a:cubicBezTo>
                  <a:pt x="2983124" y="1645609"/>
                  <a:pt x="2479494" y="653447"/>
                  <a:pt x="1713482" y="67575"/>
                </a:cubicBezTo>
                <a:close/>
              </a:path>
            </a:pathLst>
          </a:cu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charset="-122"/>
              <a:cs typeface="+mn-cs"/>
            </a:endParaRPr>
          </a:p>
        </p:txBody>
      </p:sp>
      <p:sp>
        <p:nvSpPr>
          <p:cNvPr id="52" name="任意多边形: 形状 51"/>
          <p:cNvSpPr/>
          <p:nvPr>
            <p:custDataLst>
              <p:tags r:id="rId14"/>
            </p:custDataLst>
          </p:nvPr>
        </p:nvSpPr>
        <p:spPr>
          <a:xfrm rot="900000" flipH="1">
            <a:off x="9925514" y="71815"/>
            <a:ext cx="3106474" cy="6103972"/>
          </a:xfrm>
          <a:custGeom>
            <a:avLst/>
            <a:gdLst>
              <a:gd name="connsiteX0" fmla="*/ 1632605 w 3106474"/>
              <a:gd name="connsiteY0" fmla="*/ 0 h 6103972"/>
              <a:gd name="connsiteX1" fmla="*/ 0 w 3106474"/>
              <a:gd name="connsiteY1" fmla="*/ 6092967 h 6103972"/>
              <a:gd name="connsiteX2" fmla="*/ 78563 w 3106474"/>
              <a:gd name="connsiteY2" fmla="*/ 6099730 h 6103972"/>
              <a:gd name="connsiteX3" fmla="*/ 226754 w 3106474"/>
              <a:gd name="connsiteY3" fmla="*/ 6103972 h 6103972"/>
              <a:gd name="connsiteX4" fmla="*/ 3106474 w 3106474"/>
              <a:gd name="connsiteY4" fmla="*/ 2843826 h 6103972"/>
              <a:gd name="connsiteX5" fmla="*/ 1836832 w 3106474"/>
              <a:gd name="connsiteY5" fmla="*/ 140462 h 6103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06474" h="6103972">
                <a:moveTo>
                  <a:pt x="1632605" y="0"/>
                </a:moveTo>
                <a:lnTo>
                  <a:pt x="0" y="6092967"/>
                </a:lnTo>
                <a:lnTo>
                  <a:pt x="78563" y="6099730"/>
                </a:lnTo>
                <a:cubicBezTo>
                  <a:pt x="127646" y="6102546"/>
                  <a:pt x="177054" y="6103972"/>
                  <a:pt x="226754" y="6103972"/>
                </a:cubicBezTo>
                <a:cubicBezTo>
                  <a:pt x="1817179" y="6103972"/>
                  <a:pt x="3106474" y="4644355"/>
                  <a:pt x="3106474" y="2843826"/>
                </a:cubicBezTo>
                <a:cubicBezTo>
                  <a:pt x="3106474" y="1718496"/>
                  <a:pt x="2602843" y="726334"/>
                  <a:pt x="1836832" y="140462"/>
                </a:cubicBezTo>
                <a:close/>
              </a:path>
            </a:pathLst>
          </a:cu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charset="-122"/>
              <a:cs typeface="+mn-cs"/>
            </a:endParaRPr>
          </a:p>
        </p:txBody>
      </p:sp>
      <p:sp>
        <p:nvSpPr>
          <p:cNvPr id="89" name="任意多边形: 形状 88"/>
          <p:cNvSpPr/>
          <p:nvPr>
            <p:custDataLst>
              <p:tags r:id="rId15"/>
            </p:custDataLst>
          </p:nvPr>
        </p:nvSpPr>
        <p:spPr>
          <a:xfrm rot="900000" flipH="1">
            <a:off x="9810472" y="-61790"/>
            <a:ext cx="3228331" cy="6167817"/>
          </a:xfrm>
          <a:custGeom>
            <a:avLst/>
            <a:gdLst>
              <a:gd name="connsiteX0" fmla="*/ 1646063 w 3228331"/>
              <a:gd name="connsiteY0" fmla="*/ 0 h 6167817"/>
              <a:gd name="connsiteX1" fmla="*/ 0 w 3228331"/>
              <a:gd name="connsiteY1" fmla="*/ 6143192 h 6167817"/>
              <a:gd name="connsiteX2" fmla="*/ 54177 w 3228331"/>
              <a:gd name="connsiteY2" fmla="*/ 6150985 h 6167817"/>
              <a:gd name="connsiteX3" fmla="*/ 348611 w 3228331"/>
              <a:gd name="connsiteY3" fmla="*/ 6167817 h 6167817"/>
              <a:gd name="connsiteX4" fmla="*/ 3228331 w 3228331"/>
              <a:gd name="connsiteY4" fmla="*/ 2907671 h 6167817"/>
              <a:gd name="connsiteX5" fmla="*/ 1721256 w 3228331"/>
              <a:gd name="connsiteY5" fmla="*/ 41007 h 6167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28331" h="6167817">
                <a:moveTo>
                  <a:pt x="1646063" y="0"/>
                </a:moveTo>
                <a:lnTo>
                  <a:pt x="0" y="6143192"/>
                </a:lnTo>
                <a:lnTo>
                  <a:pt x="54177" y="6150985"/>
                </a:lnTo>
                <a:cubicBezTo>
                  <a:pt x="150984" y="6162115"/>
                  <a:pt x="249209" y="6167817"/>
                  <a:pt x="348611" y="6167817"/>
                </a:cubicBezTo>
                <a:cubicBezTo>
                  <a:pt x="1939036" y="6167817"/>
                  <a:pt x="3228331" y="4708200"/>
                  <a:pt x="3228331" y="2907671"/>
                </a:cubicBezTo>
                <a:cubicBezTo>
                  <a:pt x="3228331" y="1669807"/>
                  <a:pt x="2618938" y="593078"/>
                  <a:pt x="1721256" y="41007"/>
                </a:cubicBezTo>
                <a:close/>
              </a:path>
            </a:pathLst>
          </a:cu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charset="-122"/>
              <a:cs typeface="+mn-cs"/>
            </a:endParaRPr>
          </a:p>
        </p:txBody>
      </p:sp>
      <p:sp>
        <p:nvSpPr>
          <p:cNvPr id="87" name="任意多边形: 形状 86"/>
          <p:cNvSpPr/>
          <p:nvPr>
            <p:custDataLst>
              <p:tags r:id="rId16"/>
            </p:custDataLst>
          </p:nvPr>
        </p:nvSpPr>
        <p:spPr>
          <a:xfrm rot="900000" flipH="1">
            <a:off x="9684804" y="-114694"/>
            <a:ext cx="3348720" cy="6149369"/>
          </a:xfrm>
          <a:custGeom>
            <a:avLst/>
            <a:gdLst>
              <a:gd name="connsiteX0" fmla="*/ 1636003 w 3348720"/>
              <a:gd name="connsiteY0" fmla="*/ 0 h 6149369"/>
              <a:gd name="connsiteX1" fmla="*/ 0 w 3348720"/>
              <a:gd name="connsiteY1" fmla="*/ 6105649 h 6149369"/>
              <a:gd name="connsiteX2" fmla="*/ 30447 w 3348720"/>
              <a:gd name="connsiteY2" fmla="*/ 6111805 h 6149369"/>
              <a:gd name="connsiteX3" fmla="*/ 469000 w 3348720"/>
              <a:gd name="connsiteY3" fmla="*/ 6149369 h 6149369"/>
              <a:gd name="connsiteX4" fmla="*/ 3348720 w 3348720"/>
              <a:gd name="connsiteY4" fmla="*/ 2889223 h 6149369"/>
              <a:gd name="connsiteX5" fmla="*/ 2079078 w 3348720"/>
              <a:gd name="connsiteY5" fmla="*/ 185859 h 6149369"/>
              <a:gd name="connsiteX6" fmla="*/ 1919161 w 3348720"/>
              <a:gd name="connsiteY6" fmla="*/ 75872 h 6149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48720" h="6149369">
                <a:moveTo>
                  <a:pt x="1636003" y="0"/>
                </a:moveTo>
                <a:lnTo>
                  <a:pt x="0" y="6105649"/>
                </a:lnTo>
                <a:lnTo>
                  <a:pt x="30447" y="6111805"/>
                </a:lnTo>
                <a:cubicBezTo>
                  <a:pt x="173441" y="6136540"/>
                  <a:pt x="319898" y="6149369"/>
                  <a:pt x="469000" y="6149369"/>
                </a:cubicBezTo>
                <a:cubicBezTo>
                  <a:pt x="2059425" y="6149369"/>
                  <a:pt x="3348720" y="4689752"/>
                  <a:pt x="3348720" y="2889223"/>
                </a:cubicBezTo>
                <a:cubicBezTo>
                  <a:pt x="3348720" y="1763892"/>
                  <a:pt x="2845090" y="771731"/>
                  <a:pt x="2079078" y="185859"/>
                </a:cubicBezTo>
                <a:lnTo>
                  <a:pt x="1919161" y="75872"/>
                </a:lnTo>
                <a:close/>
              </a:path>
            </a:pathLst>
          </a:cu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charset="-122"/>
              <a:cs typeface="+mn-cs"/>
            </a:endParaRPr>
          </a:p>
        </p:txBody>
      </p:sp>
      <p:sp>
        <p:nvSpPr>
          <p:cNvPr id="85" name="任意多边形: 形状 84"/>
          <p:cNvSpPr/>
          <p:nvPr>
            <p:custDataLst>
              <p:tags r:id="rId17"/>
            </p:custDataLst>
          </p:nvPr>
        </p:nvSpPr>
        <p:spPr>
          <a:xfrm rot="900000" flipH="1">
            <a:off x="9554782" y="-134522"/>
            <a:ext cx="3467662" cy="6097080"/>
          </a:xfrm>
          <a:custGeom>
            <a:avLst/>
            <a:gdLst>
              <a:gd name="connsiteX0" fmla="*/ 1615430 w 3467662"/>
              <a:gd name="connsiteY0" fmla="*/ 0 h 6097080"/>
              <a:gd name="connsiteX1" fmla="*/ 0 w 3467662"/>
              <a:gd name="connsiteY1" fmla="*/ 6028866 h 6097080"/>
              <a:gd name="connsiteX2" fmla="*/ 7578 w 3467662"/>
              <a:gd name="connsiteY2" fmla="*/ 6030846 h 6097080"/>
              <a:gd name="connsiteX3" fmla="*/ 587942 w 3467662"/>
              <a:gd name="connsiteY3" fmla="*/ 6097080 h 6097080"/>
              <a:gd name="connsiteX4" fmla="*/ 3467662 w 3467662"/>
              <a:gd name="connsiteY4" fmla="*/ 2836934 h 6097080"/>
              <a:gd name="connsiteX5" fmla="*/ 2419711 w 3467662"/>
              <a:gd name="connsiteY5" fmla="*/ 321247 h 6097080"/>
              <a:gd name="connsiteX6" fmla="*/ 2236968 w 3467662"/>
              <a:gd name="connsiteY6" fmla="*/ 166541 h 6097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67662" h="6097080">
                <a:moveTo>
                  <a:pt x="1615430" y="0"/>
                </a:moveTo>
                <a:lnTo>
                  <a:pt x="0" y="6028866"/>
                </a:lnTo>
                <a:lnTo>
                  <a:pt x="7578" y="6030846"/>
                </a:lnTo>
                <a:cubicBezTo>
                  <a:pt x="195041" y="6074274"/>
                  <a:pt x="389139" y="6097080"/>
                  <a:pt x="587942" y="6097080"/>
                </a:cubicBezTo>
                <a:cubicBezTo>
                  <a:pt x="2178367" y="6097080"/>
                  <a:pt x="3467662" y="4637463"/>
                  <a:pt x="3467662" y="2836934"/>
                </a:cubicBezTo>
                <a:cubicBezTo>
                  <a:pt x="3467662" y="1824137"/>
                  <a:pt x="3059721" y="919206"/>
                  <a:pt x="2419711" y="321247"/>
                </a:cubicBezTo>
                <a:lnTo>
                  <a:pt x="2236968" y="166541"/>
                </a:lnTo>
                <a:close/>
              </a:path>
            </a:pathLst>
          </a:cu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charset="-122"/>
              <a:cs typeface="+mn-cs"/>
            </a:endParaRPr>
          </a:p>
        </p:txBody>
      </p:sp>
      <p:sp>
        <p:nvSpPr>
          <p:cNvPr id="131" name="任意多边形: 形状 130"/>
          <p:cNvSpPr/>
          <p:nvPr>
            <p:custDataLst>
              <p:tags r:id="rId18"/>
            </p:custDataLst>
          </p:nvPr>
        </p:nvSpPr>
        <p:spPr>
          <a:xfrm rot="17640000" flipH="1">
            <a:off x="-2395738" y="1163889"/>
            <a:ext cx="6272491" cy="3876465"/>
          </a:xfrm>
          <a:custGeom>
            <a:avLst/>
            <a:gdLst>
              <a:gd name="connsiteX0" fmla="*/ 603508 w 6272491"/>
              <a:gd name="connsiteY0" fmla="*/ 0 h 3876465"/>
              <a:gd name="connsiteX1" fmla="*/ 0 w 6272491"/>
              <a:gd name="connsiteY1" fmla="*/ 1355501 h 3876465"/>
              <a:gd name="connsiteX2" fmla="*/ 112997 w 6272491"/>
              <a:gd name="connsiteY2" fmla="*/ 1664231 h 3876465"/>
              <a:gd name="connsiteX3" fmla="*/ 3450483 w 6272491"/>
              <a:gd name="connsiteY3" fmla="*/ 3876465 h 3876465"/>
              <a:gd name="connsiteX4" fmla="*/ 6245495 w 6272491"/>
              <a:gd name="connsiteY4" fmla="*/ 2558346 h 3876465"/>
              <a:gd name="connsiteX5" fmla="*/ 6272491 w 6272491"/>
              <a:gd name="connsiteY5" fmla="*/ 2523994 h 3876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72491" h="3876465">
                <a:moveTo>
                  <a:pt x="603508" y="0"/>
                </a:moveTo>
                <a:lnTo>
                  <a:pt x="0" y="1355501"/>
                </a:lnTo>
                <a:lnTo>
                  <a:pt x="112997" y="1664231"/>
                </a:lnTo>
                <a:cubicBezTo>
                  <a:pt x="662866" y="2964268"/>
                  <a:pt x="1950147" y="3876465"/>
                  <a:pt x="3450483" y="3876465"/>
                </a:cubicBezTo>
                <a:cubicBezTo>
                  <a:pt x="4575735" y="3876465"/>
                  <a:pt x="5581143" y="3363354"/>
                  <a:pt x="6245495" y="2558346"/>
                </a:cubicBezTo>
                <a:lnTo>
                  <a:pt x="6272491" y="2523994"/>
                </a:lnTo>
                <a:close/>
              </a:path>
            </a:pathLst>
          </a:custGeom>
          <a:noFill/>
          <a:ln>
            <a:solidFill>
              <a:schemeClr val="tx2">
                <a:lumMod val="25000"/>
                <a:lumOff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charset="-122"/>
              <a:cs typeface="+mn-cs"/>
            </a:endParaRPr>
          </a:p>
        </p:txBody>
      </p:sp>
      <p:sp>
        <p:nvSpPr>
          <p:cNvPr id="133" name="任意多边形: 形状 132"/>
          <p:cNvSpPr/>
          <p:nvPr>
            <p:custDataLst>
              <p:tags r:id="rId19"/>
            </p:custDataLst>
          </p:nvPr>
        </p:nvSpPr>
        <p:spPr>
          <a:xfrm rot="17640000" flipH="1">
            <a:off x="-2449648" y="1272324"/>
            <a:ext cx="6250441" cy="3825167"/>
          </a:xfrm>
          <a:custGeom>
            <a:avLst/>
            <a:gdLst>
              <a:gd name="connsiteX0" fmla="*/ 0 w 6250441"/>
              <a:gd name="connsiteY0" fmla="*/ 1101554 h 3825167"/>
              <a:gd name="connsiteX1" fmla="*/ 45921 w 6250441"/>
              <a:gd name="connsiteY1" fmla="*/ 1280147 h 3825167"/>
              <a:gd name="connsiteX2" fmla="*/ 3505208 w 6250441"/>
              <a:gd name="connsiteY2" fmla="*/ 3825167 h 3825167"/>
              <a:gd name="connsiteX3" fmla="*/ 6186375 w 6250441"/>
              <a:gd name="connsiteY3" fmla="*/ 2638475 h 3825167"/>
              <a:gd name="connsiteX4" fmla="*/ 6250441 w 6250441"/>
              <a:gd name="connsiteY4" fmla="*/ 2564515 h 3825167"/>
              <a:gd name="connsiteX5" fmla="*/ 490444 w 6250441"/>
              <a:gd name="connsiteY5" fmla="*/ 0 h 382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50441" h="3825167">
                <a:moveTo>
                  <a:pt x="0" y="1101554"/>
                </a:moveTo>
                <a:lnTo>
                  <a:pt x="45921" y="1280147"/>
                </a:lnTo>
                <a:cubicBezTo>
                  <a:pt x="504524" y="2754603"/>
                  <a:pt x="1879844" y="3825167"/>
                  <a:pt x="3505208" y="3825167"/>
                </a:cubicBezTo>
                <a:cubicBezTo>
                  <a:pt x="4567946" y="3825167"/>
                  <a:pt x="5523787" y="3367485"/>
                  <a:pt x="6186375" y="2638475"/>
                </a:cubicBezTo>
                <a:lnTo>
                  <a:pt x="6250441" y="2564515"/>
                </a:lnTo>
                <a:lnTo>
                  <a:pt x="490444" y="0"/>
                </a:lnTo>
                <a:close/>
              </a:path>
            </a:pathLst>
          </a:custGeom>
          <a:noFill/>
          <a:ln>
            <a:solidFill>
              <a:schemeClr val="tx2">
                <a:lumMod val="25000"/>
                <a:lumOff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charset="-122"/>
              <a:cs typeface="+mn-cs"/>
            </a:endParaRPr>
          </a:p>
        </p:txBody>
      </p:sp>
      <p:sp>
        <p:nvSpPr>
          <p:cNvPr id="135" name="任意多边形: 形状 134"/>
          <p:cNvSpPr/>
          <p:nvPr>
            <p:custDataLst>
              <p:tags r:id="rId20"/>
            </p:custDataLst>
          </p:nvPr>
        </p:nvSpPr>
        <p:spPr>
          <a:xfrm rot="17640000" flipH="1">
            <a:off x="-2500059" y="1381476"/>
            <a:ext cx="6220753" cy="3773869"/>
          </a:xfrm>
          <a:custGeom>
            <a:avLst/>
            <a:gdLst>
              <a:gd name="connsiteX0" fmla="*/ 0 w 6220753"/>
              <a:gd name="connsiteY0" fmla="*/ 837262 h 3773869"/>
              <a:gd name="connsiteX1" fmla="*/ 6786 w 6220753"/>
              <a:gd name="connsiteY1" fmla="*/ 881724 h 3773869"/>
              <a:gd name="connsiteX2" fmla="*/ 3555328 w 6220753"/>
              <a:gd name="connsiteY2" fmla="*/ 3773869 h 3773869"/>
              <a:gd name="connsiteX3" fmla="*/ 6116562 w 6220753"/>
              <a:gd name="connsiteY3" fmla="*/ 2712972 h 3773869"/>
              <a:gd name="connsiteX4" fmla="*/ 6220753 w 6220753"/>
              <a:gd name="connsiteY4" fmla="*/ 2603688 h 3773869"/>
              <a:gd name="connsiteX5" fmla="*/ 372773 w 6220753"/>
              <a:gd name="connsiteY5" fmla="*/ 0 h 3773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20753" h="3773869">
                <a:moveTo>
                  <a:pt x="0" y="837262"/>
                </a:moveTo>
                <a:lnTo>
                  <a:pt x="6786" y="881724"/>
                </a:lnTo>
                <a:cubicBezTo>
                  <a:pt x="344536" y="2532268"/>
                  <a:pt x="1804936" y="3773869"/>
                  <a:pt x="3555328" y="3773869"/>
                </a:cubicBezTo>
                <a:cubicBezTo>
                  <a:pt x="4555552" y="3773869"/>
                  <a:pt x="5461085" y="3368448"/>
                  <a:pt x="6116562" y="2712972"/>
                </a:cubicBezTo>
                <a:lnTo>
                  <a:pt x="6220753" y="2603688"/>
                </a:lnTo>
                <a:lnTo>
                  <a:pt x="372773" y="0"/>
                </a:lnTo>
                <a:close/>
              </a:path>
            </a:pathLst>
          </a:custGeom>
          <a:noFill/>
          <a:ln>
            <a:solidFill>
              <a:schemeClr val="tx2">
                <a:lumMod val="25000"/>
                <a:lumOff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charset="-122"/>
              <a:cs typeface="+mn-cs"/>
            </a:endParaRPr>
          </a:p>
        </p:txBody>
      </p:sp>
      <p:sp>
        <p:nvSpPr>
          <p:cNvPr id="129" name="任意多边形: 形状 128"/>
          <p:cNvSpPr/>
          <p:nvPr>
            <p:custDataLst>
              <p:tags r:id="rId21"/>
            </p:custDataLst>
          </p:nvPr>
        </p:nvSpPr>
        <p:spPr>
          <a:xfrm rot="17640000" flipH="1">
            <a:off x="-2543395" y="1494553"/>
            <a:ext cx="6173421" cy="3722570"/>
          </a:xfrm>
          <a:custGeom>
            <a:avLst/>
            <a:gdLst>
              <a:gd name="connsiteX0" fmla="*/ 0 w 6173421"/>
              <a:gd name="connsiteY0" fmla="*/ 543508 h 3722570"/>
              <a:gd name="connsiteX1" fmla="*/ 43789 w 6173421"/>
              <a:gd name="connsiteY1" fmla="*/ 830425 h 3722570"/>
              <a:gd name="connsiteX2" fmla="*/ 3592331 w 6173421"/>
              <a:gd name="connsiteY2" fmla="*/ 3722570 h 3722570"/>
              <a:gd name="connsiteX3" fmla="*/ 6153565 w 6173421"/>
              <a:gd name="connsiteY3" fmla="*/ 2661673 h 3722570"/>
              <a:gd name="connsiteX4" fmla="*/ 6173421 w 6173421"/>
              <a:gd name="connsiteY4" fmla="*/ 2640845 h 3722570"/>
              <a:gd name="connsiteX5" fmla="*/ 241986 w 6173421"/>
              <a:gd name="connsiteY5" fmla="*/ 0 h 3722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73421" h="3722570">
                <a:moveTo>
                  <a:pt x="0" y="543508"/>
                </a:moveTo>
                <a:lnTo>
                  <a:pt x="43789" y="830425"/>
                </a:lnTo>
                <a:cubicBezTo>
                  <a:pt x="381539" y="2480969"/>
                  <a:pt x="1841939" y="3722570"/>
                  <a:pt x="3592331" y="3722570"/>
                </a:cubicBezTo>
                <a:cubicBezTo>
                  <a:pt x="4592555" y="3722570"/>
                  <a:pt x="5498088" y="3317149"/>
                  <a:pt x="6153565" y="2661673"/>
                </a:cubicBezTo>
                <a:lnTo>
                  <a:pt x="6173421" y="2640845"/>
                </a:lnTo>
                <a:lnTo>
                  <a:pt x="241986" y="0"/>
                </a:lnTo>
                <a:close/>
              </a:path>
            </a:pathLst>
          </a:custGeom>
          <a:noFill/>
          <a:ln>
            <a:solidFill>
              <a:schemeClr val="tx2">
                <a:lumMod val="25000"/>
                <a:lumOff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charset="-122"/>
              <a:cs typeface="+mn-cs"/>
            </a:endParaRPr>
          </a:p>
        </p:txBody>
      </p:sp>
      <p:sp>
        <p:nvSpPr>
          <p:cNvPr id="125" name="任意多边形: 形状 124"/>
          <p:cNvSpPr/>
          <p:nvPr>
            <p:custDataLst>
              <p:tags r:id="rId22"/>
            </p:custDataLst>
          </p:nvPr>
        </p:nvSpPr>
        <p:spPr>
          <a:xfrm rot="17640000" flipH="1">
            <a:off x="-2580192" y="1610925"/>
            <a:ext cx="6110074" cy="3671272"/>
          </a:xfrm>
          <a:custGeom>
            <a:avLst/>
            <a:gdLst>
              <a:gd name="connsiteX0" fmla="*/ 99583 w 6110074"/>
              <a:gd name="connsiteY0" fmla="*/ 0 h 3671272"/>
              <a:gd name="connsiteX1" fmla="*/ 0 w 6110074"/>
              <a:gd name="connsiteY1" fmla="*/ 223666 h 3671272"/>
              <a:gd name="connsiteX2" fmla="*/ 300 w 6110074"/>
              <a:gd name="connsiteY2" fmla="*/ 235536 h 3671272"/>
              <a:gd name="connsiteX3" fmla="*/ 3617718 w 6110074"/>
              <a:gd name="connsiteY3" fmla="*/ 3671272 h 3671272"/>
              <a:gd name="connsiteX4" fmla="*/ 6053157 w 6110074"/>
              <a:gd name="connsiteY4" fmla="*/ 2730308 h 3671272"/>
              <a:gd name="connsiteX5" fmla="*/ 6110074 w 6110074"/>
              <a:gd name="connsiteY5" fmla="*/ 2676043 h 3671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10074" h="3671272">
                <a:moveTo>
                  <a:pt x="99583" y="0"/>
                </a:moveTo>
                <a:lnTo>
                  <a:pt x="0" y="223666"/>
                </a:lnTo>
                <a:lnTo>
                  <a:pt x="300" y="235536"/>
                </a:lnTo>
                <a:cubicBezTo>
                  <a:pt x="97312" y="2149361"/>
                  <a:pt x="1679784" y="3671272"/>
                  <a:pt x="3617718" y="3671272"/>
                </a:cubicBezTo>
                <a:cubicBezTo>
                  <a:pt x="4555428" y="3671272"/>
                  <a:pt x="5409913" y="3314945"/>
                  <a:pt x="6053157" y="2730308"/>
                </a:cubicBezTo>
                <a:lnTo>
                  <a:pt x="6110074" y="2676043"/>
                </a:lnTo>
                <a:close/>
              </a:path>
            </a:pathLst>
          </a:custGeom>
          <a:noFill/>
          <a:ln>
            <a:solidFill>
              <a:schemeClr val="tx2">
                <a:lumMod val="25000"/>
                <a:lumOff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charset="-122"/>
              <a:cs typeface="+mn-cs"/>
            </a:endParaRPr>
          </a:p>
        </p:txBody>
      </p:sp>
      <p:sp>
        <p:nvSpPr>
          <p:cNvPr id="123" name="任意多边形: 形状 122"/>
          <p:cNvSpPr/>
          <p:nvPr>
            <p:custDataLst>
              <p:tags r:id="rId23"/>
            </p:custDataLst>
          </p:nvPr>
        </p:nvSpPr>
        <p:spPr>
          <a:xfrm rot="17640000" flipH="1">
            <a:off x="-2592770" y="1754454"/>
            <a:ext cx="6018386" cy="3591223"/>
          </a:xfrm>
          <a:custGeom>
            <a:avLst/>
            <a:gdLst>
              <a:gd name="connsiteX0" fmla="*/ 0 w 6018386"/>
              <a:gd name="connsiteY0" fmla="*/ 0 h 3591223"/>
              <a:gd name="connsiteX1" fmla="*/ 3931 w 6018386"/>
              <a:gd name="connsiteY1" fmla="*/ 155485 h 3591223"/>
              <a:gd name="connsiteX2" fmla="*/ 3621350 w 6018386"/>
              <a:gd name="connsiteY2" fmla="*/ 3591223 h 3591223"/>
              <a:gd name="connsiteX3" fmla="*/ 5925362 w 6018386"/>
              <a:gd name="connsiteY3" fmla="*/ 2764104 h 3591223"/>
              <a:gd name="connsiteX4" fmla="*/ 6018386 w 6018386"/>
              <a:gd name="connsiteY4" fmla="*/ 2679558 h 3591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8386" h="3591223">
                <a:moveTo>
                  <a:pt x="0" y="0"/>
                </a:moveTo>
                <a:lnTo>
                  <a:pt x="3931" y="155485"/>
                </a:lnTo>
                <a:cubicBezTo>
                  <a:pt x="100943" y="2069311"/>
                  <a:pt x="1683416" y="3591223"/>
                  <a:pt x="3621350" y="3591223"/>
                </a:cubicBezTo>
                <a:cubicBezTo>
                  <a:pt x="4496546" y="3591223"/>
                  <a:pt x="5299244" y="3280822"/>
                  <a:pt x="5925362" y="2764104"/>
                </a:cubicBezTo>
                <a:lnTo>
                  <a:pt x="6018386" y="2679558"/>
                </a:lnTo>
                <a:close/>
              </a:path>
            </a:pathLst>
          </a:custGeom>
          <a:noFill/>
          <a:ln>
            <a:solidFill>
              <a:schemeClr val="tx2">
                <a:lumMod val="25000"/>
                <a:lumOff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charset="-122"/>
              <a:cs typeface="+mn-cs"/>
            </a:endParaRPr>
          </a:p>
        </p:txBody>
      </p:sp>
      <p:sp>
        <p:nvSpPr>
          <p:cNvPr id="127" name="任意多边形: 形状 126"/>
          <p:cNvSpPr/>
          <p:nvPr>
            <p:custDataLst>
              <p:tags r:id="rId24"/>
            </p:custDataLst>
          </p:nvPr>
        </p:nvSpPr>
        <p:spPr>
          <a:xfrm rot="17640000" flipH="1">
            <a:off x="-2581217" y="1938619"/>
            <a:ext cx="5918022" cy="3461966"/>
          </a:xfrm>
          <a:custGeom>
            <a:avLst/>
            <a:gdLst>
              <a:gd name="connsiteX0" fmla="*/ 0 w 5918022"/>
              <a:gd name="connsiteY0" fmla="*/ 0 h 3461966"/>
              <a:gd name="connsiteX1" fmla="*/ 10613 w 5918022"/>
              <a:gd name="connsiteY1" fmla="*/ 210176 h 3461966"/>
              <a:gd name="connsiteX2" fmla="*/ 3614044 w 5918022"/>
              <a:gd name="connsiteY2" fmla="*/ 3461966 h 3461966"/>
              <a:gd name="connsiteX3" fmla="*/ 5639212 w 5918022"/>
              <a:gd name="connsiteY3" fmla="*/ 2843363 h 3461966"/>
              <a:gd name="connsiteX4" fmla="*/ 5918022 w 5918022"/>
              <a:gd name="connsiteY4" fmla="*/ 2634873 h 3461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18022" h="3461966">
                <a:moveTo>
                  <a:pt x="0" y="0"/>
                </a:moveTo>
                <a:lnTo>
                  <a:pt x="10613" y="210176"/>
                </a:lnTo>
                <a:cubicBezTo>
                  <a:pt x="196102" y="2036658"/>
                  <a:pt x="1738624" y="3461966"/>
                  <a:pt x="3614044" y="3461966"/>
                </a:cubicBezTo>
                <a:cubicBezTo>
                  <a:pt x="4364212" y="3461966"/>
                  <a:pt x="5061116" y="3233917"/>
                  <a:pt x="5639212" y="2843363"/>
                </a:cubicBezTo>
                <a:lnTo>
                  <a:pt x="5918022" y="2634873"/>
                </a:lnTo>
                <a:close/>
              </a:path>
            </a:pathLst>
          </a:custGeom>
          <a:noFill/>
          <a:ln>
            <a:solidFill>
              <a:schemeClr val="tx2">
                <a:lumMod val="25000"/>
                <a:lumOff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charset="-122"/>
              <a:cs typeface="+mn-cs"/>
            </a:endParaRPr>
          </a:p>
        </p:txBody>
      </p:sp>
      <p:sp>
        <p:nvSpPr>
          <p:cNvPr id="105" name="任意多边形: 形状 104"/>
          <p:cNvSpPr/>
          <p:nvPr>
            <p:custDataLst>
              <p:tags r:id="rId25"/>
            </p:custDataLst>
          </p:nvPr>
        </p:nvSpPr>
        <p:spPr>
          <a:xfrm rot="17640000" flipH="1">
            <a:off x="-2561230" y="2116432"/>
            <a:ext cx="5805896" cy="3333065"/>
          </a:xfrm>
          <a:custGeom>
            <a:avLst/>
            <a:gdLst>
              <a:gd name="connsiteX0" fmla="*/ 0 w 5805896"/>
              <a:gd name="connsiteY0" fmla="*/ 0 h 3333065"/>
              <a:gd name="connsiteX1" fmla="*/ 4104 w 5805896"/>
              <a:gd name="connsiteY1" fmla="*/ 81275 h 3333065"/>
              <a:gd name="connsiteX2" fmla="*/ 3607535 w 5805896"/>
              <a:gd name="connsiteY2" fmla="*/ 3333065 h 3333065"/>
              <a:gd name="connsiteX3" fmla="*/ 5632703 w 5805896"/>
              <a:gd name="connsiteY3" fmla="*/ 2714462 h 3333065"/>
              <a:gd name="connsiteX4" fmla="*/ 5805896 w 5805896"/>
              <a:gd name="connsiteY4" fmla="*/ 2584951 h 3333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05896" h="3333065">
                <a:moveTo>
                  <a:pt x="0" y="0"/>
                </a:moveTo>
                <a:lnTo>
                  <a:pt x="4104" y="81275"/>
                </a:lnTo>
                <a:cubicBezTo>
                  <a:pt x="189593" y="1907757"/>
                  <a:pt x="1732115" y="3333065"/>
                  <a:pt x="3607535" y="3333065"/>
                </a:cubicBezTo>
                <a:cubicBezTo>
                  <a:pt x="4357703" y="3333065"/>
                  <a:pt x="5054607" y="3105016"/>
                  <a:pt x="5632703" y="2714462"/>
                </a:cubicBezTo>
                <a:lnTo>
                  <a:pt x="5805896" y="2584951"/>
                </a:lnTo>
                <a:close/>
              </a:path>
            </a:pathLst>
          </a:custGeom>
          <a:noFill/>
          <a:ln>
            <a:solidFill>
              <a:schemeClr val="tx2">
                <a:lumMod val="25000"/>
                <a:lumOff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charset="-122"/>
              <a:cs typeface="+mn-cs"/>
            </a:endParaRPr>
          </a:p>
        </p:txBody>
      </p:sp>
      <p:sp>
        <p:nvSpPr>
          <p:cNvPr id="107" name="任意多边形: 形状 106"/>
          <p:cNvSpPr/>
          <p:nvPr>
            <p:custDataLst>
              <p:tags r:id="rId26"/>
            </p:custDataLst>
          </p:nvPr>
        </p:nvSpPr>
        <p:spPr>
          <a:xfrm rot="17640000" flipH="1">
            <a:off x="-2538633" y="2298264"/>
            <a:ext cx="5688550" cy="3201839"/>
          </a:xfrm>
          <a:custGeom>
            <a:avLst/>
            <a:gdLst>
              <a:gd name="connsiteX0" fmla="*/ 0 w 5688550"/>
              <a:gd name="connsiteY0" fmla="*/ 0 h 3201839"/>
              <a:gd name="connsiteX1" fmla="*/ 47265 w 5688550"/>
              <a:gd name="connsiteY1" fmla="*/ 309693 h 3201839"/>
              <a:gd name="connsiteX2" fmla="*/ 3595808 w 5688550"/>
              <a:gd name="connsiteY2" fmla="*/ 3201839 h 3201839"/>
              <a:gd name="connsiteX3" fmla="*/ 5620976 w 5688550"/>
              <a:gd name="connsiteY3" fmla="*/ 2583236 h 3201839"/>
              <a:gd name="connsiteX4" fmla="*/ 5688550 w 5688550"/>
              <a:gd name="connsiteY4" fmla="*/ 2532705 h 3201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8550" h="3201839">
                <a:moveTo>
                  <a:pt x="0" y="0"/>
                </a:moveTo>
                <a:lnTo>
                  <a:pt x="47265" y="309693"/>
                </a:lnTo>
                <a:cubicBezTo>
                  <a:pt x="385015" y="1960237"/>
                  <a:pt x="1845416" y="3201839"/>
                  <a:pt x="3595808" y="3201839"/>
                </a:cubicBezTo>
                <a:cubicBezTo>
                  <a:pt x="4345976" y="3201839"/>
                  <a:pt x="5042880" y="2973790"/>
                  <a:pt x="5620976" y="2583236"/>
                </a:cubicBezTo>
                <a:lnTo>
                  <a:pt x="5688550" y="2532705"/>
                </a:lnTo>
                <a:close/>
              </a:path>
            </a:pathLst>
          </a:custGeom>
          <a:noFill/>
          <a:ln>
            <a:solidFill>
              <a:schemeClr val="tx2">
                <a:lumMod val="25000"/>
                <a:lumOff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charset="-122"/>
              <a:cs typeface="+mn-cs"/>
            </a:endParaRPr>
          </a:p>
        </p:txBody>
      </p:sp>
      <p:sp>
        <p:nvSpPr>
          <p:cNvPr id="162" name="任意多边形: 形状 161"/>
          <p:cNvSpPr/>
          <p:nvPr>
            <p:custDataLst>
              <p:tags r:id="rId27"/>
            </p:custDataLst>
          </p:nvPr>
        </p:nvSpPr>
        <p:spPr>
          <a:xfrm rot="17640000" flipH="1">
            <a:off x="-2466894" y="2457930"/>
            <a:ext cx="5498762" cy="3066650"/>
          </a:xfrm>
          <a:custGeom>
            <a:avLst/>
            <a:gdLst>
              <a:gd name="connsiteX0" fmla="*/ 0 w 5498762"/>
              <a:gd name="connsiteY0" fmla="*/ 0 h 3066650"/>
              <a:gd name="connsiteX1" fmla="*/ 26632 w 5498762"/>
              <a:gd name="connsiteY1" fmla="*/ 174504 h 3066650"/>
              <a:gd name="connsiteX2" fmla="*/ 3575175 w 5498762"/>
              <a:gd name="connsiteY2" fmla="*/ 3066650 h 3066650"/>
              <a:gd name="connsiteX3" fmla="*/ 5301698 w 5498762"/>
              <a:gd name="connsiteY3" fmla="*/ 2629478 h 3066650"/>
              <a:gd name="connsiteX4" fmla="*/ 5461196 w 5498762"/>
              <a:gd name="connsiteY4" fmla="*/ 2532581 h 3066650"/>
              <a:gd name="connsiteX5" fmla="*/ 5498762 w 5498762"/>
              <a:gd name="connsiteY5" fmla="*/ 2448207 h 3066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98762" h="3066650">
                <a:moveTo>
                  <a:pt x="0" y="0"/>
                </a:moveTo>
                <a:lnTo>
                  <a:pt x="26632" y="174504"/>
                </a:lnTo>
                <a:cubicBezTo>
                  <a:pt x="364382" y="1825048"/>
                  <a:pt x="1824783" y="3066650"/>
                  <a:pt x="3575175" y="3066650"/>
                </a:cubicBezTo>
                <a:cubicBezTo>
                  <a:pt x="4200315" y="3066650"/>
                  <a:pt x="4788466" y="2908282"/>
                  <a:pt x="5301698" y="2629478"/>
                </a:cubicBezTo>
                <a:lnTo>
                  <a:pt x="5461196" y="2532581"/>
                </a:lnTo>
                <a:lnTo>
                  <a:pt x="5498762" y="2448207"/>
                </a:lnTo>
                <a:close/>
              </a:path>
            </a:pathLst>
          </a:custGeom>
          <a:noFill/>
          <a:ln>
            <a:solidFill>
              <a:schemeClr val="tx2">
                <a:lumMod val="25000"/>
                <a:lumOff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charset="-122"/>
              <a:cs typeface="+mn-cs"/>
            </a:endParaRPr>
          </a:p>
        </p:txBody>
      </p:sp>
      <p:sp>
        <p:nvSpPr>
          <p:cNvPr id="160" name="任意多边形: 形状 159"/>
          <p:cNvSpPr/>
          <p:nvPr>
            <p:custDataLst>
              <p:tags r:id="rId28"/>
            </p:custDataLst>
          </p:nvPr>
        </p:nvSpPr>
        <p:spPr>
          <a:xfrm rot="17640000" flipH="1">
            <a:off x="-2396114" y="2618218"/>
            <a:ext cx="5310339" cy="2931460"/>
          </a:xfrm>
          <a:custGeom>
            <a:avLst/>
            <a:gdLst>
              <a:gd name="connsiteX0" fmla="*/ 0 w 5310339"/>
              <a:gd name="connsiteY0" fmla="*/ 0 h 2931460"/>
              <a:gd name="connsiteX1" fmla="*/ 6000 w 5310339"/>
              <a:gd name="connsiteY1" fmla="*/ 39314 h 2931460"/>
              <a:gd name="connsiteX2" fmla="*/ 3554543 w 5310339"/>
              <a:gd name="connsiteY2" fmla="*/ 2931460 h 2931460"/>
              <a:gd name="connsiteX3" fmla="*/ 5085166 w 5310339"/>
              <a:gd name="connsiteY3" fmla="*/ 2593120 h 2931460"/>
              <a:gd name="connsiteX4" fmla="*/ 5244189 w 5310339"/>
              <a:gd name="connsiteY4" fmla="*/ 2512892 h 2931460"/>
              <a:gd name="connsiteX5" fmla="*/ 5310339 w 5310339"/>
              <a:gd name="connsiteY5" fmla="*/ 2364316 h 2931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10339" h="2931460">
                <a:moveTo>
                  <a:pt x="0" y="0"/>
                </a:moveTo>
                <a:lnTo>
                  <a:pt x="6000" y="39314"/>
                </a:lnTo>
                <a:cubicBezTo>
                  <a:pt x="343750" y="1689858"/>
                  <a:pt x="1804151" y="2931460"/>
                  <a:pt x="3554543" y="2931460"/>
                </a:cubicBezTo>
                <a:cubicBezTo>
                  <a:pt x="4101541" y="2931460"/>
                  <a:pt x="4620218" y="2810209"/>
                  <a:pt x="5085166" y="2593120"/>
                </a:cubicBezTo>
                <a:lnTo>
                  <a:pt x="5244189" y="2512892"/>
                </a:lnTo>
                <a:lnTo>
                  <a:pt x="5310339" y="2364316"/>
                </a:lnTo>
                <a:close/>
              </a:path>
            </a:pathLst>
          </a:custGeom>
          <a:noFill/>
          <a:ln>
            <a:solidFill>
              <a:schemeClr val="tx2">
                <a:lumMod val="25000"/>
                <a:lumOff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charset="-122"/>
              <a:cs typeface="+mn-cs"/>
            </a:endParaRPr>
          </a:p>
        </p:txBody>
      </p:sp>
      <p:sp>
        <p:nvSpPr>
          <p:cNvPr id="158" name="任意多边形: 形状 157"/>
          <p:cNvSpPr/>
          <p:nvPr>
            <p:custDataLst>
              <p:tags r:id="rId29"/>
            </p:custDataLst>
          </p:nvPr>
        </p:nvSpPr>
        <p:spPr>
          <a:xfrm rot="17640000" flipH="1">
            <a:off x="-2319676" y="2787221"/>
            <a:ext cx="5110601" cy="2791232"/>
          </a:xfrm>
          <a:custGeom>
            <a:avLst/>
            <a:gdLst>
              <a:gd name="connsiteX0" fmla="*/ 0 w 5110601"/>
              <a:gd name="connsiteY0" fmla="*/ 0 h 2791232"/>
              <a:gd name="connsiteX1" fmla="*/ 63307 w 5110601"/>
              <a:gd name="connsiteY1" fmla="*/ 246211 h 2791232"/>
              <a:gd name="connsiteX2" fmla="*/ 3522595 w 5110601"/>
              <a:gd name="connsiteY2" fmla="*/ 2791232 h 2791232"/>
              <a:gd name="connsiteX3" fmla="*/ 4850739 w 5110601"/>
              <a:gd name="connsiteY3" fmla="*/ 2539989 h 2791232"/>
              <a:gd name="connsiteX4" fmla="*/ 5026443 w 5110601"/>
              <a:gd name="connsiteY4" fmla="*/ 2464410 h 2791232"/>
              <a:gd name="connsiteX5" fmla="*/ 5110601 w 5110601"/>
              <a:gd name="connsiteY5" fmla="*/ 2275386 h 2791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10601" h="2791232">
                <a:moveTo>
                  <a:pt x="0" y="0"/>
                </a:moveTo>
                <a:lnTo>
                  <a:pt x="63307" y="246211"/>
                </a:lnTo>
                <a:cubicBezTo>
                  <a:pt x="521910" y="1720667"/>
                  <a:pt x="1897231" y="2791232"/>
                  <a:pt x="3522595" y="2791232"/>
                </a:cubicBezTo>
                <a:cubicBezTo>
                  <a:pt x="3991450" y="2791232"/>
                  <a:pt x="4439499" y="2702150"/>
                  <a:pt x="4850739" y="2539989"/>
                </a:cubicBezTo>
                <a:lnTo>
                  <a:pt x="5026443" y="2464410"/>
                </a:lnTo>
                <a:lnTo>
                  <a:pt x="5110601" y="2275386"/>
                </a:lnTo>
                <a:close/>
              </a:path>
            </a:pathLst>
          </a:custGeom>
          <a:noFill/>
          <a:ln>
            <a:solidFill>
              <a:schemeClr val="tx2">
                <a:lumMod val="25000"/>
                <a:lumOff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charset="-122"/>
              <a:cs typeface="+mn-cs"/>
            </a:endParaRPr>
          </a:p>
        </p:txBody>
      </p:sp>
      <p:sp>
        <p:nvSpPr>
          <p:cNvPr id="156" name="任意多边形: 形状 155"/>
          <p:cNvSpPr/>
          <p:nvPr>
            <p:custDataLst>
              <p:tags r:id="rId30"/>
            </p:custDataLst>
          </p:nvPr>
        </p:nvSpPr>
        <p:spPr>
          <a:xfrm rot="17640000" flipH="1">
            <a:off x="-2240920" y="2959793"/>
            <a:ext cx="4906224" cy="2648939"/>
          </a:xfrm>
          <a:custGeom>
            <a:avLst/>
            <a:gdLst>
              <a:gd name="connsiteX0" fmla="*/ 0 w 4906224"/>
              <a:gd name="connsiteY0" fmla="*/ 0 h 2648939"/>
              <a:gd name="connsiteX1" fmla="*/ 26720 w 4906224"/>
              <a:gd name="connsiteY1" fmla="*/ 103918 h 2648939"/>
              <a:gd name="connsiteX2" fmla="*/ 3486008 w 4906224"/>
              <a:gd name="connsiteY2" fmla="*/ 2648939 h 2648939"/>
              <a:gd name="connsiteX3" fmla="*/ 4563119 w 4906224"/>
              <a:gd name="connsiteY3" fmla="*/ 2486095 h 2648939"/>
              <a:gd name="connsiteX4" fmla="*/ 4812543 w 4906224"/>
              <a:gd name="connsiteY4" fmla="*/ 2394805 h 2648939"/>
              <a:gd name="connsiteX5" fmla="*/ 4906224 w 4906224"/>
              <a:gd name="connsiteY5" fmla="*/ 2184392 h 2648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06224" h="2648939">
                <a:moveTo>
                  <a:pt x="0" y="0"/>
                </a:moveTo>
                <a:lnTo>
                  <a:pt x="26720" y="103918"/>
                </a:lnTo>
                <a:cubicBezTo>
                  <a:pt x="485323" y="1578374"/>
                  <a:pt x="1860644" y="2648939"/>
                  <a:pt x="3486008" y="2648939"/>
                </a:cubicBezTo>
                <a:cubicBezTo>
                  <a:pt x="3861092" y="2648939"/>
                  <a:pt x="4222860" y="2591927"/>
                  <a:pt x="4563119" y="2486095"/>
                </a:cubicBezTo>
                <a:lnTo>
                  <a:pt x="4812543" y="2394805"/>
                </a:lnTo>
                <a:lnTo>
                  <a:pt x="4906224" y="2184392"/>
                </a:lnTo>
                <a:close/>
              </a:path>
            </a:pathLst>
          </a:custGeom>
          <a:noFill/>
          <a:ln>
            <a:solidFill>
              <a:schemeClr val="tx2">
                <a:lumMod val="25000"/>
                <a:lumOff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charset="-122"/>
              <a:cs typeface="+mn-cs"/>
            </a:endParaRPr>
          </a:p>
        </p:txBody>
      </p:sp>
      <p:sp>
        <p:nvSpPr>
          <p:cNvPr id="154" name="任意多边形: 形状 153"/>
          <p:cNvSpPr/>
          <p:nvPr>
            <p:custDataLst>
              <p:tags r:id="rId31"/>
            </p:custDataLst>
          </p:nvPr>
        </p:nvSpPr>
        <p:spPr>
          <a:xfrm rot="17640000" flipH="1">
            <a:off x="-2159666" y="3136212"/>
            <a:ext cx="4696855" cy="2504423"/>
          </a:xfrm>
          <a:custGeom>
            <a:avLst/>
            <a:gdLst>
              <a:gd name="connsiteX0" fmla="*/ 0 w 4696855"/>
              <a:gd name="connsiteY0" fmla="*/ 0 h 2504423"/>
              <a:gd name="connsiteX1" fmla="*/ 106942 w 4696855"/>
              <a:gd name="connsiteY1" fmla="*/ 292188 h 2504423"/>
              <a:gd name="connsiteX2" fmla="*/ 3444429 w 4696855"/>
              <a:gd name="connsiteY2" fmla="*/ 2504423 h 2504423"/>
              <a:gd name="connsiteX3" fmla="*/ 4521540 w 4696855"/>
              <a:gd name="connsiteY3" fmla="*/ 2341579 h 2504423"/>
              <a:gd name="connsiteX4" fmla="*/ 4597793 w 4696855"/>
              <a:gd name="connsiteY4" fmla="*/ 2313670 h 2504423"/>
              <a:gd name="connsiteX5" fmla="*/ 4696855 w 4696855"/>
              <a:gd name="connsiteY5" fmla="*/ 2091174 h 2504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96855" h="2504423">
                <a:moveTo>
                  <a:pt x="0" y="0"/>
                </a:moveTo>
                <a:lnTo>
                  <a:pt x="106942" y="292188"/>
                </a:lnTo>
                <a:cubicBezTo>
                  <a:pt x="656812" y="1592226"/>
                  <a:pt x="1944093" y="2504423"/>
                  <a:pt x="3444429" y="2504423"/>
                </a:cubicBezTo>
                <a:cubicBezTo>
                  <a:pt x="3819513" y="2504423"/>
                  <a:pt x="4181281" y="2447411"/>
                  <a:pt x="4521540" y="2341579"/>
                </a:cubicBezTo>
                <a:lnTo>
                  <a:pt x="4597793" y="2313670"/>
                </a:lnTo>
                <a:lnTo>
                  <a:pt x="4696855" y="2091174"/>
                </a:lnTo>
                <a:close/>
              </a:path>
            </a:pathLst>
          </a:custGeom>
          <a:noFill/>
          <a:ln>
            <a:solidFill>
              <a:schemeClr val="tx2">
                <a:lumMod val="25000"/>
                <a:lumOff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charset="-122"/>
              <a:cs typeface="+mn-cs"/>
            </a:endParaRPr>
          </a:p>
        </p:txBody>
      </p:sp>
      <p:sp>
        <p:nvSpPr>
          <p:cNvPr id="152" name="任意多边形: 形状 151"/>
          <p:cNvSpPr/>
          <p:nvPr>
            <p:custDataLst>
              <p:tags r:id="rId32"/>
            </p:custDataLst>
          </p:nvPr>
        </p:nvSpPr>
        <p:spPr>
          <a:xfrm rot="17640000" flipH="1">
            <a:off x="-2071656" y="3323036"/>
            <a:ext cx="4473968" cy="2353889"/>
          </a:xfrm>
          <a:custGeom>
            <a:avLst/>
            <a:gdLst>
              <a:gd name="connsiteX0" fmla="*/ 0 w 4473968"/>
              <a:gd name="connsiteY0" fmla="*/ 0 h 2353889"/>
              <a:gd name="connsiteX1" fmla="*/ 51846 w 4473968"/>
              <a:gd name="connsiteY1" fmla="*/ 141654 h 2353889"/>
              <a:gd name="connsiteX2" fmla="*/ 3389333 w 4473968"/>
              <a:gd name="connsiteY2" fmla="*/ 2353889 h 2353889"/>
              <a:gd name="connsiteX3" fmla="*/ 4207345 w 4473968"/>
              <a:gd name="connsiteY3" fmla="*/ 2261137 h 2353889"/>
              <a:gd name="connsiteX4" fmla="*/ 4374211 w 4473968"/>
              <a:gd name="connsiteY4" fmla="*/ 2215996 h 2353889"/>
              <a:gd name="connsiteX5" fmla="*/ 4473968 w 4473968"/>
              <a:gd name="connsiteY5" fmla="*/ 1991939 h 2353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73968" h="2353889">
                <a:moveTo>
                  <a:pt x="0" y="0"/>
                </a:moveTo>
                <a:lnTo>
                  <a:pt x="51846" y="141654"/>
                </a:lnTo>
                <a:cubicBezTo>
                  <a:pt x="601716" y="1441692"/>
                  <a:pt x="1888997" y="2353889"/>
                  <a:pt x="3389333" y="2353889"/>
                </a:cubicBezTo>
                <a:cubicBezTo>
                  <a:pt x="3670646" y="2353889"/>
                  <a:pt x="3944469" y="2321820"/>
                  <a:pt x="4207345" y="2261137"/>
                </a:cubicBezTo>
                <a:lnTo>
                  <a:pt x="4374211" y="2215996"/>
                </a:lnTo>
                <a:lnTo>
                  <a:pt x="4473968" y="1991939"/>
                </a:lnTo>
                <a:close/>
              </a:path>
            </a:pathLst>
          </a:custGeom>
          <a:noFill/>
          <a:ln>
            <a:solidFill>
              <a:schemeClr val="tx2">
                <a:lumMod val="25000"/>
                <a:lumOff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charset="-122"/>
              <a:cs typeface="+mn-cs"/>
            </a:endParaRPr>
          </a:p>
        </p:txBody>
      </p:sp>
      <p:sp>
        <p:nvSpPr>
          <p:cNvPr id="150" name="任意多边形: 形状 149"/>
          <p:cNvSpPr/>
          <p:nvPr>
            <p:custDataLst>
              <p:tags r:id="rId33"/>
            </p:custDataLst>
          </p:nvPr>
        </p:nvSpPr>
        <p:spPr>
          <a:xfrm rot="17640000" flipH="1">
            <a:off x="-1982989" y="3510868"/>
            <a:ext cx="4249772" cy="2202772"/>
          </a:xfrm>
          <a:custGeom>
            <a:avLst/>
            <a:gdLst>
              <a:gd name="connsiteX0" fmla="*/ 0 w 4249772"/>
              <a:gd name="connsiteY0" fmla="*/ 0 h 2202772"/>
              <a:gd name="connsiteX1" fmla="*/ 147968 w 4249772"/>
              <a:gd name="connsiteY1" fmla="*/ 307163 h 2202772"/>
              <a:gd name="connsiteX2" fmla="*/ 3332928 w 4249772"/>
              <a:gd name="connsiteY2" fmla="*/ 2202772 h 2202772"/>
              <a:gd name="connsiteX3" fmla="*/ 4150940 w 4249772"/>
              <a:gd name="connsiteY3" fmla="*/ 2110020 h 2202772"/>
              <a:gd name="connsiteX4" fmla="*/ 4153005 w 4249772"/>
              <a:gd name="connsiteY4" fmla="*/ 2109462 h 2202772"/>
              <a:gd name="connsiteX5" fmla="*/ 4249772 w 4249772"/>
              <a:gd name="connsiteY5" fmla="*/ 1892121 h 2202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49772" h="2202772">
                <a:moveTo>
                  <a:pt x="0" y="0"/>
                </a:moveTo>
                <a:lnTo>
                  <a:pt x="147968" y="307163"/>
                </a:lnTo>
                <a:cubicBezTo>
                  <a:pt x="761337" y="1436273"/>
                  <a:pt x="1957620" y="2202772"/>
                  <a:pt x="3332928" y="2202772"/>
                </a:cubicBezTo>
                <a:cubicBezTo>
                  <a:pt x="3614241" y="2202772"/>
                  <a:pt x="3888064" y="2170703"/>
                  <a:pt x="4150940" y="2110020"/>
                </a:cubicBezTo>
                <a:lnTo>
                  <a:pt x="4153005" y="2109462"/>
                </a:lnTo>
                <a:lnTo>
                  <a:pt x="4249772" y="1892121"/>
                </a:lnTo>
                <a:close/>
              </a:path>
            </a:pathLst>
          </a:custGeom>
          <a:noFill/>
          <a:ln>
            <a:solidFill>
              <a:schemeClr val="tx2">
                <a:lumMod val="25000"/>
                <a:lumOff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4"/>
            </p:custDataLst>
          </p:nvPr>
        </p:nvSpPr>
        <p:spPr>
          <a:xfrm>
            <a:off x="2726807" y="2161753"/>
            <a:ext cx="6738386" cy="1752222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9600" b="1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任意多边形: 形状 83"/>
          <p:cNvSpPr/>
          <p:nvPr>
            <p:custDataLst>
              <p:tags r:id="rId2"/>
            </p:custDataLst>
          </p:nvPr>
        </p:nvSpPr>
        <p:spPr>
          <a:xfrm rot="3192208">
            <a:off x="-759945" y="5662631"/>
            <a:ext cx="1792179" cy="1040101"/>
          </a:xfrm>
          <a:custGeom>
            <a:avLst/>
            <a:gdLst>
              <a:gd name="connsiteX0" fmla="*/ 0 w 1792179"/>
              <a:gd name="connsiteY0" fmla="*/ 19794 h 1040101"/>
              <a:gd name="connsiteX1" fmla="*/ 17147 w 1792179"/>
              <a:gd name="connsiteY1" fmla="*/ 16832 h 1040101"/>
              <a:gd name="connsiteX2" fmla="*/ 311581 w 1792179"/>
              <a:gd name="connsiteY2" fmla="*/ 0 h 1040101"/>
              <a:gd name="connsiteX3" fmla="*/ 1684227 w 1792179"/>
              <a:gd name="connsiteY3" fmla="*/ 393482 h 1040101"/>
              <a:gd name="connsiteX4" fmla="*/ 1792179 w 1792179"/>
              <a:gd name="connsiteY4" fmla="*/ 467729 h 1040101"/>
              <a:gd name="connsiteX5" fmla="*/ 1364044 w 1792179"/>
              <a:gd name="connsiteY5" fmla="*/ 1040101 h 104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92179" h="1040101">
                <a:moveTo>
                  <a:pt x="0" y="19794"/>
                </a:moveTo>
                <a:lnTo>
                  <a:pt x="17147" y="16832"/>
                </a:lnTo>
                <a:cubicBezTo>
                  <a:pt x="113954" y="5702"/>
                  <a:pt x="212180" y="0"/>
                  <a:pt x="311581" y="0"/>
                </a:cubicBezTo>
                <a:cubicBezTo>
                  <a:pt x="808589" y="0"/>
                  <a:pt x="1276190" y="142541"/>
                  <a:pt x="1684227" y="393482"/>
                </a:cubicBezTo>
                <a:lnTo>
                  <a:pt x="1792179" y="467729"/>
                </a:lnTo>
                <a:lnTo>
                  <a:pt x="1364044" y="1040101"/>
                </a:lnTo>
                <a:close/>
              </a:path>
            </a:pathLst>
          </a:cu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charset="-122"/>
              <a:cs typeface="+mn-cs"/>
            </a:endParaRPr>
          </a:p>
        </p:txBody>
      </p:sp>
      <p:sp>
        <p:nvSpPr>
          <p:cNvPr id="82" name="任意多边形: 形状 81"/>
          <p:cNvSpPr/>
          <p:nvPr>
            <p:custDataLst>
              <p:tags r:id="rId3"/>
            </p:custDataLst>
          </p:nvPr>
        </p:nvSpPr>
        <p:spPr>
          <a:xfrm rot="3192208">
            <a:off x="-778161" y="5637886"/>
            <a:ext cx="1896007" cy="1092391"/>
          </a:xfrm>
          <a:custGeom>
            <a:avLst/>
            <a:gdLst>
              <a:gd name="connsiteX0" fmla="*/ 0 w 1896007"/>
              <a:gd name="connsiteY0" fmla="*/ 49189 h 1092391"/>
              <a:gd name="connsiteX1" fmla="*/ 187272 w 1896007"/>
              <a:gd name="connsiteY1" fmla="*/ 16832 h 1092391"/>
              <a:gd name="connsiteX2" fmla="*/ 481706 w 1896007"/>
              <a:gd name="connsiteY2" fmla="*/ 0 h 1092391"/>
              <a:gd name="connsiteX3" fmla="*/ 1854352 w 1896007"/>
              <a:gd name="connsiteY3" fmla="*/ 393482 h 1092391"/>
              <a:gd name="connsiteX4" fmla="*/ 1896007 w 1896007"/>
              <a:gd name="connsiteY4" fmla="*/ 422132 h 1092391"/>
              <a:gd name="connsiteX5" fmla="*/ 1394653 w 1896007"/>
              <a:gd name="connsiteY5" fmla="*/ 1092391 h 1092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96007" h="1092391">
                <a:moveTo>
                  <a:pt x="0" y="49189"/>
                </a:moveTo>
                <a:lnTo>
                  <a:pt x="187272" y="16832"/>
                </a:lnTo>
                <a:cubicBezTo>
                  <a:pt x="284079" y="5702"/>
                  <a:pt x="382305" y="0"/>
                  <a:pt x="481706" y="0"/>
                </a:cubicBezTo>
                <a:cubicBezTo>
                  <a:pt x="978714" y="0"/>
                  <a:pt x="1446315" y="142541"/>
                  <a:pt x="1854352" y="393482"/>
                </a:cubicBezTo>
                <a:lnTo>
                  <a:pt x="1896007" y="422132"/>
                </a:lnTo>
                <a:lnTo>
                  <a:pt x="1394653" y="1092391"/>
                </a:lnTo>
                <a:close/>
              </a:path>
            </a:pathLst>
          </a:cu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charset="-122"/>
              <a:cs typeface="+mn-cs"/>
            </a:endParaRPr>
          </a:p>
        </p:txBody>
      </p:sp>
      <p:sp>
        <p:nvSpPr>
          <p:cNvPr id="80" name="任意多边形: 形状 79"/>
          <p:cNvSpPr/>
          <p:nvPr>
            <p:custDataLst>
              <p:tags r:id="rId4"/>
            </p:custDataLst>
          </p:nvPr>
        </p:nvSpPr>
        <p:spPr>
          <a:xfrm rot="3192208">
            <a:off x="-789498" y="5615653"/>
            <a:ext cx="1989834" cy="1144681"/>
          </a:xfrm>
          <a:custGeom>
            <a:avLst/>
            <a:gdLst>
              <a:gd name="connsiteX0" fmla="*/ 0 w 1989834"/>
              <a:gd name="connsiteY0" fmla="*/ 84670 h 1144681"/>
              <a:gd name="connsiteX1" fmla="*/ 63330 w 1989834"/>
              <a:gd name="connsiteY1" fmla="*/ 66235 h 1144681"/>
              <a:gd name="connsiteX2" fmla="*/ 643694 w 1989834"/>
              <a:gd name="connsiteY2" fmla="*/ 0 h 1144681"/>
              <a:gd name="connsiteX3" fmla="*/ 1764611 w 1989834"/>
              <a:gd name="connsiteY3" fmla="*/ 256199 h 1144681"/>
              <a:gd name="connsiteX4" fmla="*/ 1989834 w 1989834"/>
              <a:gd name="connsiteY4" fmla="*/ 379027 h 1144681"/>
              <a:gd name="connsiteX5" fmla="*/ 1417124 w 1989834"/>
              <a:gd name="connsiteY5" fmla="*/ 1144681 h 1144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89834" h="1144681">
                <a:moveTo>
                  <a:pt x="0" y="84670"/>
                </a:moveTo>
                <a:lnTo>
                  <a:pt x="63330" y="66235"/>
                </a:lnTo>
                <a:cubicBezTo>
                  <a:pt x="250793" y="22807"/>
                  <a:pt x="444891" y="0"/>
                  <a:pt x="643694" y="0"/>
                </a:cubicBezTo>
                <a:cubicBezTo>
                  <a:pt x="1041300" y="0"/>
                  <a:pt x="1420086" y="91226"/>
                  <a:pt x="1764611" y="256199"/>
                </a:cubicBezTo>
                <a:lnTo>
                  <a:pt x="1989834" y="379027"/>
                </a:lnTo>
                <a:lnTo>
                  <a:pt x="1417124" y="1144681"/>
                </a:lnTo>
                <a:close/>
              </a:path>
            </a:pathLst>
          </a:cu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charset="-122"/>
              <a:cs typeface="+mn-cs"/>
            </a:endParaRPr>
          </a:p>
        </p:txBody>
      </p:sp>
      <p:sp>
        <p:nvSpPr>
          <p:cNvPr id="78" name="任意多边形: 形状 77"/>
          <p:cNvSpPr/>
          <p:nvPr>
            <p:custDataLst>
              <p:tags r:id="rId5"/>
            </p:custDataLst>
          </p:nvPr>
        </p:nvSpPr>
        <p:spPr>
          <a:xfrm rot="3192208">
            <a:off x="-791223" y="5596656"/>
            <a:ext cx="2069276" cy="1196971"/>
          </a:xfrm>
          <a:custGeom>
            <a:avLst/>
            <a:gdLst>
              <a:gd name="connsiteX0" fmla="*/ 0 w 2069276"/>
              <a:gd name="connsiteY0" fmla="*/ 128554 h 1196971"/>
              <a:gd name="connsiteX1" fmla="*/ 214085 w 2069276"/>
              <a:gd name="connsiteY1" fmla="*/ 66235 h 1196971"/>
              <a:gd name="connsiteX2" fmla="*/ 794449 w 2069276"/>
              <a:gd name="connsiteY2" fmla="*/ 0 h 1196971"/>
              <a:gd name="connsiteX3" fmla="*/ 1915366 w 2069276"/>
              <a:gd name="connsiteY3" fmla="*/ 256199 h 1196971"/>
              <a:gd name="connsiteX4" fmla="*/ 2069276 w 2069276"/>
              <a:gd name="connsiteY4" fmla="*/ 340136 h 1196971"/>
              <a:gd name="connsiteX5" fmla="*/ 1428363 w 2069276"/>
              <a:gd name="connsiteY5" fmla="*/ 1196971 h 1196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69276" h="1196971">
                <a:moveTo>
                  <a:pt x="0" y="128554"/>
                </a:moveTo>
                <a:lnTo>
                  <a:pt x="214085" y="66235"/>
                </a:lnTo>
                <a:cubicBezTo>
                  <a:pt x="401548" y="22807"/>
                  <a:pt x="595646" y="0"/>
                  <a:pt x="794449" y="0"/>
                </a:cubicBezTo>
                <a:cubicBezTo>
                  <a:pt x="1192056" y="0"/>
                  <a:pt x="1570841" y="91226"/>
                  <a:pt x="1915366" y="256199"/>
                </a:cubicBezTo>
                <a:lnTo>
                  <a:pt x="2069276" y="340136"/>
                </a:lnTo>
                <a:lnTo>
                  <a:pt x="1428363" y="1196971"/>
                </a:lnTo>
                <a:close/>
              </a:path>
            </a:pathLst>
          </a:cu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charset="-122"/>
              <a:cs typeface="+mn-cs"/>
            </a:endParaRPr>
          </a:p>
        </p:txBody>
      </p:sp>
      <p:sp>
        <p:nvSpPr>
          <p:cNvPr id="76" name="任意多边形: 形状 75"/>
          <p:cNvSpPr/>
          <p:nvPr>
            <p:custDataLst>
              <p:tags r:id="rId6"/>
            </p:custDataLst>
          </p:nvPr>
        </p:nvSpPr>
        <p:spPr>
          <a:xfrm rot="3192208">
            <a:off x="-785413" y="5581434"/>
            <a:ext cx="2139293" cy="1249259"/>
          </a:xfrm>
          <a:custGeom>
            <a:avLst/>
            <a:gdLst>
              <a:gd name="connsiteX0" fmla="*/ 0 w 2139293"/>
              <a:gd name="connsiteY0" fmla="*/ 179486 h 1249259"/>
              <a:gd name="connsiteX1" fmla="*/ 79439 w 2139293"/>
              <a:gd name="connsiteY1" fmla="*/ 146570 h 1249259"/>
              <a:gd name="connsiteX2" fmla="*/ 935779 w 2139293"/>
              <a:gd name="connsiteY2" fmla="*/ 0 h 1249259"/>
              <a:gd name="connsiteX3" fmla="*/ 2056696 w 2139293"/>
              <a:gd name="connsiteY3" fmla="*/ 256199 h 1249259"/>
              <a:gd name="connsiteX4" fmla="*/ 2139293 w 2139293"/>
              <a:gd name="connsiteY4" fmla="*/ 301244 h 1249259"/>
              <a:gd name="connsiteX5" fmla="*/ 1430176 w 2139293"/>
              <a:gd name="connsiteY5" fmla="*/ 1249259 h 1249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9293" h="1249259">
                <a:moveTo>
                  <a:pt x="0" y="179486"/>
                </a:moveTo>
                <a:lnTo>
                  <a:pt x="79439" y="146570"/>
                </a:lnTo>
                <a:cubicBezTo>
                  <a:pt x="349957" y="51315"/>
                  <a:pt x="637575" y="0"/>
                  <a:pt x="935779" y="0"/>
                </a:cubicBezTo>
                <a:cubicBezTo>
                  <a:pt x="1333386" y="0"/>
                  <a:pt x="1712171" y="91226"/>
                  <a:pt x="2056696" y="256199"/>
                </a:cubicBezTo>
                <a:lnTo>
                  <a:pt x="2139293" y="301244"/>
                </a:lnTo>
                <a:lnTo>
                  <a:pt x="1430176" y="1249259"/>
                </a:lnTo>
                <a:close/>
              </a:path>
            </a:pathLst>
          </a:cu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charset="-122"/>
              <a:cs typeface="+mn-cs"/>
            </a:endParaRPr>
          </a:p>
        </p:txBody>
      </p:sp>
      <p:sp>
        <p:nvSpPr>
          <p:cNvPr id="74" name="任意多边形: 形状 73"/>
          <p:cNvSpPr/>
          <p:nvPr>
            <p:custDataLst>
              <p:tags r:id="rId7"/>
            </p:custDataLst>
          </p:nvPr>
        </p:nvSpPr>
        <p:spPr>
          <a:xfrm rot="3192208">
            <a:off x="-774356" y="5568838"/>
            <a:ext cx="2202748" cy="1301549"/>
          </a:xfrm>
          <a:custGeom>
            <a:avLst/>
            <a:gdLst>
              <a:gd name="connsiteX0" fmla="*/ 0 w 2202748"/>
              <a:gd name="connsiteY0" fmla="*/ 235328 h 1301549"/>
              <a:gd name="connsiteX1" fmla="*/ 214207 w 2202748"/>
              <a:gd name="connsiteY1" fmla="*/ 146570 h 1301549"/>
              <a:gd name="connsiteX2" fmla="*/ 1070547 w 2202748"/>
              <a:gd name="connsiteY2" fmla="*/ 0 h 1301549"/>
              <a:gd name="connsiteX3" fmla="*/ 2191464 w 2202748"/>
              <a:gd name="connsiteY3" fmla="*/ 256199 h 1301549"/>
              <a:gd name="connsiteX4" fmla="*/ 2202748 w 2202748"/>
              <a:gd name="connsiteY4" fmla="*/ 262352 h 1301549"/>
              <a:gd name="connsiteX5" fmla="*/ 1425427 w 2202748"/>
              <a:gd name="connsiteY5" fmla="*/ 1301549 h 1301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02748" h="1301549">
                <a:moveTo>
                  <a:pt x="0" y="235328"/>
                </a:moveTo>
                <a:lnTo>
                  <a:pt x="214207" y="146570"/>
                </a:lnTo>
                <a:cubicBezTo>
                  <a:pt x="484725" y="51315"/>
                  <a:pt x="772343" y="0"/>
                  <a:pt x="1070547" y="0"/>
                </a:cubicBezTo>
                <a:cubicBezTo>
                  <a:pt x="1468154" y="0"/>
                  <a:pt x="1846939" y="91226"/>
                  <a:pt x="2191464" y="256199"/>
                </a:cubicBezTo>
                <a:lnTo>
                  <a:pt x="2202748" y="262352"/>
                </a:lnTo>
                <a:lnTo>
                  <a:pt x="1425427" y="1301549"/>
                </a:lnTo>
                <a:close/>
              </a:path>
            </a:pathLst>
          </a:cu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charset="-122"/>
              <a:cs typeface="+mn-cs"/>
            </a:endParaRPr>
          </a:p>
        </p:txBody>
      </p:sp>
      <p:sp>
        <p:nvSpPr>
          <p:cNvPr id="72" name="任意多边形: 形状 71"/>
          <p:cNvSpPr/>
          <p:nvPr>
            <p:custDataLst>
              <p:tags r:id="rId8"/>
            </p:custDataLst>
          </p:nvPr>
        </p:nvSpPr>
        <p:spPr>
          <a:xfrm rot="3192208">
            <a:off x="-755563" y="5557866"/>
            <a:ext cx="2253163" cy="1353839"/>
          </a:xfrm>
          <a:custGeom>
            <a:avLst/>
            <a:gdLst>
              <a:gd name="connsiteX0" fmla="*/ 0 w 2253163"/>
              <a:gd name="connsiteY0" fmla="*/ 297564 h 1353839"/>
              <a:gd name="connsiteX1" fmla="*/ 75849 w 2253163"/>
              <a:gd name="connsiteY1" fmla="*/ 256199 h 1353839"/>
              <a:gd name="connsiteX2" fmla="*/ 1196766 w 2253163"/>
              <a:gd name="connsiteY2" fmla="*/ 0 h 1353839"/>
              <a:gd name="connsiteX3" fmla="*/ 2053107 w 2253163"/>
              <a:gd name="connsiteY3" fmla="*/ 146570 h 1353839"/>
              <a:gd name="connsiteX4" fmla="*/ 2253163 w 2253163"/>
              <a:gd name="connsiteY4" fmla="*/ 229464 h 1353839"/>
              <a:gd name="connsiteX5" fmla="*/ 1412130 w 2253163"/>
              <a:gd name="connsiteY5" fmla="*/ 1353839 h 1353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53163" h="1353839">
                <a:moveTo>
                  <a:pt x="0" y="297564"/>
                </a:moveTo>
                <a:lnTo>
                  <a:pt x="75849" y="256199"/>
                </a:lnTo>
                <a:cubicBezTo>
                  <a:pt x="420374" y="91226"/>
                  <a:pt x="799160" y="0"/>
                  <a:pt x="1196766" y="0"/>
                </a:cubicBezTo>
                <a:cubicBezTo>
                  <a:pt x="1494971" y="0"/>
                  <a:pt x="1782589" y="51315"/>
                  <a:pt x="2053107" y="146570"/>
                </a:cubicBezTo>
                <a:lnTo>
                  <a:pt x="2253163" y="229464"/>
                </a:lnTo>
                <a:lnTo>
                  <a:pt x="1412130" y="1353839"/>
                </a:lnTo>
                <a:close/>
              </a:path>
            </a:pathLst>
          </a:cu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charset="-122"/>
              <a:cs typeface="+mn-cs"/>
            </a:endParaRPr>
          </a:p>
        </p:txBody>
      </p:sp>
      <p:sp>
        <p:nvSpPr>
          <p:cNvPr id="70" name="任意多边形: 形状 69"/>
          <p:cNvSpPr/>
          <p:nvPr>
            <p:custDataLst>
              <p:tags r:id="rId9"/>
            </p:custDataLst>
          </p:nvPr>
        </p:nvSpPr>
        <p:spPr>
          <a:xfrm rot="3192208">
            <a:off x="-732523" y="5548599"/>
            <a:ext cx="2297633" cy="1406129"/>
          </a:xfrm>
          <a:custGeom>
            <a:avLst/>
            <a:gdLst>
              <a:gd name="connsiteX0" fmla="*/ 0 w 2297633"/>
              <a:gd name="connsiteY0" fmla="*/ 363617 h 1406129"/>
              <a:gd name="connsiteX1" fmla="*/ 196966 w 2297633"/>
              <a:gd name="connsiteY1" fmla="*/ 256199 h 1406129"/>
              <a:gd name="connsiteX2" fmla="*/ 1317883 w 2297633"/>
              <a:gd name="connsiteY2" fmla="*/ 0 h 1406129"/>
              <a:gd name="connsiteX3" fmla="*/ 2174224 w 2297633"/>
              <a:gd name="connsiteY3" fmla="*/ 146570 h 1406129"/>
              <a:gd name="connsiteX4" fmla="*/ 2297633 w 2297633"/>
              <a:gd name="connsiteY4" fmla="*/ 197705 h 1406129"/>
              <a:gd name="connsiteX5" fmla="*/ 1393730 w 2297633"/>
              <a:gd name="connsiteY5" fmla="*/ 1406129 h 1406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97633" h="1406129">
                <a:moveTo>
                  <a:pt x="0" y="363617"/>
                </a:moveTo>
                <a:lnTo>
                  <a:pt x="196966" y="256199"/>
                </a:lnTo>
                <a:cubicBezTo>
                  <a:pt x="541491" y="91226"/>
                  <a:pt x="920277" y="0"/>
                  <a:pt x="1317883" y="0"/>
                </a:cubicBezTo>
                <a:cubicBezTo>
                  <a:pt x="1616088" y="0"/>
                  <a:pt x="1903706" y="51315"/>
                  <a:pt x="2174224" y="146570"/>
                </a:cubicBezTo>
                <a:lnTo>
                  <a:pt x="2297633" y="197705"/>
                </a:lnTo>
                <a:lnTo>
                  <a:pt x="1393730" y="1406129"/>
                </a:lnTo>
                <a:close/>
              </a:path>
            </a:pathLst>
          </a:cu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charset="-122"/>
              <a:cs typeface="+mn-cs"/>
            </a:endParaRPr>
          </a:p>
        </p:txBody>
      </p:sp>
      <p:sp>
        <p:nvSpPr>
          <p:cNvPr id="68" name="任意多边形: 形状 67"/>
          <p:cNvSpPr/>
          <p:nvPr>
            <p:custDataLst>
              <p:tags r:id="rId10"/>
            </p:custDataLst>
          </p:nvPr>
        </p:nvSpPr>
        <p:spPr>
          <a:xfrm rot="3192208">
            <a:off x="-704221" y="5541970"/>
            <a:ext cx="2335519" cy="1458417"/>
          </a:xfrm>
          <a:custGeom>
            <a:avLst/>
            <a:gdLst>
              <a:gd name="connsiteX0" fmla="*/ 0 w 2335519"/>
              <a:gd name="connsiteY0" fmla="*/ 434592 h 1458417"/>
              <a:gd name="connsiteX1" fmla="*/ 59773 w 2335519"/>
              <a:gd name="connsiteY1" fmla="*/ 393482 h 1458417"/>
              <a:gd name="connsiteX2" fmla="*/ 1432418 w 2335519"/>
              <a:gd name="connsiteY2" fmla="*/ 0 h 1458417"/>
              <a:gd name="connsiteX3" fmla="*/ 2288759 w 2335519"/>
              <a:gd name="connsiteY3" fmla="*/ 146570 h 1458417"/>
              <a:gd name="connsiteX4" fmla="*/ 2335519 w 2335519"/>
              <a:gd name="connsiteY4" fmla="*/ 165945 h 1458417"/>
              <a:gd name="connsiteX5" fmla="*/ 1368749 w 2335519"/>
              <a:gd name="connsiteY5" fmla="*/ 1458417 h 1458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35519" h="1458417">
                <a:moveTo>
                  <a:pt x="0" y="434592"/>
                </a:moveTo>
                <a:lnTo>
                  <a:pt x="59773" y="393482"/>
                </a:lnTo>
                <a:cubicBezTo>
                  <a:pt x="467810" y="142541"/>
                  <a:pt x="935411" y="0"/>
                  <a:pt x="1432418" y="0"/>
                </a:cubicBezTo>
                <a:cubicBezTo>
                  <a:pt x="1730623" y="0"/>
                  <a:pt x="2018241" y="51315"/>
                  <a:pt x="2288759" y="146570"/>
                </a:cubicBezTo>
                <a:lnTo>
                  <a:pt x="2335519" y="165945"/>
                </a:lnTo>
                <a:lnTo>
                  <a:pt x="1368749" y="1458417"/>
                </a:lnTo>
                <a:close/>
              </a:path>
            </a:pathLst>
          </a:cu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charset="-122"/>
              <a:cs typeface="+mn-cs"/>
            </a:endParaRPr>
          </a:p>
        </p:txBody>
      </p:sp>
      <p:sp>
        <p:nvSpPr>
          <p:cNvPr id="66" name="任意多边形: 形状 65"/>
          <p:cNvSpPr/>
          <p:nvPr>
            <p:custDataLst>
              <p:tags r:id="rId11"/>
            </p:custDataLst>
          </p:nvPr>
        </p:nvSpPr>
        <p:spPr>
          <a:xfrm rot="3192208">
            <a:off x="-671123" y="5536607"/>
            <a:ext cx="2365713" cy="1510707"/>
          </a:xfrm>
          <a:custGeom>
            <a:avLst/>
            <a:gdLst>
              <a:gd name="connsiteX0" fmla="*/ 0 w 2365713"/>
              <a:gd name="connsiteY0" fmla="*/ 509630 h 1510707"/>
              <a:gd name="connsiteX1" fmla="*/ 168877 w 2365713"/>
              <a:gd name="connsiteY1" fmla="*/ 393482 h 1510707"/>
              <a:gd name="connsiteX2" fmla="*/ 1541522 w 2365713"/>
              <a:gd name="connsiteY2" fmla="*/ 0 h 1510707"/>
              <a:gd name="connsiteX3" fmla="*/ 2121886 w 2365713"/>
              <a:gd name="connsiteY3" fmla="*/ 66235 h 1510707"/>
              <a:gd name="connsiteX4" fmla="*/ 2365713 w 2365713"/>
              <a:gd name="connsiteY4" fmla="*/ 137211 h 1510707"/>
              <a:gd name="connsiteX5" fmla="*/ 1338336 w 2365713"/>
              <a:gd name="connsiteY5" fmla="*/ 1510707 h 1510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65713" h="1510707">
                <a:moveTo>
                  <a:pt x="0" y="509630"/>
                </a:moveTo>
                <a:lnTo>
                  <a:pt x="168877" y="393482"/>
                </a:lnTo>
                <a:cubicBezTo>
                  <a:pt x="576914" y="142541"/>
                  <a:pt x="1044515" y="0"/>
                  <a:pt x="1541522" y="0"/>
                </a:cubicBezTo>
                <a:cubicBezTo>
                  <a:pt x="1740325" y="0"/>
                  <a:pt x="1934423" y="22807"/>
                  <a:pt x="2121886" y="66235"/>
                </a:cubicBezTo>
                <a:lnTo>
                  <a:pt x="2365713" y="137211"/>
                </a:lnTo>
                <a:lnTo>
                  <a:pt x="1338336" y="1510707"/>
                </a:lnTo>
                <a:close/>
              </a:path>
            </a:pathLst>
          </a:cu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charset="-122"/>
              <a:cs typeface="+mn-cs"/>
            </a:endParaRPr>
          </a:p>
        </p:txBody>
      </p:sp>
      <p:sp>
        <p:nvSpPr>
          <p:cNvPr id="64" name="任意多边形: 形状 63"/>
          <p:cNvSpPr/>
          <p:nvPr>
            <p:custDataLst>
              <p:tags r:id="rId12"/>
            </p:custDataLst>
          </p:nvPr>
        </p:nvSpPr>
        <p:spPr>
          <a:xfrm rot="3192208">
            <a:off x="-634087" y="5531443"/>
            <a:ext cx="2388328" cy="1562997"/>
          </a:xfrm>
          <a:custGeom>
            <a:avLst/>
            <a:gdLst>
              <a:gd name="connsiteX0" fmla="*/ 0 w 2388328"/>
              <a:gd name="connsiteY0" fmla="*/ 587689 h 1562997"/>
              <a:gd name="connsiteX1" fmla="*/ 36510 w 2388328"/>
              <a:gd name="connsiteY1" fmla="*/ 556782 h 1562997"/>
              <a:gd name="connsiteX2" fmla="*/ 1646588 w 2388328"/>
              <a:gd name="connsiteY2" fmla="*/ 0 h 1562997"/>
              <a:gd name="connsiteX3" fmla="*/ 2226952 w 2388328"/>
              <a:gd name="connsiteY3" fmla="*/ 66235 h 1562997"/>
              <a:gd name="connsiteX4" fmla="*/ 2388328 w 2388328"/>
              <a:gd name="connsiteY4" fmla="*/ 113210 h 1562997"/>
              <a:gd name="connsiteX5" fmla="*/ 1303885 w 2388328"/>
              <a:gd name="connsiteY5" fmla="*/ 1562997 h 1562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88328" h="1562997">
                <a:moveTo>
                  <a:pt x="0" y="587689"/>
                </a:moveTo>
                <a:lnTo>
                  <a:pt x="36510" y="556782"/>
                </a:lnTo>
                <a:cubicBezTo>
                  <a:pt x="496116" y="205259"/>
                  <a:pt x="1050179" y="0"/>
                  <a:pt x="1646588" y="0"/>
                </a:cubicBezTo>
                <a:cubicBezTo>
                  <a:pt x="1845391" y="0"/>
                  <a:pt x="2039489" y="22807"/>
                  <a:pt x="2226952" y="66235"/>
                </a:cubicBezTo>
                <a:lnTo>
                  <a:pt x="2388328" y="113210"/>
                </a:lnTo>
                <a:lnTo>
                  <a:pt x="1303885" y="1562997"/>
                </a:lnTo>
                <a:close/>
              </a:path>
            </a:pathLst>
          </a:cu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charset="-122"/>
              <a:cs typeface="+mn-cs"/>
            </a:endParaRPr>
          </a:p>
        </p:txBody>
      </p:sp>
      <p:sp>
        <p:nvSpPr>
          <p:cNvPr id="62" name="任意多边形: 形状 61"/>
          <p:cNvSpPr/>
          <p:nvPr>
            <p:custDataLst>
              <p:tags r:id="rId13"/>
            </p:custDataLst>
          </p:nvPr>
        </p:nvSpPr>
        <p:spPr>
          <a:xfrm rot="3192208">
            <a:off x="-591592" y="5529014"/>
            <a:ext cx="2404114" cy="1615286"/>
          </a:xfrm>
          <a:custGeom>
            <a:avLst/>
            <a:gdLst>
              <a:gd name="connsiteX0" fmla="*/ 0 w 2404114"/>
              <a:gd name="connsiteY0" fmla="*/ 670855 h 1615286"/>
              <a:gd name="connsiteX1" fmla="*/ 134747 w 2404114"/>
              <a:gd name="connsiteY1" fmla="*/ 556782 h 1615286"/>
              <a:gd name="connsiteX2" fmla="*/ 1744825 w 2404114"/>
              <a:gd name="connsiteY2" fmla="*/ 0 h 1615286"/>
              <a:gd name="connsiteX3" fmla="*/ 2325189 w 2404114"/>
              <a:gd name="connsiteY3" fmla="*/ 66235 h 1615286"/>
              <a:gd name="connsiteX4" fmla="*/ 2404114 w 2404114"/>
              <a:gd name="connsiteY4" fmla="*/ 89209 h 1615286"/>
              <a:gd name="connsiteX5" fmla="*/ 1262606 w 2404114"/>
              <a:gd name="connsiteY5" fmla="*/ 1615286 h 1615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04114" h="1615286">
                <a:moveTo>
                  <a:pt x="0" y="670855"/>
                </a:moveTo>
                <a:lnTo>
                  <a:pt x="134747" y="556782"/>
                </a:lnTo>
                <a:cubicBezTo>
                  <a:pt x="594353" y="205259"/>
                  <a:pt x="1148416" y="0"/>
                  <a:pt x="1744825" y="0"/>
                </a:cubicBezTo>
                <a:cubicBezTo>
                  <a:pt x="1943628" y="0"/>
                  <a:pt x="2137726" y="22807"/>
                  <a:pt x="2325189" y="66235"/>
                </a:cubicBezTo>
                <a:lnTo>
                  <a:pt x="2404114" y="89209"/>
                </a:lnTo>
                <a:lnTo>
                  <a:pt x="1262606" y="1615286"/>
                </a:lnTo>
                <a:close/>
              </a:path>
            </a:pathLst>
          </a:cu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charset="-122"/>
              <a:cs typeface="+mn-cs"/>
            </a:endParaRPr>
          </a:p>
        </p:txBody>
      </p:sp>
      <p:sp>
        <p:nvSpPr>
          <p:cNvPr id="60" name="任意多边形: 形状 59"/>
          <p:cNvSpPr/>
          <p:nvPr>
            <p:custDataLst>
              <p:tags r:id="rId14"/>
            </p:custDataLst>
          </p:nvPr>
        </p:nvSpPr>
        <p:spPr>
          <a:xfrm rot="3192208">
            <a:off x="-548115" y="5526939"/>
            <a:ext cx="2418466" cy="1667575"/>
          </a:xfrm>
          <a:custGeom>
            <a:avLst/>
            <a:gdLst>
              <a:gd name="connsiteX0" fmla="*/ 0 w 2418466"/>
              <a:gd name="connsiteY0" fmla="*/ 754888 h 1667575"/>
              <a:gd name="connsiteX1" fmla="*/ 10136 w 2418466"/>
              <a:gd name="connsiteY1" fmla="*/ 744459 h 1667575"/>
              <a:gd name="connsiteX2" fmla="*/ 1841905 w 2418466"/>
              <a:gd name="connsiteY2" fmla="*/ 0 h 1667575"/>
              <a:gd name="connsiteX3" fmla="*/ 2136340 w 2418466"/>
              <a:gd name="connsiteY3" fmla="*/ 16832 h 1667575"/>
              <a:gd name="connsiteX4" fmla="*/ 2418466 w 2418466"/>
              <a:gd name="connsiteY4" fmla="*/ 65577 h 1667575"/>
              <a:gd name="connsiteX5" fmla="*/ 1220169 w 2418466"/>
              <a:gd name="connsiteY5" fmla="*/ 1667575 h 1667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18466" h="1667575">
                <a:moveTo>
                  <a:pt x="0" y="754888"/>
                </a:moveTo>
                <a:lnTo>
                  <a:pt x="10136" y="744459"/>
                </a:lnTo>
                <a:cubicBezTo>
                  <a:pt x="507921" y="279380"/>
                  <a:pt x="1146094" y="0"/>
                  <a:pt x="1841905" y="0"/>
                </a:cubicBezTo>
                <a:cubicBezTo>
                  <a:pt x="1941307" y="0"/>
                  <a:pt x="2039532" y="5702"/>
                  <a:pt x="2136340" y="16832"/>
                </a:cubicBezTo>
                <a:lnTo>
                  <a:pt x="2418466" y="65577"/>
                </a:lnTo>
                <a:lnTo>
                  <a:pt x="1220169" y="1667575"/>
                </a:lnTo>
                <a:close/>
              </a:path>
            </a:pathLst>
          </a:cu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charset="-122"/>
              <a:cs typeface="+mn-cs"/>
            </a:endParaRPr>
          </a:p>
        </p:txBody>
      </p:sp>
      <p:sp>
        <p:nvSpPr>
          <p:cNvPr id="58" name="任意多边形: 形状 57"/>
          <p:cNvSpPr/>
          <p:nvPr>
            <p:custDataLst>
              <p:tags r:id="rId15"/>
            </p:custDataLst>
          </p:nvPr>
        </p:nvSpPr>
        <p:spPr>
          <a:xfrm rot="3192208">
            <a:off x="-496263" y="5525957"/>
            <a:ext cx="2417710" cy="1719865"/>
          </a:xfrm>
          <a:custGeom>
            <a:avLst/>
            <a:gdLst>
              <a:gd name="connsiteX0" fmla="*/ 0 w 2417710"/>
              <a:gd name="connsiteY0" fmla="*/ 845595 h 1719865"/>
              <a:gd name="connsiteX1" fmla="*/ 98293 w 2417710"/>
              <a:gd name="connsiteY1" fmla="*/ 744459 h 1719865"/>
              <a:gd name="connsiteX2" fmla="*/ 1930062 w 2417710"/>
              <a:gd name="connsiteY2" fmla="*/ 0 h 1719865"/>
              <a:gd name="connsiteX3" fmla="*/ 2224497 w 2417710"/>
              <a:gd name="connsiteY3" fmla="*/ 16832 h 1719865"/>
              <a:gd name="connsiteX4" fmla="*/ 2417710 w 2417710"/>
              <a:gd name="connsiteY4" fmla="*/ 50215 h 1719865"/>
              <a:gd name="connsiteX5" fmla="*/ 1168810 w 2417710"/>
              <a:gd name="connsiteY5" fmla="*/ 1719865 h 1719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17710" h="1719865">
                <a:moveTo>
                  <a:pt x="0" y="845595"/>
                </a:moveTo>
                <a:lnTo>
                  <a:pt x="98293" y="744459"/>
                </a:lnTo>
                <a:cubicBezTo>
                  <a:pt x="596078" y="279380"/>
                  <a:pt x="1234251" y="0"/>
                  <a:pt x="1930062" y="0"/>
                </a:cubicBezTo>
                <a:cubicBezTo>
                  <a:pt x="2029464" y="0"/>
                  <a:pt x="2127689" y="5702"/>
                  <a:pt x="2224497" y="16832"/>
                </a:cubicBezTo>
                <a:lnTo>
                  <a:pt x="2417710" y="50215"/>
                </a:lnTo>
                <a:lnTo>
                  <a:pt x="1168810" y="1719865"/>
                </a:lnTo>
                <a:close/>
              </a:path>
            </a:pathLst>
          </a:cu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charset="-122"/>
              <a:cs typeface="+mn-cs"/>
            </a:endParaRPr>
          </a:p>
        </p:txBody>
      </p:sp>
      <p:sp>
        <p:nvSpPr>
          <p:cNvPr id="56" name="任意多边形: 形状 55"/>
          <p:cNvSpPr/>
          <p:nvPr>
            <p:custDataLst>
              <p:tags r:id="rId16"/>
            </p:custDataLst>
          </p:nvPr>
        </p:nvSpPr>
        <p:spPr>
          <a:xfrm rot="3192208">
            <a:off x="-444413" y="5524977"/>
            <a:ext cx="2416953" cy="1772154"/>
          </a:xfrm>
          <a:custGeom>
            <a:avLst/>
            <a:gdLst>
              <a:gd name="connsiteX0" fmla="*/ 0 w 2416953"/>
              <a:gd name="connsiteY0" fmla="*/ 936301 h 1772154"/>
              <a:gd name="connsiteX1" fmla="*/ 186449 w 2416953"/>
              <a:gd name="connsiteY1" fmla="*/ 744459 h 1772154"/>
              <a:gd name="connsiteX2" fmla="*/ 2018218 w 2416953"/>
              <a:gd name="connsiteY2" fmla="*/ 0 h 1772154"/>
              <a:gd name="connsiteX3" fmla="*/ 2312653 w 2416953"/>
              <a:gd name="connsiteY3" fmla="*/ 16832 h 1772154"/>
              <a:gd name="connsiteX4" fmla="*/ 2416953 w 2416953"/>
              <a:gd name="connsiteY4" fmla="*/ 34853 h 1772154"/>
              <a:gd name="connsiteX5" fmla="*/ 1117450 w 2416953"/>
              <a:gd name="connsiteY5" fmla="*/ 1772154 h 1772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16953" h="1772154">
                <a:moveTo>
                  <a:pt x="0" y="936301"/>
                </a:moveTo>
                <a:lnTo>
                  <a:pt x="186449" y="744459"/>
                </a:lnTo>
                <a:cubicBezTo>
                  <a:pt x="684234" y="279380"/>
                  <a:pt x="1322407" y="0"/>
                  <a:pt x="2018218" y="0"/>
                </a:cubicBezTo>
                <a:cubicBezTo>
                  <a:pt x="2117620" y="0"/>
                  <a:pt x="2215845" y="5702"/>
                  <a:pt x="2312653" y="16832"/>
                </a:cubicBezTo>
                <a:lnTo>
                  <a:pt x="2416953" y="34853"/>
                </a:lnTo>
                <a:lnTo>
                  <a:pt x="1117450" y="1772154"/>
                </a:lnTo>
                <a:close/>
              </a:path>
            </a:pathLst>
          </a:cu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charset="-122"/>
              <a:cs typeface="+mn-cs"/>
            </a:endParaRPr>
          </a:p>
        </p:txBody>
      </p:sp>
      <p:sp>
        <p:nvSpPr>
          <p:cNvPr id="54" name="任意多边形: 形状 53"/>
          <p:cNvSpPr/>
          <p:nvPr>
            <p:custDataLst>
              <p:tags r:id="rId17"/>
            </p:custDataLst>
          </p:nvPr>
        </p:nvSpPr>
        <p:spPr>
          <a:xfrm rot="3192208">
            <a:off x="-386469" y="5527048"/>
            <a:ext cx="2408575" cy="1824444"/>
          </a:xfrm>
          <a:custGeom>
            <a:avLst/>
            <a:gdLst>
              <a:gd name="connsiteX0" fmla="*/ 0 w 2408575"/>
              <a:gd name="connsiteY0" fmla="*/ 1032708 h 1824444"/>
              <a:gd name="connsiteX1" fmla="*/ 62485 w 2408575"/>
              <a:gd name="connsiteY1" fmla="*/ 954875 h 1824444"/>
              <a:gd name="connsiteX2" fmla="*/ 2098754 w 2408575"/>
              <a:gd name="connsiteY2" fmla="*/ 0 h 1824444"/>
              <a:gd name="connsiteX3" fmla="*/ 2393189 w 2408575"/>
              <a:gd name="connsiteY3" fmla="*/ 16832 h 1824444"/>
              <a:gd name="connsiteX4" fmla="*/ 2408575 w 2408575"/>
              <a:gd name="connsiteY4" fmla="*/ 19490 h 1824444"/>
              <a:gd name="connsiteX5" fmla="*/ 1058468 w 2408575"/>
              <a:gd name="connsiteY5" fmla="*/ 1824444 h 1824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08575" h="1824444">
                <a:moveTo>
                  <a:pt x="0" y="1032708"/>
                </a:moveTo>
                <a:lnTo>
                  <a:pt x="62485" y="954875"/>
                </a:lnTo>
                <a:cubicBezTo>
                  <a:pt x="583612" y="364904"/>
                  <a:pt x="1303542" y="0"/>
                  <a:pt x="2098754" y="0"/>
                </a:cubicBezTo>
                <a:cubicBezTo>
                  <a:pt x="2198156" y="0"/>
                  <a:pt x="2296381" y="5702"/>
                  <a:pt x="2393189" y="16832"/>
                </a:cubicBezTo>
                <a:lnTo>
                  <a:pt x="2408575" y="19490"/>
                </a:lnTo>
                <a:lnTo>
                  <a:pt x="1058468" y="1824444"/>
                </a:lnTo>
                <a:close/>
              </a:path>
            </a:pathLst>
          </a:cu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charset="-122"/>
              <a:cs typeface="+mn-cs"/>
            </a:endParaRPr>
          </a:p>
        </p:txBody>
      </p:sp>
      <p:sp>
        <p:nvSpPr>
          <p:cNvPr id="103" name="任意多边形: 形状 102"/>
          <p:cNvSpPr/>
          <p:nvPr>
            <p:custDataLst>
              <p:tags r:id="rId18"/>
            </p:custDataLst>
          </p:nvPr>
        </p:nvSpPr>
        <p:spPr>
          <a:xfrm rot="3960000">
            <a:off x="9491074" y="4079930"/>
            <a:ext cx="2552912" cy="4030061"/>
          </a:xfrm>
          <a:custGeom>
            <a:avLst/>
            <a:gdLst>
              <a:gd name="connsiteX0" fmla="*/ 252816 w 2552912"/>
              <a:gd name="connsiteY0" fmla="*/ 0 h 4030061"/>
              <a:gd name="connsiteX1" fmla="*/ 2552912 w 2552912"/>
              <a:gd name="connsiteY1" fmla="*/ 1024069 h 4030061"/>
              <a:gd name="connsiteX2" fmla="*/ 1214558 w 2552912"/>
              <a:gd name="connsiteY2" fmla="*/ 4030061 h 4030061"/>
              <a:gd name="connsiteX3" fmla="*/ 1060897 w 2552912"/>
              <a:gd name="connsiteY3" fmla="*/ 3890405 h 4030061"/>
              <a:gd name="connsiteX4" fmla="*/ 0 w 2552912"/>
              <a:gd name="connsiteY4" fmla="*/ 1329171 h 4030061"/>
              <a:gd name="connsiteX5" fmla="*/ 219790 w 2552912"/>
              <a:gd name="connsiteY5" fmla="*/ 83760 h 4030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52912" h="4030061">
                <a:moveTo>
                  <a:pt x="252816" y="0"/>
                </a:moveTo>
                <a:lnTo>
                  <a:pt x="2552912" y="1024069"/>
                </a:lnTo>
                <a:lnTo>
                  <a:pt x="1214558" y="4030061"/>
                </a:lnTo>
                <a:lnTo>
                  <a:pt x="1060897" y="3890405"/>
                </a:lnTo>
                <a:cubicBezTo>
                  <a:pt x="405421" y="3234927"/>
                  <a:pt x="0" y="2329395"/>
                  <a:pt x="0" y="1329171"/>
                </a:cubicBezTo>
                <a:cubicBezTo>
                  <a:pt x="0" y="891572"/>
                  <a:pt x="77600" y="472099"/>
                  <a:pt x="219790" y="83760"/>
                </a:cubicBezTo>
                <a:close/>
              </a:path>
            </a:pathLst>
          </a:custGeom>
          <a:noFill/>
          <a:ln>
            <a:solidFill>
              <a:schemeClr val="tx2">
                <a:lumMod val="25000"/>
                <a:lumOff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charset="-122"/>
              <a:cs typeface="+mn-cs"/>
            </a:endParaRPr>
          </a:p>
        </p:txBody>
      </p:sp>
      <p:sp>
        <p:nvSpPr>
          <p:cNvPr id="105" name="任意多边形: 形状 104"/>
          <p:cNvSpPr/>
          <p:nvPr>
            <p:custDataLst>
              <p:tags r:id="rId19"/>
            </p:custDataLst>
          </p:nvPr>
        </p:nvSpPr>
        <p:spPr>
          <a:xfrm rot="3960000">
            <a:off x="9649604" y="4239275"/>
            <a:ext cx="2385122" cy="3828578"/>
          </a:xfrm>
          <a:custGeom>
            <a:avLst/>
            <a:gdLst>
              <a:gd name="connsiteX0" fmla="*/ 211692 w 2385122"/>
              <a:gd name="connsiteY0" fmla="*/ 0 h 3828578"/>
              <a:gd name="connsiteX1" fmla="*/ 2385122 w 2385122"/>
              <a:gd name="connsiteY1" fmla="*/ 967674 h 3828578"/>
              <a:gd name="connsiteX2" fmla="*/ 1111365 w 2385122"/>
              <a:gd name="connsiteY2" fmla="*/ 3828578 h 3828578"/>
              <a:gd name="connsiteX3" fmla="*/ 1060898 w 2385122"/>
              <a:gd name="connsiteY3" fmla="*/ 3782711 h 3828578"/>
              <a:gd name="connsiteX4" fmla="*/ 0 w 2385122"/>
              <a:gd name="connsiteY4" fmla="*/ 1221477 h 3828578"/>
              <a:gd name="connsiteX5" fmla="*/ 162844 w 2385122"/>
              <a:gd name="connsiteY5" fmla="*/ 144366 h 3828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85122" h="3828578">
                <a:moveTo>
                  <a:pt x="211692" y="0"/>
                </a:moveTo>
                <a:lnTo>
                  <a:pt x="2385122" y="967674"/>
                </a:lnTo>
                <a:lnTo>
                  <a:pt x="1111365" y="3828578"/>
                </a:lnTo>
                <a:lnTo>
                  <a:pt x="1060898" y="3782711"/>
                </a:lnTo>
                <a:cubicBezTo>
                  <a:pt x="405421" y="3127233"/>
                  <a:pt x="0" y="2221701"/>
                  <a:pt x="0" y="1221477"/>
                </a:cubicBezTo>
                <a:cubicBezTo>
                  <a:pt x="0" y="846393"/>
                  <a:pt x="57013" y="484625"/>
                  <a:pt x="162844" y="144366"/>
                </a:cubicBezTo>
                <a:close/>
              </a:path>
            </a:pathLst>
          </a:custGeom>
          <a:noFill/>
          <a:ln>
            <a:solidFill>
              <a:schemeClr val="tx2">
                <a:lumMod val="25000"/>
                <a:lumOff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charset="-122"/>
              <a:cs typeface="+mn-cs"/>
            </a:endParaRPr>
          </a:p>
        </p:txBody>
      </p:sp>
      <p:sp>
        <p:nvSpPr>
          <p:cNvPr id="107" name="任意多边形: 形状 106"/>
          <p:cNvSpPr/>
          <p:nvPr>
            <p:custDataLst>
              <p:tags r:id="rId20"/>
            </p:custDataLst>
          </p:nvPr>
        </p:nvSpPr>
        <p:spPr>
          <a:xfrm rot="3960000">
            <a:off x="9810400" y="4401906"/>
            <a:ext cx="2217332" cy="3618509"/>
          </a:xfrm>
          <a:custGeom>
            <a:avLst/>
            <a:gdLst>
              <a:gd name="connsiteX0" fmla="*/ 174639 w 2217332"/>
              <a:gd name="connsiteY0" fmla="*/ 0 h 3618509"/>
              <a:gd name="connsiteX1" fmla="*/ 2217332 w 2217332"/>
              <a:gd name="connsiteY1" fmla="*/ 909465 h 3618509"/>
              <a:gd name="connsiteX2" fmla="*/ 1011188 w 2217332"/>
              <a:gd name="connsiteY2" fmla="*/ 3618509 h 3618509"/>
              <a:gd name="connsiteX3" fmla="*/ 827119 w 2217332"/>
              <a:gd name="connsiteY3" fmla="*/ 3415981 h 3618509"/>
              <a:gd name="connsiteX4" fmla="*/ 0 w 2217332"/>
              <a:gd name="connsiteY4" fmla="*/ 1111970 h 3618509"/>
              <a:gd name="connsiteX5" fmla="*/ 162844 w 2217332"/>
              <a:gd name="connsiteY5" fmla="*/ 34859 h 3618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17332" h="3618509">
                <a:moveTo>
                  <a:pt x="174639" y="0"/>
                </a:moveTo>
                <a:lnTo>
                  <a:pt x="2217332" y="909465"/>
                </a:lnTo>
                <a:lnTo>
                  <a:pt x="1011188" y="3618509"/>
                </a:lnTo>
                <a:lnTo>
                  <a:pt x="827119" y="3415981"/>
                </a:lnTo>
                <a:cubicBezTo>
                  <a:pt x="310400" y="2789864"/>
                  <a:pt x="0" y="1987166"/>
                  <a:pt x="0" y="1111970"/>
                </a:cubicBezTo>
                <a:cubicBezTo>
                  <a:pt x="0" y="736886"/>
                  <a:pt x="57013" y="375118"/>
                  <a:pt x="162844" y="34859"/>
                </a:cubicBezTo>
                <a:close/>
              </a:path>
            </a:pathLst>
          </a:custGeom>
          <a:noFill/>
          <a:ln>
            <a:solidFill>
              <a:schemeClr val="tx2">
                <a:lumMod val="25000"/>
                <a:lumOff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charset="-122"/>
              <a:cs typeface="+mn-cs"/>
            </a:endParaRPr>
          </a:p>
        </p:txBody>
      </p:sp>
      <p:sp>
        <p:nvSpPr>
          <p:cNvPr id="109" name="任意多边形: 形状 108"/>
          <p:cNvSpPr/>
          <p:nvPr>
            <p:custDataLst>
              <p:tags r:id="rId21"/>
            </p:custDataLst>
          </p:nvPr>
        </p:nvSpPr>
        <p:spPr>
          <a:xfrm rot="3960000">
            <a:off x="9973427" y="4567590"/>
            <a:ext cx="2049541" cy="3400351"/>
          </a:xfrm>
          <a:custGeom>
            <a:avLst/>
            <a:gdLst>
              <a:gd name="connsiteX0" fmla="*/ 141190 w 2049541"/>
              <a:gd name="connsiteY0" fmla="*/ 0 h 3400351"/>
              <a:gd name="connsiteX1" fmla="*/ 2049541 w 2049541"/>
              <a:gd name="connsiteY1" fmla="*/ 849653 h 3400351"/>
              <a:gd name="connsiteX2" fmla="*/ 913897 w 2049541"/>
              <a:gd name="connsiteY2" fmla="*/ 3400351 h 3400351"/>
              <a:gd name="connsiteX3" fmla="*/ 827118 w 2049541"/>
              <a:gd name="connsiteY3" fmla="*/ 3304870 h 3400351"/>
              <a:gd name="connsiteX4" fmla="*/ 0 w 2049541"/>
              <a:gd name="connsiteY4" fmla="*/ 1000858 h 3400351"/>
              <a:gd name="connsiteX5" fmla="*/ 114034 w 2049541"/>
              <a:gd name="connsiteY5" fmla="*/ 95630 h 3400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49541" h="3400351">
                <a:moveTo>
                  <a:pt x="141190" y="0"/>
                </a:moveTo>
                <a:lnTo>
                  <a:pt x="2049541" y="849653"/>
                </a:lnTo>
                <a:lnTo>
                  <a:pt x="913897" y="3400351"/>
                </a:lnTo>
                <a:lnTo>
                  <a:pt x="827118" y="3304870"/>
                </a:lnTo>
                <a:cubicBezTo>
                  <a:pt x="310400" y="2678752"/>
                  <a:pt x="0" y="1876054"/>
                  <a:pt x="0" y="1000858"/>
                </a:cubicBezTo>
                <a:cubicBezTo>
                  <a:pt x="0" y="688288"/>
                  <a:pt x="39592" y="384964"/>
                  <a:pt x="114034" y="95630"/>
                </a:cubicBezTo>
                <a:close/>
              </a:path>
            </a:pathLst>
          </a:custGeom>
          <a:noFill/>
          <a:ln>
            <a:solidFill>
              <a:schemeClr val="tx2">
                <a:lumMod val="25000"/>
                <a:lumOff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charset="-122"/>
              <a:cs typeface="+mn-cs"/>
            </a:endParaRPr>
          </a:p>
        </p:txBody>
      </p:sp>
      <p:sp>
        <p:nvSpPr>
          <p:cNvPr id="113" name="任意多边形: 形状 112"/>
          <p:cNvSpPr/>
          <p:nvPr>
            <p:custDataLst>
              <p:tags r:id="rId22"/>
            </p:custDataLst>
          </p:nvPr>
        </p:nvSpPr>
        <p:spPr>
          <a:xfrm rot="3960000">
            <a:off x="10136663" y="4734509"/>
            <a:ext cx="1881751" cy="3179533"/>
          </a:xfrm>
          <a:custGeom>
            <a:avLst/>
            <a:gdLst>
              <a:gd name="connsiteX0" fmla="*/ 110208 w 1881751"/>
              <a:gd name="connsiteY0" fmla="*/ 0 h 3179533"/>
              <a:gd name="connsiteX1" fmla="*/ 1881751 w 1881751"/>
              <a:gd name="connsiteY1" fmla="*/ 788741 h 3179533"/>
              <a:gd name="connsiteX2" fmla="*/ 817302 w 1881751"/>
              <a:gd name="connsiteY2" fmla="*/ 3179533 h 3179533"/>
              <a:gd name="connsiteX3" fmla="*/ 618603 w 1881751"/>
              <a:gd name="connsiteY3" fmla="*/ 2913816 h 3179533"/>
              <a:gd name="connsiteX4" fmla="*/ 0 w 1881751"/>
              <a:gd name="connsiteY4" fmla="*/ 888648 h 3179533"/>
              <a:gd name="connsiteX5" fmla="*/ 73589 w 1881751"/>
              <a:gd name="connsiteY5" fmla="*/ 158661 h 3179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81751" h="3179533">
                <a:moveTo>
                  <a:pt x="110208" y="0"/>
                </a:moveTo>
                <a:lnTo>
                  <a:pt x="1881751" y="788741"/>
                </a:lnTo>
                <a:lnTo>
                  <a:pt x="817302" y="3179533"/>
                </a:lnTo>
                <a:lnTo>
                  <a:pt x="618603" y="2913816"/>
                </a:lnTo>
                <a:cubicBezTo>
                  <a:pt x="228049" y="2335720"/>
                  <a:pt x="0" y="1638816"/>
                  <a:pt x="0" y="888648"/>
                </a:cubicBezTo>
                <a:cubicBezTo>
                  <a:pt x="0" y="638591"/>
                  <a:pt x="25339" y="394454"/>
                  <a:pt x="73589" y="158661"/>
                </a:cubicBezTo>
                <a:close/>
              </a:path>
            </a:pathLst>
          </a:custGeom>
          <a:noFill/>
          <a:ln>
            <a:solidFill>
              <a:schemeClr val="tx2">
                <a:lumMod val="25000"/>
                <a:lumOff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charset="-122"/>
              <a:cs typeface="+mn-cs"/>
            </a:endParaRPr>
          </a:p>
        </p:txBody>
      </p:sp>
      <p:sp>
        <p:nvSpPr>
          <p:cNvPr id="111" name="任意多边形: 形状 110"/>
          <p:cNvSpPr/>
          <p:nvPr>
            <p:custDataLst>
              <p:tags r:id="rId23"/>
            </p:custDataLst>
          </p:nvPr>
        </p:nvSpPr>
        <p:spPr>
          <a:xfrm rot="3960000">
            <a:off x="10304850" y="4906694"/>
            <a:ext cx="1713960" cy="2943771"/>
          </a:xfrm>
          <a:custGeom>
            <a:avLst/>
            <a:gdLst>
              <a:gd name="connsiteX0" fmla="*/ 83837 w 1713960"/>
              <a:gd name="connsiteY0" fmla="*/ 0 h 2943771"/>
              <a:gd name="connsiteX1" fmla="*/ 1713960 w 1713960"/>
              <a:gd name="connsiteY1" fmla="*/ 725777 h 2943771"/>
              <a:gd name="connsiteX2" fmla="*/ 726446 w 1713960"/>
              <a:gd name="connsiteY2" fmla="*/ 2943771 h 2943771"/>
              <a:gd name="connsiteX3" fmla="*/ 618604 w 1713960"/>
              <a:gd name="connsiteY3" fmla="*/ 2799555 h 2943771"/>
              <a:gd name="connsiteX4" fmla="*/ 0 w 1713960"/>
              <a:gd name="connsiteY4" fmla="*/ 774387 h 2943771"/>
              <a:gd name="connsiteX5" fmla="*/ 73589 w 1713960"/>
              <a:gd name="connsiteY5" fmla="*/ 44401 h 2943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13960" h="2943771">
                <a:moveTo>
                  <a:pt x="83837" y="0"/>
                </a:moveTo>
                <a:lnTo>
                  <a:pt x="1713960" y="725777"/>
                </a:lnTo>
                <a:lnTo>
                  <a:pt x="726446" y="2943771"/>
                </a:lnTo>
                <a:lnTo>
                  <a:pt x="618604" y="2799555"/>
                </a:lnTo>
                <a:cubicBezTo>
                  <a:pt x="228050" y="2221460"/>
                  <a:pt x="0" y="1524555"/>
                  <a:pt x="0" y="774387"/>
                </a:cubicBezTo>
                <a:cubicBezTo>
                  <a:pt x="0" y="524331"/>
                  <a:pt x="25339" y="280193"/>
                  <a:pt x="73589" y="44401"/>
                </a:cubicBezTo>
                <a:close/>
              </a:path>
            </a:pathLst>
          </a:custGeom>
          <a:noFill/>
          <a:ln>
            <a:solidFill>
              <a:schemeClr val="tx2">
                <a:lumMod val="25000"/>
                <a:lumOff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charset="-122"/>
              <a:cs typeface="+mn-cs"/>
            </a:endParaRPr>
          </a:p>
        </p:txBody>
      </p:sp>
      <p:sp>
        <p:nvSpPr>
          <p:cNvPr id="117" name="任意多边形: 形状 116"/>
          <p:cNvSpPr/>
          <p:nvPr>
            <p:custDataLst>
              <p:tags r:id="rId24"/>
            </p:custDataLst>
          </p:nvPr>
        </p:nvSpPr>
        <p:spPr>
          <a:xfrm rot="3960000">
            <a:off x="10472352" y="5079938"/>
            <a:ext cx="1546169" cy="2706504"/>
          </a:xfrm>
          <a:custGeom>
            <a:avLst/>
            <a:gdLst>
              <a:gd name="connsiteX0" fmla="*/ 60845 w 1546169"/>
              <a:gd name="connsiteY0" fmla="*/ 0 h 2706504"/>
              <a:gd name="connsiteX1" fmla="*/ 1546169 w 1546169"/>
              <a:gd name="connsiteY1" fmla="*/ 661310 h 2706504"/>
              <a:gd name="connsiteX2" fmla="*/ 635590 w 1546169"/>
              <a:gd name="connsiteY2" fmla="*/ 2706504 h 2706504"/>
              <a:gd name="connsiteX3" fmla="*/ 618604 w 1546169"/>
              <a:gd name="connsiteY3" fmla="*/ 2683788 h 2706504"/>
              <a:gd name="connsiteX4" fmla="*/ 0 w 1546169"/>
              <a:gd name="connsiteY4" fmla="*/ 658620 h 2706504"/>
              <a:gd name="connsiteX5" fmla="*/ 41735 w 1546169"/>
              <a:gd name="connsiteY5" fmla="*/ 107005 h 2706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46169" h="2706504">
                <a:moveTo>
                  <a:pt x="60845" y="0"/>
                </a:moveTo>
                <a:lnTo>
                  <a:pt x="1546169" y="661310"/>
                </a:lnTo>
                <a:lnTo>
                  <a:pt x="635590" y="2706504"/>
                </a:lnTo>
                <a:lnTo>
                  <a:pt x="618604" y="2683788"/>
                </a:lnTo>
                <a:cubicBezTo>
                  <a:pt x="228050" y="2105693"/>
                  <a:pt x="0" y="1408788"/>
                  <a:pt x="0" y="658620"/>
                </a:cubicBezTo>
                <a:cubicBezTo>
                  <a:pt x="0" y="471079"/>
                  <a:pt x="14253" y="286865"/>
                  <a:pt x="41735" y="107005"/>
                </a:cubicBezTo>
                <a:close/>
              </a:path>
            </a:pathLst>
          </a:custGeom>
          <a:noFill/>
          <a:ln>
            <a:solidFill>
              <a:schemeClr val="tx2">
                <a:lumMod val="25000"/>
                <a:lumOff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charset="-122"/>
              <a:cs typeface="+mn-cs"/>
            </a:endParaRPr>
          </a:p>
        </p:txBody>
      </p:sp>
      <p:sp>
        <p:nvSpPr>
          <p:cNvPr id="115" name="任意多边形: 形状 114"/>
          <p:cNvSpPr/>
          <p:nvPr>
            <p:custDataLst>
              <p:tags r:id="rId25"/>
            </p:custDataLst>
          </p:nvPr>
        </p:nvSpPr>
        <p:spPr>
          <a:xfrm rot="3960000">
            <a:off x="10645332" y="5257907"/>
            <a:ext cx="1378379" cy="2454908"/>
          </a:xfrm>
          <a:custGeom>
            <a:avLst/>
            <a:gdLst>
              <a:gd name="connsiteX0" fmla="*/ 40474 w 1378379"/>
              <a:gd name="connsiteY0" fmla="*/ 0 h 2454908"/>
              <a:gd name="connsiteX1" fmla="*/ 1378379 w 1378379"/>
              <a:gd name="connsiteY1" fmla="*/ 595674 h 2454908"/>
              <a:gd name="connsiteX2" fmla="*/ 550595 w 1378379"/>
              <a:gd name="connsiteY2" fmla="*/ 2454908 h 2454908"/>
              <a:gd name="connsiteX3" fmla="*/ 437172 w 1378379"/>
              <a:gd name="connsiteY3" fmla="*/ 2268209 h 2454908"/>
              <a:gd name="connsiteX4" fmla="*/ 0 w 1378379"/>
              <a:gd name="connsiteY4" fmla="*/ 541686 h 2454908"/>
              <a:gd name="connsiteX5" fmla="*/ 18701 w 1378379"/>
              <a:gd name="connsiteY5" fmla="*/ 171344 h 2454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8379" h="2454908">
                <a:moveTo>
                  <a:pt x="40474" y="0"/>
                </a:moveTo>
                <a:lnTo>
                  <a:pt x="1378379" y="595674"/>
                </a:lnTo>
                <a:lnTo>
                  <a:pt x="550595" y="2454908"/>
                </a:lnTo>
                <a:lnTo>
                  <a:pt x="437172" y="2268209"/>
                </a:lnTo>
                <a:cubicBezTo>
                  <a:pt x="158367" y="1754978"/>
                  <a:pt x="0" y="1166827"/>
                  <a:pt x="0" y="541686"/>
                </a:cubicBezTo>
                <a:cubicBezTo>
                  <a:pt x="0" y="416658"/>
                  <a:pt x="6335" y="293110"/>
                  <a:pt x="18701" y="171344"/>
                </a:cubicBezTo>
                <a:close/>
              </a:path>
            </a:pathLst>
          </a:custGeom>
          <a:noFill/>
          <a:ln>
            <a:solidFill>
              <a:schemeClr val="tx2">
                <a:lumMod val="25000"/>
                <a:lumOff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charset="-122"/>
              <a:cs typeface="+mn-cs"/>
            </a:endParaRPr>
          </a:p>
        </p:txBody>
      </p:sp>
      <p:sp>
        <p:nvSpPr>
          <p:cNvPr id="119" name="任意多边形: 形状 118"/>
          <p:cNvSpPr/>
          <p:nvPr>
            <p:custDataLst>
              <p:tags r:id="rId26"/>
            </p:custDataLst>
          </p:nvPr>
        </p:nvSpPr>
        <p:spPr>
          <a:xfrm rot="3960000">
            <a:off x="10818633" y="5438409"/>
            <a:ext cx="1210589" cy="2197963"/>
          </a:xfrm>
          <a:custGeom>
            <a:avLst/>
            <a:gdLst>
              <a:gd name="connsiteX0" fmla="*/ 25319 w 1210589"/>
              <a:gd name="connsiteY0" fmla="*/ 0 h 2197963"/>
              <a:gd name="connsiteX1" fmla="*/ 1210589 w 1210589"/>
              <a:gd name="connsiteY1" fmla="*/ 527716 h 2197963"/>
              <a:gd name="connsiteX2" fmla="*/ 466947 w 1210589"/>
              <a:gd name="connsiteY2" fmla="*/ 2197963 h 2197963"/>
              <a:gd name="connsiteX3" fmla="*/ 437172 w 1210589"/>
              <a:gd name="connsiteY3" fmla="*/ 2148952 h 2197963"/>
              <a:gd name="connsiteX4" fmla="*/ 0 w 1210589"/>
              <a:gd name="connsiteY4" fmla="*/ 422429 h 2197963"/>
              <a:gd name="connsiteX5" fmla="*/ 18701 w 1210589"/>
              <a:gd name="connsiteY5" fmla="*/ 52087 h 2197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0589" h="2197963">
                <a:moveTo>
                  <a:pt x="25319" y="0"/>
                </a:moveTo>
                <a:lnTo>
                  <a:pt x="1210589" y="527716"/>
                </a:lnTo>
                <a:lnTo>
                  <a:pt x="466947" y="2197963"/>
                </a:lnTo>
                <a:lnTo>
                  <a:pt x="437172" y="2148952"/>
                </a:lnTo>
                <a:cubicBezTo>
                  <a:pt x="158367" y="1635721"/>
                  <a:pt x="0" y="1047570"/>
                  <a:pt x="0" y="422429"/>
                </a:cubicBezTo>
                <a:cubicBezTo>
                  <a:pt x="0" y="297401"/>
                  <a:pt x="6335" y="173853"/>
                  <a:pt x="18701" y="52087"/>
                </a:cubicBezTo>
                <a:close/>
              </a:path>
            </a:pathLst>
          </a:custGeom>
          <a:noFill/>
          <a:ln>
            <a:solidFill>
              <a:schemeClr val="tx2">
                <a:lumMod val="25000"/>
                <a:lumOff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charset="-122"/>
              <a:cs typeface="+mn-cs"/>
            </a:endParaRPr>
          </a:p>
        </p:txBody>
      </p:sp>
      <p:sp>
        <p:nvSpPr>
          <p:cNvPr id="121" name="任意多边形: 形状 120"/>
          <p:cNvSpPr/>
          <p:nvPr>
            <p:custDataLst>
              <p:tags r:id="rId27"/>
            </p:custDataLst>
          </p:nvPr>
        </p:nvSpPr>
        <p:spPr>
          <a:xfrm rot="3960000">
            <a:off x="10996756" y="5623518"/>
            <a:ext cx="1042799" cy="1927508"/>
          </a:xfrm>
          <a:custGeom>
            <a:avLst/>
            <a:gdLst>
              <a:gd name="connsiteX0" fmla="*/ 13481 w 1042799"/>
              <a:gd name="connsiteY0" fmla="*/ 0 h 1927508"/>
              <a:gd name="connsiteX1" fmla="*/ 1042799 w 1042799"/>
              <a:gd name="connsiteY1" fmla="*/ 458281 h 1927508"/>
              <a:gd name="connsiteX2" fmla="*/ 388657 w 1042799"/>
              <a:gd name="connsiteY2" fmla="*/ 1927508 h 1927508"/>
              <a:gd name="connsiteX3" fmla="*/ 284645 w 1042799"/>
              <a:gd name="connsiteY3" fmla="*/ 1711593 h 1927508"/>
              <a:gd name="connsiteX4" fmla="*/ 0 w 1042799"/>
              <a:gd name="connsiteY4" fmla="*/ 301696 h 1927508"/>
              <a:gd name="connsiteX5" fmla="*/ 4713 w 1042799"/>
              <a:gd name="connsiteY5" fmla="*/ 115302 h 1927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42799" h="1927508">
                <a:moveTo>
                  <a:pt x="13481" y="0"/>
                </a:moveTo>
                <a:lnTo>
                  <a:pt x="1042799" y="458281"/>
                </a:lnTo>
                <a:lnTo>
                  <a:pt x="388657" y="1927508"/>
                </a:lnTo>
                <a:lnTo>
                  <a:pt x="284645" y="1711593"/>
                </a:lnTo>
                <a:cubicBezTo>
                  <a:pt x="101355" y="1278248"/>
                  <a:pt x="0" y="801808"/>
                  <a:pt x="0" y="301696"/>
                </a:cubicBezTo>
                <a:cubicBezTo>
                  <a:pt x="0" y="239182"/>
                  <a:pt x="1584" y="177038"/>
                  <a:pt x="4713" y="115302"/>
                </a:cubicBezTo>
                <a:close/>
              </a:path>
            </a:pathLst>
          </a:custGeom>
          <a:noFill/>
          <a:ln>
            <a:solidFill>
              <a:schemeClr val="tx2">
                <a:lumMod val="25000"/>
                <a:lumOff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charset="-122"/>
              <a:cs typeface="+mn-cs"/>
            </a:endParaRPr>
          </a:p>
        </p:txBody>
      </p:sp>
      <p:sp>
        <p:nvSpPr>
          <p:cNvPr id="123" name="任意多边形: 形状 122"/>
          <p:cNvSpPr/>
          <p:nvPr>
            <p:custDataLst>
              <p:tags r:id="rId28"/>
            </p:custDataLst>
          </p:nvPr>
        </p:nvSpPr>
        <p:spPr>
          <a:xfrm rot="3960000">
            <a:off x="11177327" y="5811509"/>
            <a:ext cx="875009" cy="1649111"/>
          </a:xfrm>
          <a:custGeom>
            <a:avLst/>
            <a:gdLst>
              <a:gd name="connsiteX0" fmla="*/ 4543 w 875009"/>
              <a:gd name="connsiteY0" fmla="*/ 0 h 1649111"/>
              <a:gd name="connsiteX1" fmla="*/ 875009 w 875009"/>
              <a:gd name="connsiteY1" fmla="*/ 387556 h 1649111"/>
              <a:gd name="connsiteX2" fmla="*/ 313328 w 875009"/>
              <a:gd name="connsiteY2" fmla="*/ 1649111 h 1649111"/>
              <a:gd name="connsiteX3" fmla="*/ 284645 w 875009"/>
              <a:gd name="connsiteY3" fmla="*/ 1589569 h 1649111"/>
              <a:gd name="connsiteX4" fmla="*/ 0 w 875009"/>
              <a:gd name="connsiteY4" fmla="*/ 179672 h 1649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5009" h="1649111">
                <a:moveTo>
                  <a:pt x="4543" y="0"/>
                </a:moveTo>
                <a:lnTo>
                  <a:pt x="875009" y="387556"/>
                </a:lnTo>
                <a:lnTo>
                  <a:pt x="313328" y="1649111"/>
                </a:lnTo>
                <a:lnTo>
                  <a:pt x="284645" y="1589569"/>
                </a:lnTo>
                <a:cubicBezTo>
                  <a:pt x="101355" y="1156224"/>
                  <a:pt x="0" y="679784"/>
                  <a:pt x="0" y="179672"/>
                </a:cubicBezTo>
                <a:close/>
              </a:path>
            </a:pathLst>
          </a:custGeom>
          <a:noFill/>
          <a:ln>
            <a:solidFill>
              <a:schemeClr val="tx2">
                <a:lumMod val="25000"/>
                <a:lumOff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charset="-122"/>
              <a:cs typeface="+mn-cs"/>
            </a:endParaRPr>
          </a:p>
        </p:txBody>
      </p:sp>
      <p:sp>
        <p:nvSpPr>
          <p:cNvPr id="126" name="任意多边形: 形状 125"/>
          <p:cNvSpPr/>
          <p:nvPr>
            <p:custDataLst>
              <p:tags r:id="rId29"/>
            </p:custDataLst>
          </p:nvPr>
        </p:nvSpPr>
        <p:spPr>
          <a:xfrm rot="3960000">
            <a:off x="11363031" y="6005408"/>
            <a:ext cx="707218" cy="1354324"/>
          </a:xfrm>
          <a:custGeom>
            <a:avLst/>
            <a:gdLst>
              <a:gd name="connsiteX0" fmla="*/ 1393 w 707218"/>
              <a:gd name="connsiteY0" fmla="*/ 0 h 1354324"/>
              <a:gd name="connsiteX1" fmla="*/ 707218 w 707218"/>
              <a:gd name="connsiteY1" fmla="*/ 314254 h 1354324"/>
              <a:gd name="connsiteX2" fmla="*/ 244149 w 707218"/>
              <a:gd name="connsiteY2" fmla="*/ 1354324 h 1354324"/>
              <a:gd name="connsiteX3" fmla="*/ 162844 w 707218"/>
              <a:gd name="connsiteY3" fmla="*/ 1132182 h 1354324"/>
              <a:gd name="connsiteX4" fmla="*/ 0 w 707218"/>
              <a:gd name="connsiteY4" fmla="*/ 55071 h 1354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7218" h="1354324">
                <a:moveTo>
                  <a:pt x="1393" y="0"/>
                </a:moveTo>
                <a:lnTo>
                  <a:pt x="707218" y="314254"/>
                </a:lnTo>
                <a:lnTo>
                  <a:pt x="244149" y="1354324"/>
                </a:lnTo>
                <a:lnTo>
                  <a:pt x="162844" y="1132182"/>
                </a:lnTo>
                <a:cubicBezTo>
                  <a:pt x="57012" y="791924"/>
                  <a:pt x="0" y="430155"/>
                  <a:pt x="0" y="55071"/>
                </a:cubicBezTo>
                <a:close/>
              </a:path>
            </a:pathLst>
          </a:custGeom>
          <a:noFill/>
          <a:ln>
            <a:solidFill>
              <a:schemeClr val="tx2">
                <a:lumMod val="25000"/>
                <a:lumOff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charset="-122"/>
              <a:cs typeface="+mn-cs"/>
            </a:endParaRPr>
          </a:p>
        </p:txBody>
      </p:sp>
      <p:sp>
        <p:nvSpPr>
          <p:cNvPr id="128" name="任意多边形: 形状 127"/>
          <p:cNvSpPr/>
          <p:nvPr>
            <p:custDataLst>
              <p:tags r:id="rId30"/>
            </p:custDataLst>
          </p:nvPr>
        </p:nvSpPr>
        <p:spPr>
          <a:xfrm rot="3960000">
            <a:off x="11553156" y="6203763"/>
            <a:ext cx="537630" cy="1049461"/>
          </a:xfrm>
          <a:custGeom>
            <a:avLst/>
            <a:gdLst>
              <a:gd name="connsiteX0" fmla="*/ 0 w 537630"/>
              <a:gd name="connsiteY0" fmla="*/ 0 h 1049461"/>
              <a:gd name="connsiteX1" fmla="*/ 537630 w 537630"/>
              <a:gd name="connsiteY1" fmla="*/ 239368 h 1049461"/>
              <a:gd name="connsiteX2" fmla="*/ 176953 w 537630"/>
              <a:gd name="connsiteY2" fmla="*/ 1049461 h 1049461"/>
              <a:gd name="connsiteX3" fmla="*/ 161046 w 537630"/>
              <a:gd name="connsiteY3" fmla="*/ 1005998 h 1049461"/>
              <a:gd name="connsiteX4" fmla="*/ 2915 w 537630"/>
              <a:gd name="connsiteY4" fmla="*/ 115282 h 1049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7630" h="1049461">
                <a:moveTo>
                  <a:pt x="0" y="0"/>
                </a:moveTo>
                <a:lnTo>
                  <a:pt x="537630" y="239368"/>
                </a:lnTo>
                <a:lnTo>
                  <a:pt x="176953" y="1049461"/>
                </a:lnTo>
                <a:lnTo>
                  <a:pt x="161046" y="1005998"/>
                </a:lnTo>
                <a:cubicBezTo>
                  <a:pt x="72853" y="722449"/>
                  <a:pt x="18562" y="423963"/>
                  <a:pt x="2915" y="115282"/>
                </a:cubicBezTo>
                <a:close/>
              </a:path>
            </a:pathLst>
          </a:custGeom>
          <a:noFill/>
          <a:ln>
            <a:solidFill>
              <a:schemeClr val="tx2">
                <a:lumMod val="25000"/>
                <a:lumOff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charset="-122"/>
              <a:cs typeface="+mn-cs"/>
            </a:endParaRPr>
          </a:p>
        </p:txBody>
      </p:sp>
      <p:sp>
        <p:nvSpPr>
          <p:cNvPr id="130" name="任意多边形: 形状 129"/>
          <p:cNvSpPr/>
          <p:nvPr>
            <p:custDataLst>
              <p:tags r:id="rId31"/>
            </p:custDataLst>
          </p:nvPr>
        </p:nvSpPr>
        <p:spPr>
          <a:xfrm rot="3960000">
            <a:off x="11753604" y="6410359"/>
            <a:ext cx="365978" cy="722096"/>
          </a:xfrm>
          <a:custGeom>
            <a:avLst/>
            <a:gdLst>
              <a:gd name="connsiteX0" fmla="*/ 0 w 365978"/>
              <a:gd name="connsiteY0" fmla="*/ 0 h 722096"/>
              <a:gd name="connsiteX1" fmla="*/ 365978 w 365978"/>
              <a:gd name="connsiteY1" fmla="*/ 162944 h 722096"/>
              <a:gd name="connsiteX2" fmla="*/ 117028 w 365978"/>
              <a:gd name="connsiteY2" fmla="*/ 722096 h 722096"/>
              <a:gd name="connsiteX3" fmla="*/ 67930 w 365978"/>
              <a:gd name="connsiteY3" fmla="*/ 531149 h 722096"/>
              <a:gd name="connsiteX4" fmla="*/ 13041 w 365978"/>
              <a:gd name="connsiteY4" fmla="*/ 171505 h 722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978" h="722096">
                <a:moveTo>
                  <a:pt x="0" y="0"/>
                </a:moveTo>
                <a:lnTo>
                  <a:pt x="365978" y="162944"/>
                </a:lnTo>
                <a:lnTo>
                  <a:pt x="117028" y="722096"/>
                </a:lnTo>
                <a:lnTo>
                  <a:pt x="67930" y="531149"/>
                </a:lnTo>
                <a:cubicBezTo>
                  <a:pt x="43805" y="413253"/>
                  <a:pt x="25408" y="293270"/>
                  <a:pt x="13041" y="171505"/>
                </a:cubicBezTo>
                <a:close/>
              </a:path>
            </a:pathLst>
          </a:custGeom>
          <a:noFill/>
          <a:ln>
            <a:solidFill>
              <a:schemeClr val="tx2">
                <a:lumMod val="25000"/>
                <a:lumOff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charset="-122"/>
              <a:cs typeface="+mn-cs"/>
            </a:endParaRPr>
          </a:p>
        </p:txBody>
      </p:sp>
      <p:sp>
        <p:nvSpPr>
          <p:cNvPr id="132" name="任意多边形: 形状 131"/>
          <p:cNvSpPr/>
          <p:nvPr>
            <p:custDataLst>
              <p:tags r:id="rId32"/>
            </p:custDataLst>
          </p:nvPr>
        </p:nvSpPr>
        <p:spPr>
          <a:xfrm rot="3960000">
            <a:off x="11961391" y="6624419"/>
            <a:ext cx="188270" cy="382600"/>
          </a:xfrm>
          <a:custGeom>
            <a:avLst/>
            <a:gdLst>
              <a:gd name="connsiteX0" fmla="*/ 0 w 188270"/>
              <a:gd name="connsiteY0" fmla="*/ 0 h 382600"/>
              <a:gd name="connsiteX1" fmla="*/ 188270 w 188270"/>
              <a:gd name="connsiteY1" fmla="*/ 83823 h 382600"/>
              <a:gd name="connsiteX2" fmla="*/ 55246 w 188270"/>
              <a:gd name="connsiteY2" fmla="*/ 382600 h 382600"/>
              <a:gd name="connsiteX3" fmla="*/ 3124 w 188270"/>
              <a:gd name="connsiteY3" fmla="*/ 41086 h 382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8270" h="382600">
                <a:moveTo>
                  <a:pt x="0" y="0"/>
                </a:moveTo>
                <a:lnTo>
                  <a:pt x="188270" y="83823"/>
                </a:lnTo>
                <a:lnTo>
                  <a:pt x="55246" y="382600"/>
                </a:lnTo>
                <a:lnTo>
                  <a:pt x="3124" y="41086"/>
                </a:lnTo>
                <a:close/>
              </a:path>
            </a:pathLst>
          </a:custGeom>
          <a:noFill/>
          <a:ln>
            <a:solidFill>
              <a:schemeClr val="tx2">
                <a:lumMod val="25000"/>
                <a:lumOff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3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4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5"/>
            </p:custDataLst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3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37"/>
            </p:custDataLst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组合 38"/>
          <p:cNvGrpSpPr/>
          <p:nvPr>
            <p:custDataLst>
              <p:tags r:id="rId2"/>
            </p:custDataLst>
          </p:nvPr>
        </p:nvGrpSpPr>
        <p:grpSpPr>
          <a:xfrm rot="21072208">
            <a:off x="3873494" y="155846"/>
            <a:ext cx="4064087" cy="3260697"/>
            <a:chOff x="10482" y="-2848"/>
            <a:chExt cx="13078" cy="13078"/>
          </a:xfrm>
        </p:grpSpPr>
        <p:sp>
          <p:nvSpPr>
            <p:cNvPr id="40" name="椭圆 39"/>
            <p:cNvSpPr/>
            <p:nvPr>
              <p:custDataLst>
                <p:tags r:id="rId3"/>
              </p:custDataLst>
            </p:nvPr>
          </p:nvSpPr>
          <p:spPr>
            <a:xfrm rot="3720000">
              <a:off x="10482" y="-2848"/>
              <a:ext cx="11678" cy="11678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微软雅黑" charset="-122"/>
                <a:cs typeface="+mn-cs"/>
              </a:endParaRPr>
            </a:p>
          </p:txBody>
        </p:sp>
        <p:sp>
          <p:nvSpPr>
            <p:cNvPr id="41" name="椭圆 40"/>
            <p:cNvSpPr/>
            <p:nvPr>
              <p:custDataLst>
                <p:tags r:id="rId4"/>
              </p:custDataLst>
            </p:nvPr>
          </p:nvSpPr>
          <p:spPr>
            <a:xfrm rot="3720000">
              <a:off x="10682" y="-2648"/>
              <a:ext cx="11678" cy="11678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微软雅黑" charset="-122"/>
                <a:cs typeface="+mn-cs"/>
              </a:endParaRPr>
            </a:p>
          </p:txBody>
        </p:sp>
        <p:sp>
          <p:nvSpPr>
            <p:cNvPr id="42" name="椭圆 41"/>
            <p:cNvSpPr/>
            <p:nvPr>
              <p:custDataLst>
                <p:tags r:id="rId5"/>
              </p:custDataLst>
            </p:nvPr>
          </p:nvSpPr>
          <p:spPr>
            <a:xfrm rot="3720000">
              <a:off x="10882" y="-2448"/>
              <a:ext cx="11678" cy="11678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微软雅黑" charset="-122"/>
                <a:cs typeface="+mn-cs"/>
              </a:endParaRPr>
            </a:p>
          </p:txBody>
        </p:sp>
        <p:sp>
          <p:nvSpPr>
            <p:cNvPr id="43" name="椭圆 42"/>
            <p:cNvSpPr/>
            <p:nvPr>
              <p:custDataLst>
                <p:tags r:id="rId6"/>
              </p:custDataLst>
            </p:nvPr>
          </p:nvSpPr>
          <p:spPr>
            <a:xfrm rot="3720000">
              <a:off x="11082" y="-2248"/>
              <a:ext cx="11678" cy="11678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微软雅黑" charset="-122"/>
                <a:cs typeface="+mn-cs"/>
              </a:endParaRPr>
            </a:p>
          </p:txBody>
        </p:sp>
        <p:sp>
          <p:nvSpPr>
            <p:cNvPr id="44" name="椭圆 43"/>
            <p:cNvSpPr/>
            <p:nvPr>
              <p:custDataLst>
                <p:tags r:id="rId7"/>
              </p:custDataLst>
            </p:nvPr>
          </p:nvSpPr>
          <p:spPr>
            <a:xfrm rot="3720000">
              <a:off x="11282" y="-2048"/>
              <a:ext cx="11678" cy="11678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微软雅黑" charset="-122"/>
                <a:cs typeface="+mn-cs"/>
              </a:endParaRPr>
            </a:p>
          </p:txBody>
        </p:sp>
        <p:grpSp>
          <p:nvGrpSpPr>
            <p:cNvPr id="45" name="组合 44"/>
            <p:cNvGrpSpPr/>
            <p:nvPr/>
          </p:nvGrpSpPr>
          <p:grpSpPr>
            <a:xfrm>
              <a:off x="11482" y="-1848"/>
              <a:ext cx="12078" cy="12078"/>
              <a:chOff x="11482" y="-1848"/>
              <a:chExt cx="12078" cy="12078"/>
            </a:xfrm>
          </p:grpSpPr>
          <p:sp>
            <p:nvSpPr>
              <p:cNvPr id="46" name="椭圆 45"/>
              <p:cNvSpPr/>
              <p:nvPr>
                <p:custDataLst>
                  <p:tags r:id="rId8"/>
                </p:custDataLst>
              </p:nvPr>
            </p:nvSpPr>
            <p:spPr>
              <a:xfrm rot="3720000">
                <a:off x="11482" y="-1848"/>
                <a:ext cx="11678" cy="11678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微软雅黑" charset="-122"/>
                  <a:cs typeface="+mn-cs"/>
                </a:endParaRPr>
              </a:p>
            </p:txBody>
          </p:sp>
          <p:sp>
            <p:nvSpPr>
              <p:cNvPr id="47" name="椭圆 46"/>
              <p:cNvSpPr/>
              <p:nvPr>
                <p:custDataLst>
                  <p:tags r:id="rId9"/>
                </p:custDataLst>
              </p:nvPr>
            </p:nvSpPr>
            <p:spPr>
              <a:xfrm rot="3720000">
                <a:off x="11682" y="-1648"/>
                <a:ext cx="11678" cy="11678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微软雅黑" charset="-122"/>
                  <a:cs typeface="+mn-cs"/>
                </a:endParaRPr>
              </a:p>
            </p:txBody>
          </p:sp>
          <p:sp>
            <p:nvSpPr>
              <p:cNvPr id="48" name="椭圆 47"/>
              <p:cNvSpPr/>
              <p:nvPr>
                <p:custDataLst>
                  <p:tags r:id="rId10"/>
                </p:custDataLst>
              </p:nvPr>
            </p:nvSpPr>
            <p:spPr>
              <a:xfrm rot="3720000">
                <a:off x="11882" y="-1448"/>
                <a:ext cx="11678" cy="11678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微软雅黑" charset="-122"/>
                  <a:cs typeface="+mn-cs"/>
                </a:endParaRPr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1"/>
            </p:custDataLst>
          </p:nvPr>
        </p:nvSpPr>
        <p:spPr>
          <a:xfrm>
            <a:off x="3033146" y="3624622"/>
            <a:ext cx="6125805" cy="1007615"/>
          </a:xfrm>
        </p:spPr>
        <p:txBody>
          <a:bodyPr lIns="101600" tIns="38100" rIns="63500" bIns="38100" anchor="b" anchorCtr="0">
            <a:noAutofit/>
          </a:bodyPr>
          <a:lstStyle>
            <a:lvl1pPr algn="ctr">
              <a:defRPr sz="3600" u="none" strike="noStrike" kern="1200" cap="none" spc="300" normalizeH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3033141" y="4695218"/>
            <a:ext cx="6125805" cy="1434798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buNone/>
              <a:defRPr kumimoji="0" lang="zh-CN" altLang="en-US" sz="2000" b="0" i="0" u="none" strike="noStrike" kern="1200" cap="none" spc="15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-122"/>
                <a:ea typeface="微软雅黑" charset="-122"/>
              </a:defRPr>
            </a:lvl1pPr>
            <a:lvl2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-122"/>
                <a:ea typeface="微软雅黑" charset="-122"/>
              </a:defRPr>
            </a:lvl2pPr>
            <a:lvl3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-122"/>
                <a:ea typeface="微软雅黑" charset="-122"/>
              </a:defRPr>
            </a:lvl3pPr>
            <a:lvl4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-122"/>
                <a:ea typeface="微软雅黑" charset="-122"/>
              </a:defRPr>
            </a:lvl4pPr>
            <a:lvl5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-122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-122"/>
                <a:ea typeface="微软雅黑" charset="-122"/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-122"/>
                <a:ea typeface="微软雅黑" charset="-122"/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-122"/>
                <a:ea typeface="微软雅黑" charset="-122"/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-122"/>
                <a:ea typeface="微软雅黑" charset="-122"/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-122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161.xml"/><Relationship Id="rId16" Type="http://schemas.openxmlformats.org/officeDocument/2006/relationships/tags" Target="../tags/tag160.xml"/><Relationship Id="rId15" Type="http://schemas.openxmlformats.org/officeDocument/2006/relationships/tags" Target="../tags/tag159.xml"/><Relationship Id="rId14" Type="http://schemas.openxmlformats.org/officeDocument/2006/relationships/tags" Target="../tags/tag158.xml"/><Relationship Id="rId13" Type="http://schemas.openxmlformats.org/officeDocument/2006/relationships/tags" Target="../tags/tag157.xml"/><Relationship Id="rId12" Type="http://schemas.openxmlformats.org/officeDocument/2006/relationships/tags" Target="../tags/tag156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>
              <a:lumMod val="85000"/>
              <a:lumOff val="15000"/>
            </a:schemeClr>
          </a:solidFill>
          <a:uFillTx/>
          <a:latin typeface="微软雅黑" charset="-122"/>
          <a:ea typeface="微软雅黑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微软雅黑" charset="-122"/>
          <a:ea typeface="微软雅黑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微软雅黑" charset="-122"/>
          <a:ea typeface="微软雅黑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微软雅黑" charset="-122"/>
          <a:ea typeface="微软雅黑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微软雅黑" charset="-122"/>
          <a:ea typeface="微软雅黑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微软雅黑" charset="-122"/>
          <a:ea typeface="微软雅黑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操作系统实验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/>
              <a:t>南京大学软件学院</a:t>
            </a:r>
            <a:endParaRPr lang="zh-CN" altLang="en-US"/>
          </a:p>
          <a:p>
            <a:r>
              <a:rPr lang="en-US" altLang="zh-CN"/>
              <a:t>2019</a:t>
            </a:r>
            <a:r>
              <a:rPr lang="zh-CN" altLang="en-US"/>
              <a:t>年秋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实验平台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平台：</a:t>
            </a:r>
            <a:r>
              <a:rPr lang="en-US" altLang="zh-CN" sz="2800"/>
              <a:t>macos</a:t>
            </a:r>
            <a:r>
              <a:rPr sz="2800"/>
              <a:t>，</a:t>
            </a:r>
            <a:r>
              <a:rPr lang="en-US" altLang="zh-CN" sz="2800"/>
              <a:t>Windows</a:t>
            </a:r>
            <a:r>
              <a:rPr sz="2800"/>
              <a:t>，</a:t>
            </a:r>
            <a:r>
              <a:rPr lang="en-US" altLang="zh-CN" sz="2800"/>
              <a:t>Linux</a:t>
            </a:r>
            <a:r>
              <a:rPr sz="2800"/>
              <a:t>都可以，推荐使用虚拟机中的</a:t>
            </a:r>
            <a:r>
              <a:rPr lang="en-US" altLang="zh-CN" sz="2800"/>
              <a:t>Linux</a:t>
            </a:r>
            <a:endParaRPr lang="en-US" altLang="zh-CN" sz="2800"/>
          </a:p>
          <a:p>
            <a:r>
              <a:rPr sz="2800"/>
              <a:t>工具：</a:t>
            </a:r>
            <a:r>
              <a:rPr lang="en-US" altLang="zh-CN" sz="2800"/>
              <a:t>bochs</a:t>
            </a:r>
            <a:endParaRPr lang="en-US" altLang="zh-CN" sz="2800"/>
          </a:p>
          <a:p>
            <a:r>
              <a:rPr sz="2800"/>
              <a:t>语言：第一次实验只能使用</a:t>
            </a:r>
            <a:r>
              <a:rPr lang="en-US" altLang="zh-CN" sz="2800"/>
              <a:t>NASM</a:t>
            </a:r>
            <a:r>
              <a:rPr sz="2800"/>
              <a:t>汇编语言，之后实验还可以使用</a:t>
            </a:r>
            <a:r>
              <a:rPr lang="en-US" altLang="zh-CN" sz="2800"/>
              <a:t>C</a:t>
            </a:r>
            <a:r>
              <a:rPr sz="2800"/>
              <a:t>语言</a:t>
            </a:r>
            <a:endParaRPr sz="3600"/>
          </a:p>
          <a:p>
            <a:endParaRPr sz="3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参考资料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sz="2800" b="1"/>
              <a:t>《 Orange’S 一个操作系统的实现》</a:t>
            </a:r>
            <a:r>
              <a:rPr sz="2800"/>
              <a:t>https://pan.baidu.com/s/1RH4SaOdGP60tCJ2mWNBL9A</a:t>
            </a:r>
            <a:endParaRPr sz="2800"/>
          </a:p>
          <a:p>
            <a:r>
              <a:rPr sz="2800"/>
              <a:t> 80x86汇编语言程序设计教程》 或者 其它汇编教材</a:t>
            </a:r>
            <a:endParaRPr sz="2800"/>
          </a:p>
          <a:p>
            <a:r>
              <a:rPr sz="2800"/>
              <a:t>《 Introduction to NASM》、《PC Assembly Language》</a:t>
            </a:r>
            <a:endParaRPr sz="2800"/>
          </a:p>
          <a:p>
            <a:r>
              <a:rPr sz="2800"/>
              <a:t>补充资料：</a:t>
            </a:r>
            <a:endParaRPr sz="2800"/>
          </a:p>
          <a:p>
            <a:pPr marL="0" indent="0">
              <a:buNone/>
            </a:pPr>
            <a:r>
              <a:rPr sz="2800"/>
              <a:t>http://www.jamesmolloy.co.uk/tutorial_html/</a:t>
            </a:r>
            <a:endParaRPr sz="2800"/>
          </a:p>
          <a:p>
            <a:pPr marL="0" indent="0">
              <a:buNone/>
            </a:pPr>
            <a:r>
              <a:rPr sz="2800"/>
              <a:t>https://wiki.osdev.org/Main_Page</a:t>
            </a:r>
            <a:endParaRPr sz="2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评分与实验内容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 b="1">
                <a:solidFill>
                  <a:srgbClr val="FF0000"/>
                </a:solidFill>
              </a:rPr>
              <a:t>总评占比：</a:t>
            </a:r>
            <a:r>
              <a:rPr lang="en-US" altLang="zh-CN" sz="2800" b="1">
                <a:solidFill>
                  <a:srgbClr val="FF0000"/>
                </a:solidFill>
              </a:rPr>
              <a:t>40</a:t>
            </a:r>
            <a:r>
              <a:rPr sz="2800" b="1">
                <a:solidFill>
                  <a:srgbClr val="FF0000"/>
                </a:solidFill>
              </a:rPr>
              <a:t>分</a:t>
            </a:r>
            <a:endParaRPr sz="2800" b="1">
              <a:solidFill>
                <a:srgbClr val="FF0000"/>
              </a:solidFill>
            </a:endParaRPr>
          </a:p>
          <a:p>
            <a:r>
              <a:rPr sz="2800"/>
              <a:t>四次实验，权重依次递增</a:t>
            </a:r>
            <a:endParaRPr sz="2800"/>
          </a:p>
          <a:p>
            <a:r>
              <a:rPr sz="2800"/>
              <a:t>实验分为编程作业和问答题两部分</a:t>
            </a:r>
            <a:endParaRPr sz="2800"/>
          </a:p>
          <a:p>
            <a:r>
              <a:rPr sz="2800"/>
              <a:t>加分项：每次实验会注明</a:t>
            </a:r>
            <a:endParaRPr lang="en-US" altLang="zh-CN" sz="2800"/>
          </a:p>
          <a:p>
            <a:endParaRPr lang="en-US" altLang="zh-CN" sz="2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检查与评分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sz="3600"/>
              <a:t>编程作业部分：</a:t>
            </a:r>
            <a:endParaRPr sz="3600"/>
          </a:p>
          <a:p>
            <a:pPr lvl="1"/>
            <a:r>
              <a:rPr sz="3600"/>
              <a:t>单次作业满分</a:t>
            </a:r>
            <a:r>
              <a:rPr lang="en-US" altLang="zh-CN" sz="3600"/>
              <a:t>10</a:t>
            </a:r>
            <a:r>
              <a:rPr sz="3600"/>
              <a:t>分（不代表总评中的</a:t>
            </a:r>
            <a:r>
              <a:rPr lang="en-US" altLang="zh-CN" sz="3600"/>
              <a:t>10</a:t>
            </a:r>
            <a:r>
              <a:rPr sz="3600"/>
              <a:t>分，之后会按照权重折算）</a:t>
            </a:r>
            <a:endParaRPr sz="3600"/>
          </a:p>
          <a:p>
            <a:pPr lvl="1"/>
            <a:r>
              <a:rPr sz="3600"/>
              <a:t>当面检查代码运行:运行代码、观察输出结果、检查源码、回答助教针对源码提出的问题、修改代码并预测/解释程序行为变化。</a:t>
            </a:r>
            <a:endParaRPr sz="3600"/>
          </a:p>
          <a:p>
            <a:pPr lvl="1"/>
            <a:r>
              <a:rPr sz="3600"/>
              <a:t>上传到</a:t>
            </a:r>
            <a:r>
              <a:rPr lang="en-US" altLang="zh-CN" sz="3600"/>
              <a:t>moodle</a:t>
            </a:r>
            <a:r>
              <a:rPr sz="3600"/>
              <a:t>，不上传计</a:t>
            </a:r>
            <a:r>
              <a:rPr lang="en-US" altLang="zh-CN" sz="3600"/>
              <a:t>0</a:t>
            </a:r>
            <a:r>
              <a:rPr sz="3600"/>
              <a:t>分</a:t>
            </a:r>
            <a:endParaRPr sz="3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检查与评分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sz="3600"/>
              <a:t>代码运行检查标准</a:t>
            </a:r>
            <a:endParaRPr sz="2800"/>
          </a:p>
          <a:p>
            <a:pPr lvl="1"/>
            <a:r>
              <a:rPr sz="2800"/>
              <a:t>不参加检查</a:t>
            </a:r>
            <a:r>
              <a:rPr lang="en-US" altLang="zh-CN" sz="2800"/>
              <a:t>/</a:t>
            </a:r>
            <a:r>
              <a:rPr sz="2800"/>
              <a:t>没有上传代码:0分</a:t>
            </a:r>
            <a:endParaRPr sz="2800"/>
          </a:p>
          <a:p>
            <a:pPr lvl="1"/>
            <a:r>
              <a:rPr sz="2800"/>
              <a:t>没有具备诚意的代码:1分</a:t>
            </a:r>
            <a:endParaRPr sz="2800"/>
          </a:p>
          <a:p>
            <a:pPr lvl="1"/>
            <a:r>
              <a:rPr sz="2800"/>
              <a:t>代码运行有障碍:2~8分</a:t>
            </a:r>
            <a:endParaRPr sz="2800"/>
          </a:p>
          <a:p>
            <a:pPr lvl="1"/>
            <a:r>
              <a:rPr sz="2800"/>
              <a:t>代码完成所有基本功能:9分</a:t>
            </a:r>
            <a:endParaRPr sz="2800"/>
          </a:p>
          <a:p>
            <a:pPr lvl="1"/>
            <a:r>
              <a:rPr sz="2800"/>
              <a:t>代码完成进阶功能:10分</a:t>
            </a:r>
            <a:endParaRPr sz="2800"/>
          </a:p>
          <a:p>
            <a:pPr lvl="1"/>
            <a:r>
              <a:rPr sz="2800">
                <a:solidFill>
                  <a:srgbClr val="FF0000"/>
                </a:solidFill>
              </a:rPr>
              <a:t>不能解释代码，依据严重程度，扣1~10分</a:t>
            </a:r>
            <a:endParaRPr sz="2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检查与评分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sz="3600"/>
              <a:t>问答部分：</a:t>
            </a:r>
            <a:endParaRPr sz="3600"/>
          </a:p>
          <a:p>
            <a:pPr lvl="1"/>
            <a:r>
              <a:rPr sz="3600"/>
              <a:t>题目会预先给出，请提前准备</a:t>
            </a:r>
            <a:endParaRPr sz="3600"/>
          </a:p>
          <a:p>
            <a:pPr lvl="1"/>
            <a:r>
              <a:rPr lang="en-US" altLang="zh-CN" sz="3600"/>
              <a:t>3</a:t>
            </a:r>
            <a:r>
              <a:rPr sz="3600"/>
              <a:t>道题目，一次机会，每题</a:t>
            </a:r>
            <a:r>
              <a:rPr lang="en-US" altLang="zh-CN" sz="3600"/>
              <a:t>1</a:t>
            </a:r>
            <a:r>
              <a:rPr sz="3600"/>
              <a:t>分</a:t>
            </a:r>
            <a:endParaRPr sz="3600"/>
          </a:p>
          <a:p>
            <a:pPr lvl="1"/>
            <a:r>
              <a:rPr sz="3600"/>
              <a:t>根据回答情况可能会出现</a:t>
            </a:r>
            <a:r>
              <a:rPr lang="en-US" altLang="zh-CN" sz="3600"/>
              <a:t>0.5</a:t>
            </a:r>
            <a:r>
              <a:rPr sz="3600"/>
              <a:t>得分</a:t>
            </a:r>
            <a:endParaRPr sz="3600"/>
          </a:p>
          <a:p>
            <a:pPr marL="457200" lvl="1" indent="0">
              <a:buNone/>
            </a:pPr>
            <a:endParaRPr sz="3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检查与评分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sz="3600"/>
              <a:t>第一次检查时间：初步定在</a:t>
            </a:r>
            <a:r>
              <a:rPr lang="en-US" altLang="zh-CN" sz="3600"/>
              <a:t>10.18</a:t>
            </a:r>
            <a:r>
              <a:rPr sz="3600"/>
              <a:t>日晚上</a:t>
            </a:r>
            <a:endParaRPr sz="3600"/>
          </a:p>
          <a:p>
            <a:r>
              <a:rPr sz="3600"/>
              <a:t>检查同时布置下一次实验内容</a:t>
            </a:r>
            <a:endParaRPr sz="3600"/>
          </a:p>
          <a:p>
            <a:r>
              <a:rPr sz="3600"/>
              <a:t>之后每次</a:t>
            </a:r>
            <a:r>
              <a:rPr sz="3600"/>
              <a:t>实验时间大概为</a:t>
            </a:r>
            <a:r>
              <a:rPr lang="en-US" altLang="zh-CN" sz="3600"/>
              <a:t>3</a:t>
            </a:r>
            <a:r>
              <a:rPr sz="3600"/>
              <a:t>周</a:t>
            </a:r>
            <a:endParaRPr sz="3600"/>
          </a:p>
          <a:p>
            <a:pPr marL="457200" lvl="1" indent="0">
              <a:buNone/>
            </a:pPr>
            <a:endParaRPr sz="3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助教列表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sz="2400"/>
              <a:t>钱宇辰 1767855130@qq.com</a:t>
            </a:r>
            <a:endParaRPr sz="2400"/>
          </a:p>
          <a:p>
            <a:r>
              <a:rPr sz="2400"/>
              <a:t>潘凌伟 MG1832005@smail.nju.edu.cn</a:t>
            </a:r>
            <a:endParaRPr sz="2400"/>
          </a:p>
          <a:p>
            <a:r>
              <a:rPr sz="2400"/>
              <a:t>伍俊    944125893@qq.com</a:t>
            </a:r>
            <a:endParaRPr sz="2400"/>
          </a:p>
          <a:p>
            <a:r>
              <a:rPr sz="2400"/>
              <a:t>刘瑷玮 161250071@smail.nju.edu.cn</a:t>
            </a:r>
            <a:endParaRPr sz="2400"/>
          </a:p>
          <a:p>
            <a:r>
              <a:rPr sz="2400"/>
              <a:t>陈俊达 smallda@outlook.com</a:t>
            </a:r>
            <a:endParaRPr sz="2400"/>
          </a:p>
          <a:p>
            <a:r>
              <a:rPr sz="2400"/>
              <a:t>朱润之 </a:t>
            </a:r>
            <a:r>
              <a:rPr lang="en-US" altLang="zh-CN" sz="2400"/>
              <a:t>MF1932273@smail.nju.edu.cn</a:t>
            </a:r>
            <a:endParaRPr lang="en-US" altLang="zh-CN" sz="2400"/>
          </a:p>
          <a:p>
            <a:r>
              <a:rPr lang="en-US" altLang="zh-CN" sz="2400"/>
              <a:t>张凌哲 161250199@smail.nju.edu.cn</a:t>
            </a:r>
            <a:endParaRPr lang="en-US" altLang="zh-CN" sz="2400"/>
          </a:p>
          <a:p>
            <a:r>
              <a:rPr lang="en-US" altLang="zh-CN" sz="2400"/>
              <a:t>刘宇翔 784980667@qq.com</a:t>
            </a:r>
            <a:endParaRPr lang="en-US" altLang="zh-CN" sz="2400"/>
          </a:p>
          <a:p>
            <a:r>
              <a:rPr lang="en-US" altLang="zh-CN" sz="2400"/>
              <a:t>王瑞华 161250143@smail.nju.edu.cn</a:t>
            </a:r>
            <a:endParaRPr lang="en-US" altLang="zh-CN" sz="2400"/>
          </a:p>
          <a:p>
            <a:r>
              <a:rPr lang="en-US" altLang="zh-CN" sz="2400"/>
              <a:t>林宇超 161250070@smail.nju.edu.cn</a:t>
            </a:r>
            <a:endParaRPr lang="en-US" altLang="zh-CN" sz="240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91705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91705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61.xml><?xml version="1.0" encoding="utf-8"?>
<p:tagLst xmlns:p="http://schemas.openxmlformats.org/presentationml/2006/main">
  <p:tag name="KSO_WM_TEMPLATE_SUBCATEGORY" val="0"/>
  <p:tag name="KSO_WM_TAG_VERSION" val="1.0"/>
  <p:tag name="KSO_WM_BEAUTIFY_FLAG" val="#wm#"/>
  <p:tag name="KSO_WM_TEMPLATE_CATEGORY" val="custom"/>
  <p:tag name="KSO_WM_TEMPLATE_INDEX" val="20191705"/>
  <p:tag name="KSO_WM_TEMPLATE_THUMBS_INDEX" val="1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WPS主题色">
      <a:dk1>
        <a:srgbClr val="000000"/>
      </a:dk1>
      <a:lt1>
        <a:srgbClr val="FFFFFF"/>
      </a:lt1>
      <a:dk2>
        <a:srgbClr val="303030"/>
      </a:dk2>
      <a:lt2>
        <a:srgbClr val="D7D7D7"/>
      </a:lt2>
      <a:accent1>
        <a:srgbClr val="1D6DC2"/>
      </a:accent1>
      <a:accent2>
        <a:srgbClr val="767676"/>
      </a:accent2>
      <a:accent3>
        <a:srgbClr val="E34C3F"/>
      </a:accent3>
      <a:accent4>
        <a:srgbClr val="34B2E4"/>
      </a:accent4>
      <a:accent5>
        <a:srgbClr val="0AD0DA"/>
      </a:accent5>
      <a:accent6>
        <a:srgbClr val="0ADAAD"/>
      </a:accent6>
      <a:hlink>
        <a:srgbClr val="BFBFBF"/>
      </a:hlink>
      <a:folHlink>
        <a:srgbClr val="BFBFBF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969</Words>
  <Application>WPS 演示</Application>
  <PresentationFormat>宽屏</PresentationFormat>
  <Paragraphs>74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0" baseType="lpstr">
      <vt:lpstr>Arial</vt:lpstr>
      <vt:lpstr>方正书宋_GBK</vt:lpstr>
      <vt:lpstr>Wingdings</vt:lpstr>
      <vt:lpstr>微软雅黑</vt:lpstr>
      <vt:lpstr>Calibri</vt:lpstr>
      <vt:lpstr>汉仪旗黑KW</vt:lpstr>
      <vt:lpstr>宋体</vt:lpstr>
      <vt:lpstr>Arial Unicode MS</vt:lpstr>
      <vt:lpstr>Helvetica Neue</vt:lpstr>
      <vt:lpstr>汉仪书宋二KW</vt:lpstr>
      <vt:lpstr>Office 主题​​</vt:lpstr>
      <vt:lpstr>操作系统实验</vt:lpstr>
      <vt:lpstr>实验平台</vt:lpstr>
      <vt:lpstr>参考资料</vt:lpstr>
      <vt:lpstr>评分与实验内容</vt:lpstr>
      <vt:lpstr>检查与评分</vt:lpstr>
      <vt:lpstr>检查与评分</vt:lpstr>
      <vt:lpstr>检查与评分</vt:lpstr>
      <vt:lpstr>检查与评分</vt:lpstr>
      <vt:lpstr>助教列表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apple</dc:creator>
  <cp:lastModifiedBy>apple</cp:lastModifiedBy>
  <cp:revision>6</cp:revision>
  <dcterms:created xsi:type="dcterms:W3CDTF">2019-09-25T14:10:46Z</dcterms:created>
  <dcterms:modified xsi:type="dcterms:W3CDTF">2019-09-25T14:10:46Z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2052-1.0.1.1354</vt:lpwstr>
  </property>
</Properties>
</file>