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5A962-D00E-47CE-AC93-334193102AF9}" v="2" dt="2020-04-20T20:51:13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Ferreyra" userId="dd0ea4e05bae419c" providerId="LiveId" clId="{1D05A962-D00E-47CE-AC93-334193102AF9}"/>
    <pc:docChg chg="undo custSel modSld">
      <pc:chgData name="Raúl Ferreyra" userId="dd0ea4e05bae419c" providerId="LiveId" clId="{1D05A962-D00E-47CE-AC93-334193102AF9}" dt="2020-04-21T04:06:01.198" v="83" actId="688"/>
      <pc:docMkLst>
        <pc:docMk/>
      </pc:docMkLst>
      <pc:sldChg chg="addSp delSp modSp mod">
        <pc:chgData name="Raúl Ferreyra" userId="dd0ea4e05bae419c" providerId="LiveId" clId="{1D05A962-D00E-47CE-AC93-334193102AF9}" dt="2020-04-21T04:06:01.198" v="83" actId="688"/>
        <pc:sldMkLst>
          <pc:docMk/>
          <pc:sldMk cId="1154103284" sldId="256"/>
        </pc:sldMkLst>
        <pc:spChg chg="mod">
          <ac:chgData name="Raúl Ferreyra" userId="dd0ea4e05bae419c" providerId="LiveId" clId="{1D05A962-D00E-47CE-AC93-334193102AF9}" dt="2020-04-20T20:37:27.470" v="3" actId="313"/>
          <ac:spMkLst>
            <pc:docMk/>
            <pc:sldMk cId="1154103284" sldId="256"/>
            <ac:spMk id="3" creationId="{9D846EA4-7F71-4EBF-94C9-5301508C431A}"/>
          </ac:spMkLst>
        </pc:spChg>
        <pc:spChg chg="add mod">
          <ac:chgData name="Raúl Ferreyra" userId="dd0ea4e05bae419c" providerId="LiveId" clId="{1D05A962-D00E-47CE-AC93-334193102AF9}" dt="2020-04-20T20:37:17.541" v="0"/>
          <ac:spMkLst>
            <pc:docMk/>
            <pc:sldMk cId="1154103284" sldId="256"/>
            <ac:spMk id="6" creationId="{8F222F74-79F5-480B-92F5-5313DCADD6AA}"/>
          </ac:spMkLst>
        </pc:spChg>
        <pc:spChg chg="add mod">
          <ac:chgData name="Raúl Ferreyra" userId="dd0ea4e05bae419c" providerId="LiveId" clId="{1D05A962-D00E-47CE-AC93-334193102AF9}" dt="2020-04-20T20:37:17.541" v="0"/>
          <ac:spMkLst>
            <pc:docMk/>
            <pc:sldMk cId="1154103284" sldId="256"/>
            <ac:spMk id="7" creationId="{51C51F98-20AE-48EE-BBB2-3829C8E34EEF}"/>
          </ac:spMkLst>
        </pc:spChg>
        <pc:spChg chg="add mod">
          <ac:chgData name="Raúl Ferreyra" userId="dd0ea4e05bae419c" providerId="LiveId" clId="{1D05A962-D00E-47CE-AC93-334193102AF9}" dt="2020-04-20T20:37:17.541" v="0"/>
          <ac:spMkLst>
            <pc:docMk/>
            <pc:sldMk cId="1154103284" sldId="256"/>
            <ac:spMk id="8" creationId="{07A69EB2-E5FE-498D-84D4-8E8F41CE8A6D}"/>
          </ac:spMkLst>
        </pc:spChg>
        <pc:grpChg chg="add mod">
          <ac:chgData name="Raúl Ferreyra" userId="dd0ea4e05bae419c" providerId="LiveId" clId="{1D05A962-D00E-47CE-AC93-334193102AF9}" dt="2020-04-21T04:06:01.198" v="83" actId="688"/>
          <ac:grpSpMkLst>
            <pc:docMk/>
            <pc:sldMk cId="1154103284" sldId="256"/>
            <ac:grpSpMk id="5" creationId="{8312941E-8A0B-4746-A3E6-AEF007CAAE6C}"/>
          </ac:grpSpMkLst>
        </pc:grpChg>
        <pc:picChg chg="add del mod">
          <ac:chgData name="Raúl Ferreyra" userId="dd0ea4e05bae419c" providerId="LiveId" clId="{1D05A962-D00E-47CE-AC93-334193102AF9}" dt="2020-04-20T20:51:15.525" v="78" actId="478"/>
          <ac:picMkLst>
            <pc:docMk/>
            <pc:sldMk cId="1154103284" sldId="256"/>
            <ac:picMk id="10" creationId="{6FB05383-F30E-4093-AFAE-48A621813989}"/>
          </ac:picMkLst>
        </pc:picChg>
      </pc:sldChg>
      <pc:sldChg chg="modSp mod">
        <pc:chgData name="Raúl Ferreyra" userId="dd0ea4e05bae419c" providerId="LiveId" clId="{1D05A962-D00E-47CE-AC93-334193102AF9}" dt="2020-04-20T20:39:01.484" v="75" actId="20577"/>
        <pc:sldMkLst>
          <pc:docMk/>
          <pc:sldMk cId="4136668636" sldId="257"/>
        </pc:sldMkLst>
        <pc:spChg chg="mod">
          <ac:chgData name="Raúl Ferreyra" userId="dd0ea4e05bae419c" providerId="LiveId" clId="{1D05A962-D00E-47CE-AC93-334193102AF9}" dt="2020-04-20T20:39:01.484" v="75" actId="20577"/>
          <ac:spMkLst>
            <pc:docMk/>
            <pc:sldMk cId="4136668636" sldId="257"/>
            <ac:spMk id="3" creationId="{4C3B307B-E39F-46A7-84B7-C4FCAC80FE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01233-39BA-4902-BAB8-04F8E9ABFD78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BC2C-AE36-4457-8791-A096414A5A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55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0CD5-9C3F-4ACD-862A-AA5E5C9E75AE}" type="datetime1">
              <a:rPr lang="es-MX" smtClean="0"/>
              <a:t>20/04/2020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16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3A19-341F-4BCE-A8EB-F6EEB23359B0}" type="datetime1">
              <a:rPr lang="es-MX" smtClean="0"/>
              <a:t>20/04/2020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28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520B-09A5-45C9-9C3F-1AFBA67BEB65}" type="datetime1">
              <a:rPr lang="es-MX" smtClean="0"/>
              <a:t>20/04/2020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60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92A7-EFFC-4A49-A0C8-151708EE324C}" type="datetime1">
              <a:rPr lang="es-MX" smtClean="0"/>
              <a:t>20/04/2020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8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5DEB-9AEB-41B2-97A0-81F8DEEECA5B}" type="datetime1">
              <a:rPr lang="es-MX" smtClean="0"/>
              <a:t>20/04/2020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66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D0E7-1924-4622-8123-9E9B0B2E16D2}" type="datetime1">
              <a:rPr lang="es-MX" smtClean="0"/>
              <a:t>20/04/2020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217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E35D-21CC-4195-A99A-654C08A750FF}" type="datetime1">
              <a:rPr lang="es-MX" smtClean="0"/>
              <a:t>20/04/2020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25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CE21-1E08-4FD1-8700-FB2DA502E6FE}" type="datetime1">
              <a:rPr lang="es-MX" smtClean="0"/>
              <a:t>20/04/2020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87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C43E-3DAD-44C1-A13A-1446CE716BEF}" type="datetime1">
              <a:rPr lang="es-MX" smtClean="0"/>
              <a:t>20/04/2020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86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6DA-B494-4030-A1B4-8B7BC4854547}" type="datetime1">
              <a:rPr lang="es-MX" smtClean="0"/>
              <a:t>20/04/2020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8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1585-8F44-4A0B-9D48-CA53BDAA0831}" type="datetime1">
              <a:rPr lang="es-MX" smtClean="0"/>
              <a:t>20/04/2020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15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2795-38DB-46B0-9F04-3F0C57FAC4E6}" type="datetime1">
              <a:rPr lang="es-MX" smtClean="0"/>
              <a:t>20/04/2020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4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FDE2-050A-493D-B516-147E87B60F20}" type="datetime1">
              <a:rPr lang="es-MX" smtClean="0"/>
              <a:t>20/04/2020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41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106E-6060-4618-BBA9-734124884185}" type="datetime1">
              <a:rPr lang="es-MX" smtClean="0"/>
              <a:t>20/04/2020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8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BC1E-8B95-4A4A-A311-CE8DB49D28CA}" type="datetime1">
              <a:rPr lang="es-MX" smtClean="0"/>
              <a:t>20/04/2020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0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700C-92DA-4844-A5FD-A6DE6C830116}" type="datetime1">
              <a:rPr lang="es-MX" smtClean="0"/>
              <a:t>20/04/2020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0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54-7095-47E7-8429-8D29C9BA47F8}" type="datetime1">
              <a:rPr lang="es-MX" smtClean="0"/>
              <a:t>20/04/2020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8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97CE-CE42-432C-9215-C69E1D66DD71}" type="datetime1">
              <a:rPr lang="es-MX" smtClean="0"/>
              <a:t>20/04/2020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C7C4-8D23-4432-9401-88421FE68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516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2A48A-24A6-4D67-BD74-F807B742F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Agora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846EA4-7F71-4EBF-94C9-5301508C4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Raúl Ferreyra García</a:t>
            </a:r>
          </a:p>
          <a:p>
            <a:r>
              <a:rPr lang="en-US" dirty="0"/>
              <a:t>César Martínez Vilchis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B44FEA-EE97-443A-8A42-AD8FBC94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z="1050" smtClean="0"/>
              <a:t>1</a:t>
            </a:fld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312941E-8A0B-4746-A3E6-AEF007CAAE6C}"/>
              </a:ext>
            </a:extLst>
          </p:cNvPr>
          <p:cNvGrpSpPr/>
          <p:nvPr/>
        </p:nvGrpSpPr>
        <p:grpSpPr>
          <a:xfrm>
            <a:off x="4670107" y="346575"/>
            <a:ext cx="2851785" cy="2161541"/>
            <a:chOff x="0" y="0"/>
            <a:chExt cx="2851785" cy="2161698"/>
          </a:xfrm>
        </p:grpSpPr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8F222F74-79F5-480B-92F5-5313DCADD6AA}"/>
                </a:ext>
              </a:extLst>
            </p:cNvPr>
            <p:cNvSpPr/>
            <p:nvPr/>
          </p:nvSpPr>
          <p:spPr>
            <a:xfrm rot="19095147">
              <a:off x="188843" y="198783"/>
              <a:ext cx="951230" cy="1962915"/>
            </a:xfrm>
            <a:prstGeom prst="triangle">
              <a:avLst>
                <a:gd name="adj" fmla="val 44530"/>
              </a:avLst>
            </a:prstGeom>
            <a:solidFill>
              <a:srgbClr val="00B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/>
            </a:p>
          </p:txBody>
        </p:sp>
        <p:sp>
          <p:nvSpPr>
            <p:cNvPr id="7" name="Triángulo isósceles 3">
              <a:extLst>
                <a:ext uri="{FF2B5EF4-FFF2-40B4-BE49-F238E27FC236}">
                  <a16:creationId xmlns:a16="http://schemas.microsoft.com/office/drawing/2014/main" id="{51C51F98-20AE-48EE-BBB2-3829C8E34EEF}"/>
                </a:ext>
              </a:extLst>
            </p:cNvPr>
            <p:cNvSpPr/>
            <p:nvPr/>
          </p:nvSpPr>
          <p:spPr>
            <a:xfrm rot="2059439">
              <a:off x="1398932" y="0"/>
              <a:ext cx="1172370" cy="1597675"/>
            </a:xfrm>
            <a:custGeom>
              <a:avLst/>
              <a:gdLst>
                <a:gd name="connsiteX0" fmla="*/ 0 w 774065"/>
                <a:gd name="connsiteY0" fmla="*/ 1518285 h 1518285"/>
                <a:gd name="connsiteX1" fmla="*/ 774065 w 774065"/>
                <a:gd name="connsiteY1" fmla="*/ 0 h 1518285"/>
                <a:gd name="connsiteX2" fmla="*/ 774065 w 774065"/>
                <a:gd name="connsiteY2" fmla="*/ 1518285 h 1518285"/>
                <a:gd name="connsiteX3" fmla="*/ 0 w 774065"/>
                <a:gd name="connsiteY3" fmla="*/ 1518285 h 1518285"/>
                <a:gd name="connsiteX0" fmla="*/ 0 w 1172370"/>
                <a:gd name="connsiteY0" fmla="*/ 1597675 h 1597675"/>
                <a:gd name="connsiteX1" fmla="*/ 1172370 w 1172370"/>
                <a:gd name="connsiteY1" fmla="*/ 0 h 1597675"/>
                <a:gd name="connsiteX2" fmla="*/ 774065 w 1172370"/>
                <a:gd name="connsiteY2" fmla="*/ 1597675 h 1597675"/>
                <a:gd name="connsiteX3" fmla="*/ 0 w 1172370"/>
                <a:gd name="connsiteY3" fmla="*/ 1597675 h 159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2370" h="1597675">
                  <a:moveTo>
                    <a:pt x="0" y="1597675"/>
                  </a:moveTo>
                  <a:lnTo>
                    <a:pt x="1172370" y="0"/>
                  </a:lnTo>
                  <a:lnTo>
                    <a:pt x="774065" y="1597675"/>
                  </a:lnTo>
                  <a:lnTo>
                    <a:pt x="0" y="1597675"/>
                  </a:lnTo>
                  <a:close/>
                </a:path>
              </a:pathLst>
            </a:custGeom>
            <a:solidFill>
              <a:srgbClr val="00B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/>
            </a:p>
          </p:txBody>
        </p:sp>
        <p:sp>
          <p:nvSpPr>
            <p:cNvPr id="8" name="Triángulo isósceles 6">
              <a:extLst>
                <a:ext uri="{FF2B5EF4-FFF2-40B4-BE49-F238E27FC236}">
                  <a16:creationId xmlns:a16="http://schemas.microsoft.com/office/drawing/2014/main" id="{07A69EB2-E5FE-498D-84D4-8E8F41CE8A6D}"/>
                </a:ext>
              </a:extLst>
            </p:cNvPr>
            <p:cNvSpPr/>
            <p:nvPr/>
          </p:nvSpPr>
          <p:spPr>
            <a:xfrm rot="10800000">
              <a:off x="0" y="461176"/>
              <a:ext cx="2851785" cy="644053"/>
            </a:xfrm>
            <a:custGeom>
              <a:avLst/>
              <a:gdLst>
                <a:gd name="connsiteX0" fmla="*/ 0 w 2851785"/>
                <a:gd name="connsiteY0" fmla="*/ 635635 h 635635"/>
                <a:gd name="connsiteX1" fmla="*/ 1799590 w 2851785"/>
                <a:gd name="connsiteY1" fmla="*/ 0 h 635635"/>
                <a:gd name="connsiteX2" fmla="*/ 2851785 w 2851785"/>
                <a:gd name="connsiteY2" fmla="*/ 635635 h 635635"/>
                <a:gd name="connsiteX3" fmla="*/ 0 w 2851785"/>
                <a:gd name="connsiteY3" fmla="*/ 635635 h 635635"/>
                <a:gd name="connsiteX0" fmla="*/ 0 w 2851785"/>
                <a:gd name="connsiteY0" fmla="*/ 627684 h 627684"/>
                <a:gd name="connsiteX1" fmla="*/ 1879103 w 2851785"/>
                <a:gd name="connsiteY1" fmla="*/ 0 h 627684"/>
                <a:gd name="connsiteX2" fmla="*/ 2851785 w 2851785"/>
                <a:gd name="connsiteY2" fmla="*/ 627684 h 627684"/>
                <a:gd name="connsiteX3" fmla="*/ 0 w 2851785"/>
                <a:gd name="connsiteY3" fmla="*/ 627684 h 627684"/>
                <a:gd name="connsiteX0" fmla="*/ 0 w 2851785"/>
                <a:gd name="connsiteY0" fmla="*/ 627685 h 627685"/>
                <a:gd name="connsiteX1" fmla="*/ 1839347 w 2851785"/>
                <a:gd name="connsiteY1" fmla="*/ 0 h 627685"/>
                <a:gd name="connsiteX2" fmla="*/ 2851785 w 2851785"/>
                <a:gd name="connsiteY2" fmla="*/ 627685 h 627685"/>
                <a:gd name="connsiteX3" fmla="*/ 0 w 2851785"/>
                <a:gd name="connsiteY3" fmla="*/ 627685 h 627685"/>
                <a:gd name="connsiteX0" fmla="*/ 0 w 2851785"/>
                <a:gd name="connsiteY0" fmla="*/ 659474 h 659474"/>
                <a:gd name="connsiteX1" fmla="*/ 1847299 w 2851785"/>
                <a:gd name="connsiteY1" fmla="*/ 0 h 659474"/>
                <a:gd name="connsiteX2" fmla="*/ 2851785 w 2851785"/>
                <a:gd name="connsiteY2" fmla="*/ 659474 h 659474"/>
                <a:gd name="connsiteX3" fmla="*/ 0 w 2851785"/>
                <a:gd name="connsiteY3" fmla="*/ 659474 h 659474"/>
                <a:gd name="connsiteX0" fmla="*/ 0 w 2851785"/>
                <a:gd name="connsiteY0" fmla="*/ 643579 h 643579"/>
                <a:gd name="connsiteX1" fmla="*/ 1847299 w 2851785"/>
                <a:gd name="connsiteY1" fmla="*/ 0 h 643579"/>
                <a:gd name="connsiteX2" fmla="*/ 2851785 w 2851785"/>
                <a:gd name="connsiteY2" fmla="*/ 643579 h 643579"/>
                <a:gd name="connsiteX3" fmla="*/ 0 w 2851785"/>
                <a:gd name="connsiteY3" fmla="*/ 643579 h 64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785" h="643579">
                  <a:moveTo>
                    <a:pt x="0" y="643579"/>
                  </a:moveTo>
                  <a:lnTo>
                    <a:pt x="1847299" y="0"/>
                  </a:lnTo>
                  <a:lnTo>
                    <a:pt x="2851785" y="643579"/>
                  </a:lnTo>
                  <a:lnTo>
                    <a:pt x="0" y="643579"/>
                  </a:lnTo>
                  <a:close/>
                </a:path>
              </a:pathLst>
            </a:custGeom>
            <a:solidFill>
              <a:srgbClr val="00B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5410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00379-AC62-478C-84AA-A68179F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B307B-E39F-46A7-84B7-C4FCAC80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 aplicación Agora es una bolsa de trabajo online para encontrar vacantes del tipo operativo y no profesional, en contraste con nuestra obvia competencia LinkedIn.</a:t>
            </a:r>
          </a:p>
          <a:p>
            <a:r>
              <a:rPr lang="es-MX" dirty="0"/>
              <a:t>Va dirigida al público que no tiene un perfil profesional y a aquellos que desean encontrar trabajadores para sus negocios.</a:t>
            </a:r>
          </a:p>
          <a:p>
            <a:r>
              <a:rPr lang="es-MX" dirty="0"/>
              <a:t>Dentro de la aplicación se puede dar una puntuación a los empleados, empleos y empleadores de acuerdo a su desempeño, características o trato.</a:t>
            </a:r>
          </a:p>
          <a:p>
            <a:r>
              <a:rPr lang="es-MX" dirty="0"/>
              <a:t>México es un país donde tenemos mucho potencial de crecimiento, ya que la mayor parte de la población no tiene una formación superior: en 2016 sólo el 17% de las personas entre 25 a 64 años habían cursado la educación superior.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0CC4B5-B48D-4E5F-B279-5EB24C6D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666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8A826-63DC-42B7-86F8-9F0965CA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requerimientos (1)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BB070-E7B6-4B26-8B2C-4BF0067D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Capacidad del servidor para 100 usuarios (empleados, empleadores y administradores).</a:t>
            </a:r>
          </a:p>
          <a:p>
            <a:r>
              <a:rPr lang="es-MX" dirty="0"/>
              <a:t>Pantalla de bienvenida sin autenticación.</a:t>
            </a:r>
          </a:p>
          <a:p>
            <a:r>
              <a:rPr lang="es-MX" dirty="0"/>
              <a:t>Pantalla de inicio de sesión y de registro (se diferencia entre empleado y empleador) en la misma página.</a:t>
            </a:r>
          </a:p>
          <a:p>
            <a:r>
              <a:rPr lang="es-MX" dirty="0"/>
              <a:t>Pantalla de aviso de solicitud de confirmación de email.</a:t>
            </a:r>
          </a:p>
          <a:p>
            <a:r>
              <a:rPr lang="es-MX" dirty="0"/>
              <a:t>3 Pantallas amigables y simples para ingreso de datos personales.</a:t>
            </a:r>
          </a:p>
          <a:p>
            <a:r>
              <a:rPr lang="es-MX" dirty="0"/>
              <a:t>Pantalla de confirmación de teléfono celular.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020C0-F914-4A2D-B892-025040B7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2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8CEB6-79E1-4E84-9E6F-4221E03B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BA291-E20C-45B0-8E79-8F1FB1AE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Pantalla de bienvenida con autenticación (página de inicio) con:</a:t>
            </a:r>
          </a:p>
          <a:p>
            <a:pPr lvl="1"/>
            <a:r>
              <a:rPr lang="es-MX" dirty="0"/>
              <a:t>Ofertas de trabajo.</a:t>
            </a:r>
          </a:p>
          <a:p>
            <a:pPr lvl="1"/>
            <a:r>
              <a:rPr lang="es-MX" dirty="0"/>
              <a:t>Sub menú en un botón (con las 3 líneas horizontales paralelas que indican opciones):</a:t>
            </a:r>
          </a:p>
          <a:p>
            <a:pPr lvl="2"/>
            <a:r>
              <a:rPr lang="es-MX" dirty="0"/>
              <a:t>Cuenta:</a:t>
            </a:r>
          </a:p>
          <a:p>
            <a:pPr lvl="3"/>
            <a:r>
              <a:rPr lang="es-MX" dirty="0"/>
              <a:t>Datos personales.</a:t>
            </a:r>
          </a:p>
          <a:p>
            <a:pPr lvl="3"/>
            <a:r>
              <a:rPr lang="es-MX" dirty="0"/>
              <a:t>Borrar cuenta.</a:t>
            </a:r>
          </a:p>
          <a:p>
            <a:pPr lvl="2"/>
            <a:r>
              <a:rPr lang="es-MX" dirty="0"/>
              <a:t>Cerrar sesión.</a:t>
            </a:r>
          </a:p>
          <a:p>
            <a:pPr lvl="1"/>
            <a:r>
              <a:rPr lang="es-MX" dirty="0"/>
              <a:t>Apartado de notificaciones con una campanita y las notificaciones en un círculo rojo.</a:t>
            </a:r>
          </a:p>
          <a:p>
            <a:pPr lvl="1"/>
            <a:r>
              <a:rPr lang="es-MX" dirty="0"/>
              <a:t>Sección para redirigir a los mensajes de contacto con empleadores si se es empleado y a los empleados si se es empleador.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2820C2-0DDF-4735-A2C2-D9D5177C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8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E8E47-881F-4E1D-BFE2-85F03DAE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Requerimientos (3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BEE236-3020-432B-8692-BF9215D8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966533"/>
          </a:xfrm>
        </p:spPr>
        <p:txBody>
          <a:bodyPr/>
          <a:lstStyle/>
          <a:p>
            <a:r>
              <a:rPr lang="es-MX" dirty="0"/>
              <a:t>Cada oferta de trabajo se redirige a una nueva página con las siguientes especificaciones (zona donde se encuentra el trabajo, pago, preferencias del empleador, horario de trabajo, actividades del trabajo) y con un formulario en la parte inferior de la página para enviar la solicitud de trabajo. </a:t>
            </a:r>
          </a:p>
          <a:p>
            <a:pPr lvl="1"/>
            <a:r>
              <a:rPr lang="es-MX" dirty="0"/>
              <a:t>La solicitud de trabajo debe incluir los siguientes puntos: nombre completo, estado en el buró de crédito, motivo por el que desea trabajar, habilidades y aptitudes.</a:t>
            </a:r>
          </a:p>
          <a:p>
            <a:r>
              <a:rPr lang="es-MX" dirty="0"/>
              <a:t>En la sección de mensajes y notificaciones (del empleador) aparecen las solicitudes de los potenciales empleados. Al final de cada mensaje está la opción de responder con un formulario para texto, el botón de aceptado y el de rechazado. Estos últimos 2 botones cuentan con un último botón de confirmación.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438228-01BC-4F9D-BBD3-1F94E5EF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43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5B0D2-5CD8-451B-AEA8-FB8BEB56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2D696-D70D-4A67-AE8A-4F1BCC24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Levantar los requerimientos de la aplicación y hacer el boceto de las interfaces.</a:t>
            </a:r>
          </a:p>
          <a:p>
            <a:r>
              <a:rPr lang="es-MX" dirty="0"/>
              <a:t>Levantar la aplicación web de prueba en un sitio gratuito para modelar la aplicación.</a:t>
            </a:r>
          </a:p>
          <a:p>
            <a:r>
              <a:rPr lang="es-MX" dirty="0"/>
              <a:t>Cotizar los requerimientos no funcionales.</a:t>
            </a:r>
          </a:p>
          <a:p>
            <a:r>
              <a:rPr lang="es-MX" dirty="0"/>
              <a:t>Discutir potenciales socios claves.</a:t>
            </a:r>
          </a:p>
          <a:p>
            <a:r>
              <a:rPr lang="es-MX" dirty="0"/>
              <a:t>Hablar con un socio clave y concertar una junta.</a:t>
            </a:r>
          </a:p>
          <a:p>
            <a:r>
              <a:rPr lang="es-MX" dirty="0"/>
              <a:t>Presentar nuestro proyecto a dicho potencial socio clave. El objetivo es someter a prueba a nuestra aplicación para mejorarla y recibir comentarios de nuestros usuarios, así como ir forjando nuestro modelo de negocios (ingreso de dinero).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3C94F1-F013-4681-AC06-43D163D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98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1EE89-C49C-4258-A987-BFEF0D8E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acción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4AD5B-476A-4AA6-BAAB-7A71CDCB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De resultar exitosa la reunión, proceder al levantamiento de la web funcional. De otro modo, intentarlo con otro socio clave y pedir feedback al caso actual para mejorar nuestra propuesta.</a:t>
            </a:r>
          </a:p>
          <a:p>
            <a:r>
              <a:rPr lang="es-MX" dirty="0"/>
              <a:t>Repetir esta operación hasta que resulte exitosa, a menos que detectemos una mejor opción para comenzar a probar la aplicación en un mercado real.</a:t>
            </a:r>
          </a:p>
          <a:p>
            <a:r>
              <a:rPr lang="es-MX" dirty="0"/>
              <a:t>Después de unas pruebas con los usuarios y ajustar el funcionamiento o dinámica del sitio podemos cobrar.</a:t>
            </a:r>
          </a:p>
          <a:p>
            <a:r>
              <a:rPr lang="es-MX" dirty="0"/>
              <a:t>El actual modelo de negocios es enlazar a nuestros usuarios con las empresas que les puedan brindar servicios afines a sus necesidades y gustos.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CADE9E-2F28-4DB1-A236-7D4CDF7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C7C4-8D23-4432-9401-88421FE68D57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719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1057</TotalTime>
  <Words>639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Agora</vt:lpstr>
      <vt:lpstr>Introducción</vt:lpstr>
      <vt:lpstr>Análisis de requerimientos (1)</vt:lpstr>
      <vt:lpstr>Requerimientos (2)</vt:lpstr>
      <vt:lpstr>Requerimientos (3)</vt:lpstr>
      <vt:lpstr>Plan de acción</vt:lpstr>
      <vt:lpstr>Plan de acción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</dc:title>
  <dc:creator>Raúl Ferreyra</dc:creator>
  <cp:lastModifiedBy>Raúl Ferreyra</cp:lastModifiedBy>
  <cp:revision>14</cp:revision>
  <dcterms:created xsi:type="dcterms:W3CDTF">2020-04-17T15:38:14Z</dcterms:created>
  <dcterms:modified xsi:type="dcterms:W3CDTF">2020-04-21T04:06:08Z</dcterms:modified>
</cp:coreProperties>
</file>