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72" r:id="rId5"/>
    <p:sldId id="276" r:id="rId6"/>
    <p:sldId id="257" r:id="rId7"/>
    <p:sldId id="273" r:id="rId8"/>
    <p:sldId id="258" r:id="rId9"/>
    <p:sldId id="274" r:id="rId10"/>
    <p:sldId id="259" r:id="rId11"/>
    <p:sldId id="260" r:id="rId12"/>
    <p:sldId id="261" r:id="rId13"/>
    <p:sldId id="262" r:id="rId14"/>
    <p:sldId id="275" r:id="rId15"/>
    <p:sldId id="263" r:id="rId16"/>
    <p:sldId id="271" r:id="rId17"/>
    <p:sldId id="264" r:id="rId18"/>
    <p:sldId id="27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FDEADA"/>
    <a:srgbClr val="A6A6A6"/>
    <a:srgbClr val="FFFF99"/>
    <a:srgbClr val="4F81BD"/>
    <a:srgbClr val="FF6600"/>
    <a:srgbClr val="F1F14D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6A06-049F-4703-A4EB-CAB138FCC963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C69-EB39-4813-AE43-E19717BD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8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6A06-049F-4703-A4EB-CAB138FCC963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C69-EB39-4813-AE43-E19717BD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6A06-049F-4703-A4EB-CAB138FCC963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C69-EB39-4813-AE43-E19717BD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6A06-049F-4703-A4EB-CAB138FCC963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C69-EB39-4813-AE43-E19717BD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2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6A06-049F-4703-A4EB-CAB138FCC963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C69-EB39-4813-AE43-E19717BD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6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6A06-049F-4703-A4EB-CAB138FCC963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C69-EB39-4813-AE43-E19717BD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6A06-049F-4703-A4EB-CAB138FCC963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C69-EB39-4813-AE43-E19717BD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3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6A06-049F-4703-A4EB-CAB138FCC963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C69-EB39-4813-AE43-E19717BD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2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6A06-049F-4703-A4EB-CAB138FCC963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C69-EB39-4813-AE43-E19717BD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9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6A06-049F-4703-A4EB-CAB138FCC963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C69-EB39-4813-AE43-E19717BD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8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6A06-049F-4703-A4EB-CAB138FCC963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C69-EB39-4813-AE43-E19717BD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0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6A06-049F-4703-A4EB-CAB138FCC963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C69-EB39-4813-AE43-E19717BD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20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8520" y="286206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ko-KR" sz="6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KOCKOCK</a:t>
            </a:r>
            <a:r>
              <a:rPr lang="en-US" altLang="ko-KR" sz="6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br>
              <a:rPr lang="en-US" altLang="ko-KR" sz="6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6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화면구성</a:t>
            </a:r>
            <a:endParaRPr lang="ko-KR" altLang="en-US" sz="6600" dirty="0">
              <a:solidFill>
                <a:schemeClr val="accent5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2" y="6156593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ea typeface="문체부 쓰기 흘림체" panose="02030609000101010101" pitchFamily="17" charset="-127"/>
              </a:rPr>
              <a:t>그루터기</a:t>
            </a:r>
            <a:endParaRPr lang="ko-KR" altLang="en-US" sz="3200" dirty="0">
              <a:ea typeface="문체부 쓰기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54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23528" y="404664"/>
            <a:ext cx="4464496" cy="6120680"/>
            <a:chOff x="323528" y="404664"/>
            <a:chExt cx="3384376" cy="6048672"/>
          </a:xfrm>
        </p:grpSpPr>
        <p:grpSp>
          <p:nvGrpSpPr>
            <p:cNvPr id="10" name="그룹 9"/>
            <p:cNvGrpSpPr/>
            <p:nvPr/>
          </p:nvGrpSpPr>
          <p:grpSpPr>
            <a:xfrm>
              <a:off x="323528" y="404664"/>
              <a:ext cx="3384376" cy="6048672"/>
              <a:chOff x="467544" y="404664"/>
              <a:chExt cx="4176464" cy="604867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67544" y="404664"/>
                <a:ext cx="4176464" cy="604867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67544" y="404664"/>
                <a:ext cx="4176464" cy="86409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541875" y="2326007"/>
              <a:ext cx="2947682" cy="37003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지</a:t>
              </a:r>
              <a:r>
                <a:rPr lang="ko-KR" altLang="en-US" dirty="0"/>
                <a:t>도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683568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 smtClean="0">
                <a:latin typeface="THE정고딕150" pitchFamily="18" charset="-127"/>
                <a:ea typeface="THE정고딕150" pitchFamily="18" charset="-127"/>
              </a:rPr>
              <a:t>1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75656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>
                <a:latin typeface="THE정고딕150" pitchFamily="18" charset="-127"/>
                <a:ea typeface="THE정고딕150" pitchFamily="18" charset="-127"/>
              </a:rPr>
              <a:t>2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67744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>
                <a:latin typeface="THE정고딕150" pitchFamily="18" charset="-127"/>
                <a:ea typeface="THE정고딕150" pitchFamily="18" charset="-127"/>
              </a:rPr>
              <a:t>3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59832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 smtClean="0">
                <a:latin typeface="THE정고딕150" pitchFamily="18" charset="-127"/>
                <a:ea typeface="THE정고딕150" pitchFamily="18" charset="-127"/>
              </a:rPr>
              <a:t>4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99505" y="2836443"/>
            <a:ext cx="588623" cy="738658"/>
            <a:chOff x="2139831" y="1259686"/>
            <a:chExt cx="1671304" cy="2097306"/>
          </a:xfrm>
        </p:grpSpPr>
        <p:grpSp>
          <p:nvGrpSpPr>
            <p:cNvPr id="46" name="그룹 45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48" name="눈물 방울 47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2018204" y="4889281"/>
            <a:ext cx="588623" cy="738658"/>
            <a:chOff x="2139831" y="1259686"/>
            <a:chExt cx="1671304" cy="2097306"/>
          </a:xfrm>
        </p:grpSpPr>
        <p:grpSp>
          <p:nvGrpSpPr>
            <p:cNvPr id="55" name="그룹 54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57" name="눈물 방울 56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2259468" y="3095675"/>
            <a:ext cx="588623" cy="738658"/>
            <a:chOff x="2139831" y="1259686"/>
            <a:chExt cx="1671304" cy="2097306"/>
          </a:xfrm>
        </p:grpSpPr>
        <p:grpSp>
          <p:nvGrpSpPr>
            <p:cNvPr id="63" name="그룹 62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65" name="눈물 방울 64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931017" y="4192959"/>
            <a:ext cx="588623" cy="738658"/>
            <a:chOff x="2139831" y="1259686"/>
            <a:chExt cx="1671304" cy="2097306"/>
          </a:xfrm>
        </p:grpSpPr>
        <p:grpSp>
          <p:nvGrpSpPr>
            <p:cNvPr id="71" name="그룹 70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73" name="눈물 방울 72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8" name="그룹 77"/>
          <p:cNvGrpSpPr/>
          <p:nvPr/>
        </p:nvGrpSpPr>
        <p:grpSpPr>
          <a:xfrm>
            <a:off x="3308955" y="4368442"/>
            <a:ext cx="588623" cy="738658"/>
            <a:chOff x="2139831" y="1259686"/>
            <a:chExt cx="1671304" cy="2097306"/>
          </a:xfrm>
        </p:grpSpPr>
        <p:grpSp>
          <p:nvGrpSpPr>
            <p:cNvPr id="79" name="그룹 78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81" name="눈물 방울 80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3347864" y="2676941"/>
            <a:ext cx="588623" cy="738658"/>
            <a:chOff x="2139831" y="1259686"/>
            <a:chExt cx="1671304" cy="2097306"/>
          </a:xfrm>
        </p:grpSpPr>
        <p:grpSp>
          <p:nvGrpSpPr>
            <p:cNvPr id="87" name="그룹 86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89" name="눈물 방울 88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467544" y="62242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←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635896" y="59107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FINISH</a:t>
            </a:r>
            <a:endParaRPr lang="ko-KR" altLang="en-US" sz="2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955650" y="2060848"/>
            <a:ext cx="4648798" cy="1872208"/>
            <a:chOff x="3955650" y="2060848"/>
            <a:chExt cx="4648798" cy="1872208"/>
          </a:xfrm>
        </p:grpSpPr>
        <p:sp>
          <p:nvSpPr>
            <p:cNvPr id="6" name="직사각형 5"/>
            <p:cNvSpPr/>
            <p:nvPr/>
          </p:nvSpPr>
          <p:spPr>
            <a:xfrm>
              <a:off x="5364088" y="2060848"/>
              <a:ext cx="3240360" cy="1872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364088" y="2416186"/>
              <a:ext cx="32403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팝업에서 선택버튼 </a:t>
              </a:r>
              <a:endParaRPr lang="en-US" altLang="ko-KR" sz="24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선택 시 붉은색으로 </a:t>
              </a:r>
              <a:endParaRPr lang="en-US" altLang="ko-KR" sz="24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색상 변화</a:t>
              </a:r>
              <a:endParaRPr lang="ko-KR" altLang="en-US" sz="2400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  <p:cxnSp>
          <p:nvCxnSpPr>
            <p:cNvPr id="8" name="직선 연결선 7"/>
            <p:cNvCxnSpPr>
              <a:endCxn id="3" idx="1"/>
            </p:cNvCxnSpPr>
            <p:nvPr/>
          </p:nvCxnSpPr>
          <p:spPr>
            <a:xfrm flipV="1">
              <a:off x="3955650" y="3016351"/>
              <a:ext cx="1408438" cy="32604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5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23528" y="404664"/>
            <a:ext cx="4464496" cy="6120680"/>
            <a:chOff x="323528" y="404664"/>
            <a:chExt cx="3384376" cy="6048672"/>
          </a:xfrm>
        </p:grpSpPr>
        <p:grpSp>
          <p:nvGrpSpPr>
            <p:cNvPr id="10" name="그룹 9"/>
            <p:cNvGrpSpPr/>
            <p:nvPr/>
          </p:nvGrpSpPr>
          <p:grpSpPr>
            <a:xfrm>
              <a:off x="323528" y="404664"/>
              <a:ext cx="3384376" cy="6048672"/>
              <a:chOff x="467544" y="404664"/>
              <a:chExt cx="4176464" cy="604867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67544" y="404664"/>
                <a:ext cx="4176464" cy="604867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67544" y="404664"/>
                <a:ext cx="4176464" cy="86409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541875" y="2326007"/>
              <a:ext cx="2947682" cy="37003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지</a:t>
              </a:r>
              <a:r>
                <a:rPr lang="ko-KR" altLang="en-US" dirty="0"/>
                <a:t>도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683568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 smtClean="0">
                <a:latin typeface="THE정고딕150" pitchFamily="18" charset="-127"/>
                <a:ea typeface="THE정고딕150" pitchFamily="18" charset="-127"/>
              </a:rPr>
              <a:t>1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75656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>
                <a:latin typeface="THE정고딕150" pitchFamily="18" charset="-127"/>
                <a:ea typeface="THE정고딕150" pitchFamily="18" charset="-127"/>
              </a:rPr>
              <a:t>2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67744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>
                <a:latin typeface="THE정고딕150" pitchFamily="18" charset="-127"/>
                <a:ea typeface="THE정고딕150" pitchFamily="18" charset="-127"/>
              </a:rPr>
              <a:t>3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59832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 smtClean="0">
                <a:latin typeface="THE정고딕150" pitchFamily="18" charset="-127"/>
                <a:ea typeface="THE정고딕150" pitchFamily="18" charset="-127"/>
              </a:rPr>
              <a:t>4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34583" y="3287444"/>
            <a:ext cx="382685" cy="382685"/>
            <a:chOff x="1034583" y="3287444"/>
            <a:chExt cx="382685" cy="382685"/>
          </a:xfrm>
        </p:grpSpPr>
        <p:sp>
          <p:nvSpPr>
            <p:cNvPr id="14" name="눈물 방울 13"/>
            <p:cNvSpPr/>
            <p:nvPr/>
          </p:nvSpPr>
          <p:spPr>
            <a:xfrm rot="8007923">
              <a:off x="1034583" y="3287444"/>
              <a:ext cx="382685" cy="382685"/>
            </a:xfrm>
            <a:prstGeom prst="teardrop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153917" y="342900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059832" y="2977999"/>
            <a:ext cx="382685" cy="382685"/>
            <a:chOff x="1034583" y="3287444"/>
            <a:chExt cx="382685" cy="382685"/>
          </a:xfrm>
        </p:grpSpPr>
        <p:sp>
          <p:nvSpPr>
            <p:cNvPr id="40" name="눈물 방울 39"/>
            <p:cNvSpPr/>
            <p:nvPr/>
          </p:nvSpPr>
          <p:spPr>
            <a:xfrm rot="8007923">
              <a:off x="1034583" y="3287444"/>
              <a:ext cx="382685" cy="382685"/>
            </a:xfrm>
            <a:prstGeom prst="teardrop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1153917" y="342900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436441" y="4437112"/>
            <a:ext cx="382685" cy="382685"/>
            <a:chOff x="1034583" y="3287444"/>
            <a:chExt cx="382685" cy="382685"/>
          </a:xfrm>
        </p:grpSpPr>
        <p:sp>
          <p:nvSpPr>
            <p:cNvPr id="43" name="눈물 방울 42"/>
            <p:cNvSpPr/>
            <p:nvPr/>
          </p:nvSpPr>
          <p:spPr>
            <a:xfrm rot="8007923">
              <a:off x="1034583" y="3287444"/>
              <a:ext cx="382685" cy="382685"/>
            </a:xfrm>
            <a:prstGeom prst="teardrop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1153917" y="342900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678831" y="3826217"/>
            <a:ext cx="382685" cy="382685"/>
            <a:chOff x="1034583" y="3287444"/>
            <a:chExt cx="382685" cy="382685"/>
          </a:xfrm>
        </p:grpSpPr>
        <p:sp>
          <p:nvSpPr>
            <p:cNvPr id="28" name="눈물 방울 27"/>
            <p:cNvSpPr/>
            <p:nvPr/>
          </p:nvSpPr>
          <p:spPr>
            <a:xfrm rot="8007923">
              <a:off x="1034583" y="3287444"/>
              <a:ext cx="382685" cy="382685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1153917" y="342900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777612" y="2758397"/>
            <a:ext cx="382685" cy="382685"/>
            <a:chOff x="1034583" y="3287444"/>
            <a:chExt cx="382685" cy="382685"/>
          </a:xfrm>
        </p:grpSpPr>
        <p:sp>
          <p:nvSpPr>
            <p:cNvPr id="31" name="눈물 방울 30"/>
            <p:cNvSpPr/>
            <p:nvPr/>
          </p:nvSpPr>
          <p:spPr>
            <a:xfrm rot="8007923">
              <a:off x="1034583" y="3287444"/>
              <a:ext cx="382685" cy="382685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1153917" y="342900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284313" y="4898957"/>
            <a:ext cx="382685" cy="382685"/>
            <a:chOff x="1034583" y="3287444"/>
            <a:chExt cx="382685" cy="382685"/>
          </a:xfrm>
        </p:grpSpPr>
        <p:sp>
          <p:nvSpPr>
            <p:cNvPr id="34" name="눈물 방울 33"/>
            <p:cNvSpPr/>
            <p:nvPr/>
          </p:nvSpPr>
          <p:spPr>
            <a:xfrm rot="8007923">
              <a:off x="1034583" y="3287444"/>
              <a:ext cx="382685" cy="382685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1153917" y="342900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93543" y="2565222"/>
            <a:ext cx="3324465" cy="3093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안압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지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&gt;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상세정보</a:t>
            </a:r>
            <a:endParaRPr lang="en-US" altLang="ko-KR" sz="10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월성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月城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의 북동쪽에 인접하였다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. 《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삼국사기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》 674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년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문무 왕 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14)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조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를 보면 궁성 안에 못을 파고 산을 만들어 화초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花草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를 기르고 진금이수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珍禽異獸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를 양육하였다고 하였는데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안압지는 바로 그때 판 못이며 임해전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000" dirty="0" err="1">
                <a:solidFill>
                  <a:schemeClr val="bg1"/>
                </a:solidFill>
                <a:latin typeface="+mj-lt"/>
              </a:rPr>
              <a:t>臨海殿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에 딸린 것으로 추정된다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. </a:t>
            </a:r>
            <a:endParaRPr lang="en-US" altLang="ko-KR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2422629"/>
            <a:ext cx="21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x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62242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←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171674" y="3043969"/>
            <a:ext cx="4648798" cy="1872208"/>
            <a:chOff x="3986648" y="2060848"/>
            <a:chExt cx="4648798" cy="1872208"/>
          </a:xfrm>
        </p:grpSpPr>
        <p:sp>
          <p:nvSpPr>
            <p:cNvPr id="47" name="직사각형 46"/>
            <p:cNvSpPr/>
            <p:nvPr/>
          </p:nvSpPr>
          <p:spPr>
            <a:xfrm>
              <a:off x="5364088" y="2060848"/>
              <a:ext cx="3240360" cy="1872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95086" y="2510336"/>
              <a:ext cx="32403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팝업의 상세정보 클릭 시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상세정보를 팝업으로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띄워줌</a:t>
              </a:r>
              <a:endParaRPr lang="ko-KR" altLang="en-US" sz="2000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  <p:cxnSp>
          <p:nvCxnSpPr>
            <p:cNvPr id="49" name="직선 연결선 48"/>
            <p:cNvCxnSpPr>
              <a:endCxn id="48" idx="1"/>
            </p:cNvCxnSpPr>
            <p:nvPr/>
          </p:nvCxnSpPr>
          <p:spPr>
            <a:xfrm flipV="1">
              <a:off x="3986648" y="3018168"/>
              <a:ext cx="1408438" cy="124937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02" y="4039781"/>
            <a:ext cx="2180249" cy="145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635896" y="59107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FINISH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48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23528" y="404664"/>
            <a:ext cx="4464496" cy="6120680"/>
            <a:chOff x="323528" y="404664"/>
            <a:chExt cx="3384376" cy="6048672"/>
          </a:xfrm>
        </p:grpSpPr>
        <p:grpSp>
          <p:nvGrpSpPr>
            <p:cNvPr id="10" name="그룹 9"/>
            <p:cNvGrpSpPr/>
            <p:nvPr/>
          </p:nvGrpSpPr>
          <p:grpSpPr>
            <a:xfrm>
              <a:off x="323528" y="404664"/>
              <a:ext cx="3384376" cy="6048672"/>
              <a:chOff x="467544" y="404664"/>
              <a:chExt cx="4176464" cy="604867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67544" y="404664"/>
                <a:ext cx="4176464" cy="604867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67544" y="404664"/>
                <a:ext cx="4176464" cy="86409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541875" y="2326007"/>
              <a:ext cx="2947682" cy="37003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경</a:t>
              </a:r>
              <a:r>
                <a:rPr lang="ko-KR" altLang="en-US" b="1" dirty="0"/>
                <a:t>로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683568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 smtClean="0">
                <a:latin typeface="THE정고딕150" pitchFamily="18" charset="-127"/>
                <a:ea typeface="THE정고딕150" pitchFamily="18" charset="-127"/>
              </a:rPr>
              <a:t>1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75656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>
                <a:latin typeface="THE정고딕150" pitchFamily="18" charset="-127"/>
                <a:ea typeface="THE정고딕150" pitchFamily="18" charset="-127"/>
              </a:rPr>
              <a:t>2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cxnSp>
        <p:nvCxnSpPr>
          <p:cNvPr id="6" name="직선 연결선 5"/>
          <p:cNvCxnSpPr>
            <a:stCxn id="40" idx="7"/>
            <a:endCxn id="50" idx="7"/>
          </p:cNvCxnSpPr>
          <p:nvPr/>
        </p:nvCxnSpPr>
        <p:spPr>
          <a:xfrm flipH="1">
            <a:off x="1842942" y="3439844"/>
            <a:ext cx="1415479" cy="2222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34" idx="4"/>
          </p:cNvCxnSpPr>
          <p:nvPr/>
        </p:nvCxnSpPr>
        <p:spPr>
          <a:xfrm flipH="1" flipV="1">
            <a:off x="1613393" y="3573016"/>
            <a:ext cx="510173" cy="159644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등호 30"/>
          <p:cNvSpPr/>
          <p:nvPr/>
        </p:nvSpPr>
        <p:spPr>
          <a:xfrm>
            <a:off x="4026050" y="548680"/>
            <a:ext cx="689966" cy="576064"/>
          </a:xfrm>
          <a:prstGeom prst="mathEqual">
            <a:avLst>
              <a:gd name="adj1" fmla="val 13054"/>
              <a:gd name="adj2" fmla="val 292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19081" y="2834358"/>
            <a:ext cx="588623" cy="738658"/>
            <a:chOff x="2139831" y="1259686"/>
            <a:chExt cx="1671304" cy="2097306"/>
          </a:xfrm>
        </p:grpSpPr>
        <p:grpSp>
          <p:nvGrpSpPr>
            <p:cNvPr id="29" name="그룹 28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32" name="눈물 방울 31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1959236" y="4653136"/>
            <a:ext cx="588623" cy="738658"/>
            <a:chOff x="2139831" y="1259686"/>
            <a:chExt cx="1671304" cy="2097306"/>
          </a:xfrm>
        </p:grpSpPr>
        <p:grpSp>
          <p:nvGrpSpPr>
            <p:cNvPr id="42" name="그룹 41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44" name="눈물 방울 43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3191289" y="2837333"/>
            <a:ext cx="588623" cy="738658"/>
            <a:chOff x="2139831" y="1259686"/>
            <a:chExt cx="1671304" cy="2097306"/>
          </a:xfrm>
        </p:grpSpPr>
        <p:grpSp>
          <p:nvGrpSpPr>
            <p:cNvPr id="60" name="그룹 59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62" name="눈물 방울 61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467544" y="62242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334397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THE정고딕150" pitchFamily="18" charset="-127"/>
                <a:ea typeface="THE정고딕150" pitchFamily="18" charset="-127"/>
              </a:rPr>
              <a:t>&lt; </a:t>
            </a:r>
            <a:r>
              <a:rPr lang="ko-KR" altLang="en-US" sz="3600" dirty="0" smtClean="0">
                <a:latin typeface="THE정고딕150" pitchFamily="18" charset="-127"/>
                <a:ea typeface="THE정고딕150" pitchFamily="18" charset="-127"/>
              </a:rPr>
              <a:t>경로 완성 화면 </a:t>
            </a:r>
            <a:r>
              <a:rPr lang="en-US" altLang="ko-KR" sz="3600" dirty="0" smtClean="0">
                <a:latin typeface="THE정고딕150" pitchFamily="18" charset="-127"/>
                <a:ea typeface="THE정고딕150" pitchFamily="18" charset="-127"/>
              </a:rPr>
              <a:t>&gt;</a:t>
            </a:r>
            <a:endParaRPr lang="ko-KR" altLang="en-US" sz="3600" dirty="0">
              <a:latin typeface="THE정고딕150" pitchFamily="18" charset="-127"/>
              <a:ea typeface="THE정고딕150" pitchFamily="18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966199" y="4971553"/>
            <a:ext cx="588623" cy="738658"/>
            <a:chOff x="2139831" y="1259686"/>
            <a:chExt cx="1671304" cy="2097306"/>
          </a:xfrm>
        </p:grpSpPr>
        <p:grpSp>
          <p:nvGrpSpPr>
            <p:cNvPr id="86" name="그룹 85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88" name="눈물 방울 87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rgbClr val="FF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7" name="그룹 96"/>
          <p:cNvGrpSpPr/>
          <p:nvPr/>
        </p:nvGrpSpPr>
        <p:grpSpPr>
          <a:xfrm>
            <a:off x="4499992" y="965612"/>
            <a:ext cx="3127342" cy="2001721"/>
            <a:chOff x="4592986" y="1787319"/>
            <a:chExt cx="3127342" cy="2001721"/>
          </a:xfrm>
        </p:grpSpPr>
        <p:sp>
          <p:nvSpPr>
            <p:cNvPr id="98" name="직사각형 97"/>
            <p:cNvSpPr/>
            <p:nvPr/>
          </p:nvSpPr>
          <p:spPr>
            <a:xfrm>
              <a:off x="5354076" y="2204864"/>
              <a:ext cx="2366252" cy="1584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38105" y="2351204"/>
              <a:ext cx="22632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경로 저장</a:t>
              </a:r>
              <a:r>
                <a:rPr lang="en-US" altLang="ko-KR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, </a:t>
              </a: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상세 경로 안내</a:t>
              </a:r>
              <a:r>
                <a:rPr lang="en-US" altLang="ko-KR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, </a:t>
              </a: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여행 날씨 안내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팝업을 띄워준다</a:t>
              </a:r>
              <a:r>
                <a:rPr lang="en-US" altLang="ko-KR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.</a:t>
              </a:r>
              <a:endParaRPr lang="ko-KR" altLang="en-US" sz="2000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  <p:cxnSp>
          <p:nvCxnSpPr>
            <p:cNvPr id="100" name="직선 연결선 99"/>
            <p:cNvCxnSpPr>
              <a:endCxn id="99" idx="1"/>
            </p:cNvCxnSpPr>
            <p:nvPr/>
          </p:nvCxnSpPr>
          <p:spPr>
            <a:xfrm>
              <a:off x="4592986" y="1787319"/>
              <a:ext cx="845119" cy="1225605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2494812" y="3175430"/>
            <a:ext cx="5151499" cy="1584176"/>
            <a:chOff x="2568829" y="2204864"/>
            <a:chExt cx="5151499" cy="1584176"/>
          </a:xfrm>
        </p:grpSpPr>
        <p:sp>
          <p:nvSpPr>
            <p:cNvPr id="102" name="직사각형 101"/>
            <p:cNvSpPr/>
            <p:nvPr/>
          </p:nvSpPr>
          <p:spPr>
            <a:xfrm>
              <a:off x="5354076" y="2204864"/>
              <a:ext cx="2366252" cy="1584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438105" y="2674458"/>
              <a:ext cx="22632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경로를 지도에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표시하여 보여준다</a:t>
              </a:r>
              <a:r>
                <a:rPr lang="en-US" altLang="ko-KR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.</a:t>
              </a:r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 </a:t>
              </a:r>
              <a:endParaRPr lang="ko-KR" altLang="en-US" sz="2000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  <p:cxnSp>
          <p:nvCxnSpPr>
            <p:cNvPr id="104" name="직선 연결선 103"/>
            <p:cNvCxnSpPr>
              <a:endCxn id="103" idx="1"/>
            </p:cNvCxnSpPr>
            <p:nvPr/>
          </p:nvCxnSpPr>
          <p:spPr>
            <a:xfrm flipV="1">
              <a:off x="2568829" y="3028401"/>
              <a:ext cx="2869276" cy="654169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55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23528" y="404664"/>
            <a:ext cx="4464496" cy="6120680"/>
            <a:chOff x="323528" y="404664"/>
            <a:chExt cx="3384376" cy="6048672"/>
          </a:xfrm>
        </p:grpSpPr>
        <p:grpSp>
          <p:nvGrpSpPr>
            <p:cNvPr id="10" name="그룹 9"/>
            <p:cNvGrpSpPr/>
            <p:nvPr/>
          </p:nvGrpSpPr>
          <p:grpSpPr>
            <a:xfrm>
              <a:off x="323528" y="404664"/>
              <a:ext cx="3384376" cy="6048672"/>
              <a:chOff x="467544" y="404664"/>
              <a:chExt cx="4176464" cy="604867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67544" y="404664"/>
                <a:ext cx="4176464" cy="604867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67544" y="404664"/>
                <a:ext cx="4176464" cy="86409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541875" y="2326007"/>
              <a:ext cx="2947682" cy="37003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경</a:t>
              </a:r>
              <a:r>
                <a:rPr lang="ko-KR" altLang="en-US" b="1" dirty="0"/>
                <a:t>로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67544" y="62242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>
                <a:latin typeface="210 맨발의청춘 B" panose="02020603020101020101" pitchFamily="18" charset="-127"/>
                <a:ea typeface="210 맨발의청춘 B" panose="02020603020101020101" pitchFamily="18" charset="-127"/>
              </a:defRPr>
            </a:lvl1pPr>
          </a:lstStyle>
          <a:p>
            <a:r>
              <a:rPr lang="ko-KR" altLang="en-US" dirty="0"/>
              <a:t>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83568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 smtClean="0">
                <a:latin typeface="THE정고딕150" pitchFamily="18" charset="-127"/>
                <a:ea typeface="THE정고딕150" pitchFamily="18" charset="-127"/>
              </a:rPr>
              <a:t>1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75656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>
                <a:latin typeface="THE정고딕150" pitchFamily="18" charset="-127"/>
                <a:ea typeface="THE정고딕150" pitchFamily="18" charset="-127"/>
              </a:rPr>
              <a:t>2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cxnSp>
        <p:nvCxnSpPr>
          <p:cNvPr id="6" name="직선 연결선 5"/>
          <p:cNvCxnSpPr>
            <a:stCxn id="40" idx="7"/>
            <a:endCxn id="50" idx="7"/>
          </p:cNvCxnSpPr>
          <p:nvPr/>
        </p:nvCxnSpPr>
        <p:spPr>
          <a:xfrm flipH="1">
            <a:off x="1842941" y="3439844"/>
            <a:ext cx="1415479" cy="2222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 flipV="1">
            <a:off x="1663623" y="3537929"/>
            <a:ext cx="280624" cy="170739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등호 30"/>
          <p:cNvSpPr/>
          <p:nvPr/>
        </p:nvSpPr>
        <p:spPr>
          <a:xfrm>
            <a:off x="4026050" y="548680"/>
            <a:ext cx="689966" cy="576064"/>
          </a:xfrm>
          <a:prstGeom prst="mathEqual">
            <a:avLst>
              <a:gd name="adj1" fmla="val 13054"/>
              <a:gd name="adj2" fmla="val 292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319081" y="2834358"/>
            <a:ext cx="588623" cy="738658"/>
            <a:chOff x="2139831" y="1259686"/>
            <a:chExt cx="1671304" cy="2097306"/>
          </a:xfrm>
        </p:grpSpPr>
        <p:grpSp>
          <p:nvGrpSpPr>
            <p:cNvPr id="43" name="그룹 42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55" name="눈물 방울 54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3203848" y="3812443"/>
            <a:ext cx="588623" cy="738658"/>
            <a:chOff x="2139831" y="1259686"/>
            <a:chExt cx="1671304" cy="2097306"/>
          </a:xfrm>
        </p:grpSpPr>
        <p:grpSp>
          <p:nvGrpSpPr>
            <p:cNvPr id="69" name="그룹 68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71" name="눈물 방울 70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rgbClr val="FF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1842941" y="4678307"/>
            <a:ext cx="588623" cy="738658"/>
            <a:chOff x="2139831" y="1259686"/>
            <a:chExt cx="1671304" cy="2097306"/>
          </a:xfrm>
        </p:grpSpPr>
        <p:grpSp>
          <p:nvGrpSpPr>
            <p:cNvPr id="77" name="그룹 76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79" name="눈물 방울 78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3203848" y="2812365"/>
            <a:ext cx="588623" cy="738658"/>
            <a:chOff x="2139831" y="1259686"/>
            <a:chExt cx="1671304" cy="2097306"/>
          </a:xfrm>
        </p:grpSpPr>
        <p:grpSp>
          <p:nvGrpSpPr>
            <p:cNvPr id="85" name="그룹 84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87" name="눈물 방울 86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2966199" y="4971553"/>
            <a:ext cx="588623" cy="738658"/>
            <a:chOff x="2139831" y="1259686"/>
            <a:chExt cx="1671304" cy="2097306"/>
          </a:xfrm>
        </p:grpSpPr>
        <p:grpSp>
          <p:nvGrpSpPr>
            <p:cNvPr id="93" name="그룹 92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95" name="눈물 방울 94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rgbClr val="FF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2327795" y="980728"/>
            <a:ext cx="5269871" cy="1584176"/>
            <a:chOff x="2450457" y="2204864"/>
            <a:chExt cx="5269871" cy="1584176"/>
          </a:xfrm>
        </p:grpSpPr>
        <p:sp>
          <p:nvSpPr>
            <p:cNvPr id="101" name="직사각형 100"/>
            <p:cNvSpPr/>
            <p:nvPr/>
          </p:nvSpPr>
          <p:spPr>
            <a:xfrm>
              <a:off x="5354076" y="2204864"/>
              <a:ext cx="2366252" cy="1584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395086" y="2510336"/>
              <a:ext cx="2263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추천지를</a:t>
              </a:r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 필터에 따라 골라서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볼 수 있다</a:t>
              </a:r>
              <a:r>
                <a:rPr lang="en-US" altLang="ko-KR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.</a:t>
              </a:r>
              <a:endParaRPr lang="ko-KR" altLang="en-US" sz="2000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  <p:cxnSp>
          <p:nvCxnSpPr>
            <p:cNvPr id="103" name="직선 연결선 102"/>
            <p:cNvCxnSpPr>
              <a:endCxn id="102" idx="1"/>
            </p:cNvCxnSpPr>
            <p:nvPr/>
          </p:nvCxnSpPr>
          <p:spPr>
            <a:xfrm flipV="1">
              <a:off x="2450457" y="3018168"/>
              <a:ext cx="2944629" cy="158811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3955650" y="3175430"/>
            <a:ext cx="3690661" cy="1584176"/>
            <a:chOff x="4029667" y="2204864"/>
            <a:chExt cx="3690661" cy="1584176"/>
          </a:xfrm>
        </p:grpSpPr>
        <p:sp>
          <p:nvSpPr>
            <p:cNvPr id="105" name="직사각형 104"/>
            <p:cNvSpPr/>
            <p:nvPr/>
          </p:nvSpPr>
          <p:spPr>
            <a:xfrm>
              <a:off x="5354076" y="2204864"/>
              <a:ext cx="2366252" cy="1584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38105" y="2510336"/>
              <a:ext cx="2263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추천 여행지를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노란색으로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표시해준다</a:t>
              </a:r>
              <a:r>
                <a:rPr lang="en-US" altLang="ko-KR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.</a:t>
              </a:r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 </a:t>
              </a:r>
              <a:endParaRPr lang="ko-KR" altLang="en-US" sz="2000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  <p:cxnSp>
          <p:nvCxnSpPr>
            <p:cNvPr id="107" name="직선 연결선 106"/>
            <p:cNvCxnSpPr>
              <a:endCxn id="106" idx="1"/>
            </p:cNvCxnSpPr>
            <p:nvPr/>
          </p:nvCxnSpPr>
          <p:spPr>
            <a:xfrm flipV="1">
              <a:off x="4029667" y="3018168"/>
              <a:ext cx="1408438" cy="124945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22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23528" y="404664"/>
            <a:ext cx="4464496" cy="6120680"/>
            <a:chOff x="323528" y="404664"/>
            <a:chExt cx="3384376" cy="6048672"/>
          </a:xfrm>
        </p:grpSpPr>
        <p:grpSp>
          <p:nvGrpSpPr>
            <p:cNvPr id="10" name="그룹 9"/>
            <p:cNvGrpSpPr/>
            <p:nvPr/>
          </p:nvGrpSpPr>
          <p:grpSpPr>
            <a:xfrm>
              <a:off x="323528" y="404664"/>
              <a:ext cx="3384376" cy="6048672"/>
              <a:chOff x="467544" y="404664"/>
              <a:chExt cx="4176464" cy="604867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67544" y="404664"/>
                <a:ext cx="4176464" cy="604867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67544" y="404664"/>
                <a:ext cx="4176464" cy="86409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541875" y="2326007"/>
              <a:ext cx="2947682" cy="37003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경</a:t>
              </a:r>
              <a:r>
                <a:rPr lang="ko-KR" altLang="en-US" b="1" dirty="0"/>
                <a:t>로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683568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 smtClean="0">
                <a:latin typeface="THE정고딕150" pitchFamily="18" charset="-127"/>
                <a:ea typeface="THE정고딕150" pitchFamily="18" charset="-127"/>
              </a:rPr>
              <a:t>1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75656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>
                <a:latin typeface="THE정고딕150" pitchFamily="18" charset="-127"/>
                <a:ea typeface="THE정고딕150" pitchFamily="18" charset="-127"/>
              </a:rPr>
              <a:t>2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842942" y="3439844"/>
            <a:ext cx="1415479" cy="2222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34" idx="4"/>
          </p:cNvCxnSpPr>
          <p:nvPr/>
        </p:nvCxnSpPr>
        <p:spPr>
          <a:xfrm flipH="1" flipV="1">
            <a:off x="1613393" y="3573016"/>
            <a:ext cx="510173" cy="159644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등호 30"/>
          <p:cNvSpPr/>
          <p:nvPr/>
        </p:nvSpPr>
        <p:spPr>
          <a:xfrm>
            <a:off x="4026050" y="548680"/>
            <a:ext cx="689966" cy="576064"/>
          </a:xfrm>
          <a:prstGeom prst="mathEqual">
            <a:avLst>
              <a:gd name="adj1" fmla="val 13054"/>
              <a:gd name="adj2" fmla="val 292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19081" y="2834358"/>
            <a:ext cx="588623" cy="738658"/>
            <a:chOff x="2139831" y="1259686"/>
            <a:chExt cx="1671304" cy="2097306"/>
          </a:xfrm>
        </p:grpSpPr>
        <p:grpSp>
          <p:nvGrpSpPr>
            <p:cNvPr id="29" name="그룹 28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32" name="눈물 방울 31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1959236" y="4653136"/>
            <a:ext cx="588623" cy="738658"/>
            <a:chOff x="2139831" y="1259686"/>
            <a:chExt cx="1671304" cy="2097306"/>
          </a:xfrm>
        </p:grpSpPr>
        <p:grpSp>
          <p:nvGrpSpPr>
            <p:cNvPr id="42" name="그룹 41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44" name="눈물 방울 43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3191289" y="2837333"/>
            <a:ext cx="588623" cy="738658"/>
            <a:chOff x="2139831" y="1259686"/>
            <a:chExt cx="1671304" cy="2097306"/>
          </a:xfrm>
        </p:grpSpPr>
        <p:grpSp>
          <p:nvGrpSpPr>
            <p:cNvPr id="60" name="그룹 59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62" name="눈물 방울 61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467544" y="62242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←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816725" y="442508"/>
            <a:ext cx="3733680" cy="1584176"/>
            <a:chOff x="3986648" y="2204864"/>
            <a:chExt cx="3733680" cy="1584176"/>
          </a:xfrm>
        </p:grpSpPr>
        <p:sp>
          <p:nvSpPr>
            <p:cNvPr id="69" name="직사각형 68"/>
            <p:cNvSpPr/>
            <p:nvPr/>
          </p:nvSpPr>
          <p:spPr>
            <a:xfrm>
              <a:off x="5354076" y="2204864"/>
              <a:ext cx="2366252" cy="1584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95086" y="2383044"/>
              <a:ext cx="22632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경로를 저장하고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상세 경로 안내</a:t>
              </a:r>
              <a:r>
                <a:rPr lang="en-US" altLang="ko-KR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,</a:t>
              </a: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여행 날씨 안내로 이동 가능한 팝업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  <p:cxnSp>
          <p:nvCxnSpPr>
            <p:cNvPr id="71" name="직선 연결선 70"/>
            <p:cNvCxnSpPr>
              <a:endCxn id="70" idx="1"/>
            </p:cNvCxnSpPr>
            <p:nvPr/>
          </p:nvCxnSpPr>
          <p:spPr>
            <a:xfrm>
              <a:off x="3986648" y="3015818"/>
              <a:ext cx="1408438" cy="28946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2680683" y="1279047"/>
            <a:ext cx="2092364" cy="1496300"/>
            <a:chOff x="3491880" y="3214002"/>
            <a:chExt cx="2092364" cy="1496300"/>
          </a:xfrm>
        </p:grpSpPr>
        <p:grpSp>
          <p:nvGrpSpPr>
            <p:cNvPr id="73" name="그룹 72"/>
            <p:cNvGrpSpPr/>
            <p:nvPr/>
          </p:nvGrpSpPr>
          <p:grpSpPr>
            <a:xfrm>
              <a:off x="3494848" y="3214002"/>
              <a:ext cx="2089396" cy="992244"/>
              <a:chOff x="4057221" y="1845786"/>
              <a:chExt cx="3026022" cy="1020396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4058907" y="1845786"/>
                <a:ext cx="3024336" cy="5030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latin typeface="THE정고딕150" pitchFamily="18" charset="-127"/>
                    <a:ea typeface="THE정고딕150" pitchFamily="18" charset="-127"/>
                  </a:rPr>
                  <a:t>경로저장</a:t>
                </a:r>
                <a:endParaRPr lang="ko-KR" altLang="en-US" dirty="0">
                  <a:latin typeface="THE정고딕150" pitchFamily="18" charset="-127"/>
                  <a:ea typeface="THE정고딕150" pitchFamily="18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057221" y="2363088"/>
                <a:ext cx="3024336" cy="5030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latin typeface="THE정고딕150" pitchFamily="18" charset="-127"/>
                    <a:ea typeface="THE정고딕150" pitchFamily="18" charset="-127"/>
                  </a:rPr>
                  <a:t>상세 경로 안내</a:t>
                </a:r>
                <a:endParaRPr lang="ko-KR" altLang="en-US" dirty="0">
                  <a:latin typeface="THE정고딕150" pitchFamily="18" charset="-127"/>
                  <a:ea typeface="THE정고딕150" pitchFamily="18" charset="-127"/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3491880" y="4221088"/>
              <a:ext cx="2088232" cy="489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THE정고딕150" pitchFamily="18" charset="-127"/>
                  <a:ea typeface="THE정고딕150" pitchFamily="18" charset="-127"/>
                </a:rPr>
                <a:t>여행 날씨 안내</a:t>
              </a:r>
              <a:endParaRPr lang="ko-KR" altLang="en-US" dirty="0">
                <a:latin typeface="THE정고딕150" pitchFamily="18" charset="-127"/>
                <a:ea typeface="THE정고딕150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203848" y="3812443"/>
            <a:ext cx="588623" cy="738658"/>
            <a:chOff x="2139831" y="1259686"/>
            <a:chExt cx="1671304" cy="2097306"/>
          </a:xfrm>
        </p:grpSpPr>
        <p:grpSp>
          <p:nvGrpSpPr>
            <p:cNvPr id="47" name="그룹 46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49" name="눈물 방울 48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rgbClr val="FF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2966199" y="4971553"/>
            <a:ext cx="588623" cy="738658"/>
            <a:chOff x="2139831" y="1259686"/>
            <a:chExt cx="1671304" cy="2097306"/>
          </a:xfrm>
        </p:grpSpPr>
        <p:grpSp>
          <p:nvGrpSpPr>
            <p:cNvPr id="77" name="그룹 76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79" name="눈물 방울 78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rgbClr val="FF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971600" y="1096395"/>
            <a:ext cx="6438768" cy="5284933"/>
            <a:chOff x="1281560" y="354531"/>
            <a:chExt cx="6438768" cy="3685593"/>
          </a:xfrm>
        </p:grpSpPr>
        <p:sp>
          <p:nvSpPr>
            <p:cNvPr id="85" name="직사각형 84"/>
            <p:cNvSpPr/>
            <p:nvPr/>
          </p:nvSpPr>
          <p:spPr>
            <a:xfrm>
              <a:off x="5354076" y="2574064"/>
              <a:ext cx="2366252" cy="12149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433476" y="2716685"/>
              <a:ext cx="22632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뒤로 가기 버튼을 누르면 경유지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선택 화면으로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되돌아간다</a:t>
              </a:r>
              <a:r>
                <a:rPr lang="en-US" altLang="ko-KR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.</a:t>
              </a:r>
            </a:p>
          </p:txBody>
        </p:sp>
        <p:cxnSp>
          <p:nvCxnSpPr>
            <p:cNvPr id="87" name="직선 연결선 86"/>
            <p:cNvCxnSpPr>
              <a:endCxn id="86" idx="1"/>
            </p:cNvCxnSpPr>
            <p:nvPr/>
          </p:nvCxnSpPr>
          <p:spPr>
            <a:xfrm>
              <a:off x="1281560" y="354531"/>
              <a:ext cx="4151916" cy="3023874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3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17005" y="404664"/>
            <a:ext cx="4464496" cy="6120680"/>
            <a:chOff x="323528" y="404664"/>
            <a:chExt cx="3384376" cy="6048672"/>
          </a:xfrm>
        </p:grpSpPr>
        <p:grpSp>
          <p:nvGrpSpPr>
            <p:cNvPr id="10" name="그룹 9"/>
            <p:cNvGrpSpPr/>
            <p:nvPr/>
          </p:nvGrpSpPr>
          <p:grpSpPr>
            <a:xfrm>
              <a:off x="323528" y="404664"/>
              <a:ext cx="3384376" cy="6048672"/>
              <a:chOff x="467544" y="404664"/>
              <a:chExt cx="4176464" cy="604867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67544" y="404664"/>
                <a:ext cx="4176464" cy="604867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67544" y="404664"/>
                <a:ext cx="4176464" cy="86409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541875" y="1543238"/>
              <a:ext cx="2947682" cy="44831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400" dirty="0" smtClean="0">
                  <a:latin typeface="THE정고딕150" pitchFamily="18" charset="-127"/>
                  <a:ea typeface="THE정고딕150" pitchFamily="18" charset="-127"/>
                </a:rPr>
                <a:t>&lt;&lt;</a:t>
              </a:r>
              <a:r>
                <a:rPr lang="ko-KR" altLang="en-US" sz="2400" dirty="0" smtClean="0">
                  <a:latin typeface="THE정고딕150" pitchFamily="18" charset="-127"/>
                  <a:ea typeface="THE정고딕150" pitchFamily="18" charset="-127"/>
                </a:rPr>
                <a:t>상세경로 안내</a:t>
              </a:r>
              <a:r>
                <a:rPr lang="en-US" altLang="ko-KR" sz="2400" dirty="0" smtClean="0">
                  <a:latin typeface="THE정고딕150" pitchFamily="18" charset="-127"/>
                  <a:ea typeface="THE정고딕150" pitchFamily="18" charset="-127"/>
                </a:rPr>
                <a:t>&gt;&gt;</a:t>
              </a:r>
            </a:p>
            <a:p>
              <a:pPr algn="ctr"/>
              <a:endParaRPr lang="en-US" altLang="ko-KR" dirty="0" smtClean="0">
                <a:latin typeface="THE정고딕150" pitchFamily="18" charset="-127"/>
                <a:ea typeface="THE정고딕150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67544" y="62242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7046" y="2204864"/>
            <a:ext cx="366434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출발지 </a:t>
            </a:r>
            <a:r>
              <a:rPr lang="en-US" altLang="ko-KR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&gt;&gt; </a:t>
            </a:r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동대구역</a:t>
            </a:r>
            <a:endParaRPr lang="ko-KR" altLang="en-US" dirty="0">
              <a:solidFill>
                <a:schemeClr val="tx2"/>
              </a:solidFill>
              <a:latin typeface="넥슨 풋볼고딕 B" pitchFamily="34" charset="-127"/>
              <a:ea typeface="넥슨 풋볼고딕 B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9" y="2852936"/>
            <a:ext cx="366434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동대구역 </a:t>
            </a:r>
            <a:r>
              <a:rPr lang="en-US" altLang="ko-KR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→ </a:t>
            </a:r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김광석 거리</a:t>
            </a:r>
            <a:r>
              <a:rPr lang="en-US" altLang="ko-KR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3569" y="3501008"/>
            <a:ext cx="366434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경유지</a:t>
            </a:r>
            <a:r>
              <a:rPr lang="en-US" altLang="ko-KR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1&gt;&gt;</a:t>
            </a:r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김광석거리</a:t>
            </a:r>
            <a:endParaRPr lang="ko-KR" altLang="en-US" dirty="0">
              <a:solidFill>
                <a:schemeClr val="tx2"/>
              </a:solidFill>
              <a:latin typeface="넥슨 풋볼고딕 B" pitchFamily="34" charset="-127"/>
              <a:ea typeface="넥슨 풋볼고딕 B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9" y="4149080"/>
            <a:ext cx="366434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김광석 거리 </a:t>
            </a:r>
            <a:r>
              <a:rPr lang="en-US" altLang="ko-KR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→ </a:t>
            </a:r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근대 골목</a:t>
            </a:r>
            <a:endParaRPr lang="ko-KR" altLang="en-US" dirty="0">
              <a:solidFill>
                <a:schemeClr val="tx2"/>
              </a:solidFill>
              <a:latin typeface="넥슨 풋볼고딕 B" pitchFamily="34" charset="-127"/>
              <a:ea typeface="넥슨 풋볼고딕 B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69" y="4797152"/>
            <a:ext cx="366434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경유지</a:t>
            </a:r>
            <a:r>
              <a:rPr lang="en-US" altLang="ko-KR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2&gt;&gt;</a:t>
            </a:r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근대골</a:t>
            </a:r>
            <a:r>
              <a:rPr lang="ko-KR" altLang="en-US" dirty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목</a:t>
            </a:r>
            <a:r>
              <a:rPr lang="en-US" altLang="ko-KR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 </a:t>
            </a:r>
            <a:endParaRPr lang="ko-KR" altLang="en-US" dirty="0">
              <a:solidFill>
                <a:schemeClr val="tx2"/>
              </a:solidFill>
              <a:latin typeface="넥슨 풋볼고딕 B" pitchFamily="34" charset="-127"/>
              <a:ea typeface="넥슨 풋볼고딕 B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9" y="5445224"/>
            <a:ext cx="366434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근대 골목 </a:t>
            </a:r>
            <a:r>
              <a:rPr lang="en-US" altLang="ko-KR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→ </a:t>
            </a:r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경북대학교</a:t>
            </a:r>
            <a:endParaRPr lang="ko-KR" altLang="en-US" dirty="0">
              <a:solidFill>
                <a:schemeClr val="tx2"/>
              </a:solidFill>
              <a:latin typeface="넥슨 풋볼고딕 B" pitchFamily="34" charset="-127"/>
              <a:ea typeface="넥슨 풋볼고딕 B" pitchFamily="34" charset="-127"/>
            </a:endParaRPr>
          </a:p>
        </p:txBody>
      </p:sp>
      <p:sp>
        <p:nvSpPr>
          <p:cNvPr id="16" name="순서도: 대체 처리 15"/>
          <p:cNvSpPr/>
          <p:nvPr/>
        </p:nvSpPr>
        <p:spPr>
          <a:xfrm>
            <a:off x="4347916" y="1710338"/>
            <a:ext cx="160135" cy="4310950"/>
          </a:xfrm>
          <a:prstGeom prst="flowChartAlternateProcess">
            <a:avLst/>
          </a:prstGeom>
          <a:solidFill>
            <a:srgbClr val="A6A6A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4353289" y="1536405"/>
            <a:ext cx="154762" cy="62314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187624" y="945595"/>
            <a:ext cx="7692755" cy="1703893"/>
            <a:chOff x="942691" y="1781460"/>
            <a:chExt cx="7692755" cy="1703893"/>
          </a:xfrm>
        </p:grpSpPr>
        <p:sp>
          <p:nvSpPr>
            <p:cNvPr id="21" name="직사각형 20"/>
            <p:cNvSpPr/>
            <p:nvPr/>
          </p:nvSpPr>
          <p:spPr>
            <a:xfrm>
              <a:off x="5395086" y="2104625"/>
              <a:ext cx="3240360" cy="13807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95086" y="2445658"/>
              <a:ext cx="3240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화살표 버튼을 누르면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 경로 창으로 되돌아간다</a:t>
              </a:r>
              <a:r>
                <a:rPr lang="en-US" altLang="ko-KR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.</a:t>
              </a:r>
              <a:endParaRPr lang="ko-KR" altLang="en-US" sz="2000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  <p:cxnSp>
          <p:nvCxnSpPr>
            <p:cNvPr id="23" name="직선 연결선 22"/>
            <p:cNvCxnSpPr>
              <a:stCxn id="27" idx="3"/>
              <a:endCxn id="22" idx="1"/>
            </p:cNvCxnSpPr>
            <p:nvPr/>
          </p:nvCxnSpPr>
          <p:spPr>
            <a:xfrm>
              <a:off x="942691" y="1781460"/>
              <a:ext cx="4452395" cy="1018141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4347917" y="2902553"/>
            <a:ext cx="4646732" cy="1380728"/>
            <a:chOff x="4347917" y="2902553"/>
            <a:chExt cx="4646732" cy="1380728"/>
          </a:xfrm>
        </p:grpSpPr>
        <p:grpSp>
          <p:nvGrpSpPr>
            <p:cNvPr id="24" name="그룹 23"/>
            <p:cNvGrpSpPr/>
            <p:nvPr/>
          </p:nvGrpSpPr>
          <p:grpSpPr>
            <a:xfrm>
              <a:off x="4347917" y="2902553"/>
              <a:ext cx="4646732" cy="1380728"/>
              <a:chOff x="3988714" y="2104625"/>
              <a:chExt cx="4646732" cy="1380728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5395086" y="2104625"/>
                <a:ext cx="3240360" cy="13807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>
                <a:stCxn id="11" idx="3"/>
              </p:cNvCxnSpPr>
              <p:nvPr/>
            </p:nvCxnSpPr>
            <p:spPr>
              <a:xfrm>
                <a:off x="3988714" y="2343040"/>
                <a:ext cx="1406372" cy="456561"/>
              </a:xfrm>
              <a:prstGeom prst="line">
                <a:avLst/>
              </a:prstGeom>
              <a:ln w="76200">
                <a:solidFill>
                  <a:schemeClr val="accent6">
                    <a:lumMod val="20000"/>
                    <a:lumOff val="8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6014760" y="3089697"/>
              <a:ext cx="27105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200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defRPr>
              </a:lvl1pPr>
            </a:lstStyle>
            <a:p>
              <a:r>
                <a:rPr lang="ko-KR" altLang="en-US" dirty="0"/>
                <a:t>경유지</a:t>
              </a:r>
              <a:r>
                <a:rPr lang="en-US" altLang="ko-KR" dirty="0"/>
                <a:t>-&gt; </a:t>
              </a:r>
              <a:r>
                <a:rPr lang="ko-KR" altLang="en-US" dirty="0"/>
                <a:t>경유지 버튼을 누르면 팝업으로 경로를 상세안내 해준다</a:t>
              </a:r>
              <a:r>
                <a:rPr lang="en-US" altLang="ko-KR" dirty="0"/>
                <a:t>.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644008" y="334397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THE정고딕150" pitchFamily="18" charset="-127"/>
                <a:ea typeface="THE정고딕150" pitchFamily="18" charset="-127"/>
              </a:rPr>
              <a:t>&lt; </a:t>
            </a:r>
            <a:r>
              <a:rPr lang="ko-KR" altLang="en-US" sz="3200" dirty="0" smtClean="0">
                <a:latin typeface="THE정고딕150" pitchFamily="18" charset="-127"/>
                <a:ea typeface="THE정고딕150" pitchFamily="18" charset="-127"/>
              </a:rPr>
              <a:t>상세 경로 안내 화면</a:t>
            </a:r>
            <a:r>
              <a:rPr lang="en-US" altLang="ko-KR" sz="3200" dirty="0" smtClean="0">
                <a:latin typeface="THE정고딕150" pitchFamily="18" charset="-127"/>
                <a:ea typeface="THE정고딕150" pitchFamily="18" charset="-127"/>
              </a:rPr>
              <a:t>&gt;</a:t>
            </a:r>
            <a:endParaRPr lang="ko-KR" altLang="en-US" sz="3200" dirty="0">
              <a:latin typeface="THE정고딕150" pitchFamily="18" charset="-127"/>
              <a:ea typeface="THE정고딕1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7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17005" y="404664"/>
            <a:ext cx="4464496" cy="6120680"/>
            <a:chOff x="323528" y="404664"/>
            <a:chExt cx="3384376" cy="6048672"/>
          </a:xfrm>
        </p:grpSpPr>
        <p:grpSp>
          <p:nvGrpSpPr>
            <p:cNvPr id="10" name="그룹 9"/>
            <p:cNvGrpSpPr/>
            <p:nvPr/>
          </p:nvGrpSpPr>
          <p:grpSpPr>
            <a:xfrm>
              <a:off x="323528" y="404664"/>
              <a:ext cx="3384376" cy="6048672"/>
              <a:chOff x="467544" y="404664"/>
              <a:chExt cx="4176464" cy="604867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67544" y="404664"/>
                <a:ext cx="4176464" cy="604867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67544" y="404664"/>
                <a:ext cx="4176464" cy="86409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541875" y="1543238"/>
              <a:ext cx="2947682" cy="44831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400" dirty="0" smtClean="0">
                  <a:latin typeface="THE정고딕150" pitchFamily="18" charset="-127"/>
                  <a:ea typeface="THE정고딕150" pitchFamily="18" charset="-127"/>
                </a:rPr>
                <a:t>&lt;&lt;</a:t>
              </a:r>
              <a:r>
                <a:rPr lang="ko-KR" altLang="en-US" sz="2400" dirty="0" smtClean="0">
                  <a:latin typeface="THE정고딕150" pitchFamily="18" charset="-127"/>
                  <a:ea typeface="THE정고딕150" pitchFamily="18" charset="-127"/>
                </a:rPr>
                <a:t>상세경로 안내</a:t>
              </a:r>
              <a:r>
                <a:rPr lang="en-US" altLang="ko-KR" sz="2400" dirty="0" smtClean="0">
                  <a:latin typeface="THE정고딕150" pitchFamily="18" charset="-127"/>
                  <a:ea typeface="THE정고딕150" pitchFamily="18" charset="-127"/>
                </a:rPr>
                <a:t>&gt;&gt;</a:t>
              </a:r>
            </a:p>
            <a:p>
              <a:pPr algn="ctr"/>
              <a:endParaRPr lang="en-US" altLang="ko-KR" dirty="0" smtClean="0">
                <a:latin typeface="THE정고딕150" pitchFamily="18" charset="-127"/>
                <a:ea typeface="THE정고딕150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67544" y="62242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7046" y="2204864"/>
            <a:ext cx="366434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출발지 </a:t>
            </a:r>
            <a:r>
              <a:rPr lang="en-US" altLang="ko-KR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&gt;&gt; </a:t>
            </a:r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동대구역</a:t>
            </a:r>
            <a:endParaRPr lang="ko-KR" altLang="en-US" dirty="0">
              <a:solidFill>
                <a:schemeClr val="tx2"/>
              </a:solidFill>
              <a:latin typeface="넥슨 풋볼고딕 B" pitchFamily="34" charset="-127"/>
              <a:ea typeface="넥슨 풋볼고딕 B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9" y="2852936"/>
            <a:ext cx="366434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동대구역 </a:t>
            </a:r>
            <a:r>
              <a:rPr lang="en-US" altLang="ko-KR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→ </a:t>
            </a:r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김광석 거리</a:t>
            </a:r>
            <a:r>
              <a:rPr lang="en-US" altLang="ko-KR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3569" y="3501008"/>
            <a:ext cx="366434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경유지</a:t>
            </a:r>
            <a:r>
              <a:rPr lang="en-US" altLang="ko-KR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1&gt;&gt;</a:t>
            </a:r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김광석거리</a:t>
            </a:r>
            <a:endParaRPr lang="ko-KR" altLang="en-US" dirty="0">
              <a:solidFill>
                <a:schemeClr val="tx2"/>
              </a:solidFill>
              <a:latin typeface="넥슨 풋볼고딕 B" pitchFamily="34" charset="-127"/>
              <a:ea typeface="넥슨 풋볼고딕 B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9" y="4149080"/>
            <a:ext cx="366434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김광석 거리 </a:t>
            </a:r>
            <a:r>
              <a:rPr lang="en-US" altLang="ko-KR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→ </a:t>
            </a:r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근대 골목</a:t>
            </a:r>
            <a:endParaRPr lang="ko-KR" altLang="en-US" dirty="0">
              <a:solidFill>
                <a:schemeClr val="tx2"/>
              </a:solidFill>
              <a:latin typeface="넥슨 풋볼고딕 B" pitchFamily="34" charset="-127"/>
              <a:ea typeface="넥슨 풋볼고딕 B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69" y="4797152"/>
            <a:ext cx="366434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경유지</a:t>
            </a:r>
            <a:r>
              <a:rPr lang="en-US" altLang="ko-KR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2&gt;&gt;</a:t>
            </a:r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근대골</a:t>
            </a:r>
            <a:r>
              <a:rPr lang="ko-KR" altLang="en-US" dirty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목</a:t>
            </a:r>
            <a:r>
              <a:rPr lang="en-US" altLang="ko-KR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 </a:t>
            </a:r>
            <a:endParaRPr lang="ko-KR" altLang="en-US" dirty="0">
              <a:solidFill>
                <a:schemeClr val="tx2"/>
              </a:solidFill>
              <a:latin typeface="넥슨 풋볼고딕 B" pitchFamily="34" charset="-127"/>
              <a:ea typeface="넥슨 풋볼고딕 B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9" y="5445224"/>
            <a:ext cx="366434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근대 골목 </a:t>
            </a:r>
            <a:r>
              <a:rPr lang="en-US" altLang="ko-KR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→ </a:t>
            </a:r>
            <a:r>
              <a:rPr lang="ko-KR" altLang="en-US" dirty="0" smtClean="0">
                <a:solidFill>
                  <a:schemeClr val="tx2"/>
                </a:solidFill>
                <a:latin typeface="넥슨 풋볼고딕 B" pitchFamily="34" charset="-127"/>
                <a:ea typeface="넥슨 풋볼고딕 B" pitchFamily="34" charset="-127"/>
              </a:rPr>
              <a:t>경북대학교</a:t>
            </a:r>
            <a:endParaRPr lang="ko-KR" altLang="en-US" dirty="0">
              <a:solidFill>
                <a:schemeClr val="tx2"/>
              </a:solidFill>
              <a:latin typeface="넥슨 풋볼고딕 B" pitchFamily="34" charset="-127"/>
              <a:ea typeface="넥슨 풋볼고딕 B" pitchFamily="34" charset="-127"/>
            </a:endParaRPr>
          </a:p>
        </p:txBody>
      </p:sp>
      <p:sp>
        <p:nvSpPr>
          <p:cNvPr id="16" name="순서도: 대체 처리 15"/>
          <p:cNvSpPr/>
          <p:nvPr/>
        </p:nvSpPr>
        <p:spPr>
          <a:xfrm>
            <a:off x="4347916" y="1710338"/>
            <a:ext cx="160135" cy="4310950"/>
          </a:xfrm>
          <a:prstGeom prst="flowChartAlternateProcess">
            <a:avLst/>
          </a:prstGeom>
          <a:solidFill>
            <a:srgbClr val="A6A6A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4353289" y="1536405"/>
            <a:ext cx="154762" cy="62314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5" y="2276872"/>
            <a:ext cx="3384375" cy="36724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넥슨 풋볼고딕 B" pitchFamily="34" charset="-127"/>
                <a:ea typeface="넥슨 풋볼고딕 B" pitchFamily="34" charset="-127"/>
              </a:rPr>
              <a:t>동대구역에서 김광석거리 </a:t>
            </a:r>
            <a:r>
              <a:rPr lang="ko-KR" altLang="en-US" sz="2400" dirty="0" smtClean="0">
                <a:solidFill>
                  <a:schemeClr val="bg1"/>
                </a:solidFill>
                <a:latin typeface="넥슨 풋볼고딕 B" pitchFamily="34" charset="-127"/>
                <a:ea typeface="넥슨 풋볼고딕 B" pitchFamily="34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넥슨 풋볼고딕 B" pitchFamily="34" charset="-127"/>
                <a:ea typeface="넥슨 풋볼고딕 B" pitchFamily="34" charset="-127"/>
              </a:rPr>
              <a:t>X</a:t>
            </a:r>
            <a:r>
              <a:rPr lang="ko-KR" altLang="en-US" sz="2400" dirty="0" smtClean="0">
                <a:solidFill>
                  <a:schemeClr val="bg1"/>
                </a:solidFill>
                <a:latin typeface="넥슨 풋볼고딕 B" pitchFamily="34" charset="-127"/>
                <a:ea typeface="넥슨 풋볼고딕 B" pitchFamily="34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  <a:latin typeface="넥슨 풋볼고딕 B" pitchFamily="34" charset="-127"/>
              <a:ea typeface="넥슨 풋볼고딕 B" pitchFamily="34" charset="-127"/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  <a:latin typeface="넥슨 풋볼고딕 B" pitchFamily="34" charset="-127"/>
              <a:ea typeface="넥슨 풋볼고딕 B" pitchFamily="34" charset="-127"/>
            </a:endParaRPr>
          </a:p>
          <a:p>
            <a:pPr algn="ctr"/>
            <a:endParaRPr lang="en-US" altLang="ko-KR" dirty="0">
              <a:solidFill>
                <a:schemeClr val="tx2"/>
              </a:solidFill>
              <a:latin typeface="넥슨 풋볼고딕 B" pitchFamily="34" charset="-127"/>
              <a:ea typeface="넥슨 풋볼고딕 B" pitchFamily="34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동대구역 지하철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호선 승차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→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칠성시장 역에서 하차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→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칠성시장 역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3</a:t>
            </a:r>
            <a:r>
              <a:rPr lang="ko-KR" altLang="en-US" sz="2000" dirty="0" smtClean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번 출구로 나와서 칠성시장 정류장으로 이동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→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403</a:t>
            </a:r>
            <a:r>
              <a:rPr lang="ko-KR" altLang="en-US" sz="2000" dirty="0" smtClean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버스 탑승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→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방천시장 역에서 하차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ea typeface="넥슨 풋볼고딕 B" pitchFamily="34" charset="-127"/>
              </a:rPr>
              <a:t> </a:t>
            </a:r>
          </a:p>
          <a:p>
            <a:endParaRPr lang="en-US" altLang="ko-KR" dirty="0">
              <a:solidFill>
                <a:schemeClr val="tx2"/>
              </a:solidFill>
              <a:latin typeface="넥슨 풋볼고딕 B" pitchFamily="34" charset="-127"/>
              <a:ea typeface="넥슨 풋볼고딕 B" pitchFamily="34" charset="-127"/>
            </a:endParaRPr>
          </a:p>
          <a:p>
            <a:pPr algn="ctr"/>
            <a:endParaRPr lang="ko-KR" altLang="en-US" dirty="0">
              <a:solidFill>
                <a:schemeClr val="tx2"/>
              </a:solidFill>
              <a:latin typeface="넥슨 풋볼고딕 B" pitchFamily="34" charset="-127"/>
              <a:ea typeface="넥슨 풋볼고딕 B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140676" y="1556792"/>
            <a:ext cx="3733680" cy="1584176"/>
            <a:chOff x="3986648" y="2204864"/>
            <a:chExt cx="3733680" cy="1584176"/>
          </a:xfrm>
        </p:grpSpPr>
        <p:sp>
          <p:nvSpPr>
            <p:cNvPr id="21" name="직사각형 20"/>
            <p:cNvSpPr/>
            <p:nvPr/>
          </p:nvSpPr>
          <p:spPr>
            <a:xfrm>
              <a:off x="5354076" y="2204864"/>
              <a:ext cx="2366252" cy="1584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95086" y="2510336"/>
              <a:ext cx="2263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상세정보를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팝업으로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띄워줌</a:t>
              </a:r>
              <a:endParaRPr lang="ko-KR" altLang="en-US" sz="2000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  <p:cxnSp>
          <p:nvCxnSpPr>
            <p:cNvPr id="23" name="직선 연결선 22"/>
            <p:cNvCxnSpPr>
              <a:endCxn id="22" idx="1"/>
            </p:cNvCxnSpPr>
            <p:nvPr/>
          </p:nvCxnSpPr>
          <p:spPr>
            <a:xfrm flipV="1">
              <a:off x="3986648" y="3018168"/>
              <a:ext cx="1408438" cy="12494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47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141901" y="334396"/>
            <a:ext cx="4464496" cy="6120680"/>
            <a:chOff x="317005" y="404664"/>
            <a:chExt cx="4464496" cy="6120680"/>
          </a:xfrm>
        </p:grpSpPr>
        <p:grpSp>
          <p:nvGrpSpPr>
            <p:cNvPr id="46" name="그룹 45"/>
            <p:cNvGrpSpPr/>
            <p:nvPr/>
          </p:nvGrpSpPr>
          <p:grpSpPr>
            <a:xfrm>
              <a:off x="317005" y="404664"/>
              <a:ext cx="4464496" cy="6120680"/>
              <a:chOff x="317005" y="404664"/>
              <a:chExt cx="4464496" cy="6120680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317005" y="404664"/>
                <a:ext cx="4464496" cy="6120680"/>
                <a:chOff x="317005" y="404664"/>
                <a:chExt cx="4464496" cy="6120680"/>
              </a:xfrm>
            </p:grpSpPr>
            <p:grpSp>
              <p:nvGrpSpPr>
                <p:cNvPr id="23" name="그룹 22"/>
                <p:cNvGrpSpPr/>
                <p:nvPr/>
              </p:nvGrpSpPr>
              <p:grpSpPr>
                <a:xfrm>
                  <a:off x="317005" y="404664"/>
                  <a:ext cx="4464496" cy="6120680"/>
                  <a:chOff x="317005" y="404664"/>
                  <a:chExt cx="4464496" cy="6120680"/>
                </a:xfrm>
              </p:grpSpPr>
              <p:grpSp>
                <p:nvGrpSpPr>
                  <p:cNvPr id="19" name="그룹 18"/>
                  <p:cNvGrpSpPr/>
                  <p:nvPr/>
                </p:nvGrpSpPr>
                <p:grpSpPr>
                  <a:xfrm>
                    <a:off x="317005" y="404664"/>
                    <a:ext cx="4464496" cy="6120680"/>
                    <a:chOff x="323528" y="404664"/>
                    <a:chExt cx="3384376" cy="6048672"/>
                  </a:xfrm>
                </p:grpSpPr>
                <p:grpSp>
                  <p:nvGrpSpPr>
                    <p:cNvPr id="10" name="그룹 9"/>
                    <p:cNvGrpSpPr/>
                    <p:nvPr/>
                  </p:nvGrpSpPr>
                  <p:grpSpPr>
                    <a:xfrm>
                      <a:off x="323528" y="404664"/>
                      <a:ext cx="3384376" cy="6048672"/>
                      <a:chOff x="467544" y="404664"/>
                      <a:chExt cx="4176464" cy="6048672"/>
                    </a:xfrm>
                  </p:grpSpPr>
                  <p:sp>
                    <p:nvSpPr>
                      <p:cNvPr id="4" name="직사각형 3"/>
                      <p:cNvSpPr/>
                      <p:nvPr/>
                    </p:nvSpPr>
                    <p:spPr>
                      <a:xfrm>
                        <a:off x="467544" y="404664"/>
                        <a:ext cx="4176464" cy="604867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" name="직사각형 4"/>
                      <p:cNvSpPr/>
                      <p:nvPr/>
                    </p:nvSpPr>
                    <p:spPr>
                      <a:xfrm>
                        <a:off x="467544" y="404664"/>
                        <a:ext cx="4176464" cy="86409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2" name="직사각형 1"/>
                    <p:cNvSpPr/>
                    <p:nvPr/>
                  </p:nvSpPr>
                  <p:spPr>
                    <a:xfrm>
                      <a:off x="541875" y="1543238"/>
                      <a:ext cx="2947682" cy="2775273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ko-KR" altLang="en-US" dirty="0" smtClean="0"/>
                        <a:t>오늘의 날씨</a:t>
                      </a:r>
                      <a:endParaRPr lang="en-US" altLang="ko-KR" dirty="0" smtClean="0"/>
                    </a:p>
                  </p:txBody>
                </p:sp>
              </p:grp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539552" y="3995772"/>
                    <a:ext cx="40324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 smtClean="0"/>
                      <a:t>03</a:t>
                    </a:r>
                    <a:r>
                      <a:rPr lang="ko-KR" altLang="en-US" sz="1600" dirty="0" smtClean="0"/>
                      <a:t>시      </a:t>
                    </a:r>
                    <a:r>
                      <a:rPr lang="en-US" altLang="ko-KR" sz="1600" dirty="0" smtClean="0"/>
                      <a:t>06</a:t>
                    </a:r>
                    <a:r>
                      <a:rPr lang="ko-KR" altLang="en-US" sz="1600" dirty="0" smtClean="0"/>
                      <a:t>시      </a:t>
                    </a:r>
                    <a:r>
                      <a:rPr lang="en-US" altLang="ko-KR" sz="1600" dirty="0" smtClean="0"/>
                      <a:t>09</a:t>
                    </a:r>
                    <a:r>
                      <a:rPr lang="ko-KR" altLang="en-US" sz="1600" dirty="0" smtClean="0"/>
                      <a:t>시      </a:t>
                    </a:r>
                    <a:r>
                      <a:rPr lang="en-US" altLang="ko-KR" sz="1600" dirty="0" smtClean="0"/>
                      <a:t>12</a:t>
                    </a:r>
                    <a:r>
                      <a:rPr lang="ko-KR" altLang="en-US" sz="1600" dirty="0" smtClean="0"/>
                      <a:t>시     </a:t>
                    </a:r>
                    <a:r>
                      <a:rPr lang="en-US" altLang="ko-KR" sz="1600" dirty="0" smtClean="0"/>
                      <a:t>15</a:t>
                    </a:r>
                    <a:r>
                      <a:rPr lang="ko-KR" altLang="en-US" sz="1600" dirty="0" smtClean="0"/>
                      <a:t>시 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16" name="그룹 15"/>
                <p:cNvGrpSpPr/>
                <p:nvPr/>
              </p:nvGrpSpPr>
              <p:grpSpPr>
                <a:xfrm>
                  <a:off x="539552" y="2442374"/>
                  <a:ext cx="4032448" cy="1202650"/>
                  <a:chOff x="539552" y="2276872"/>
                  <a:chExt cx="4032448" cy="1202650"/>
                </a:xfrm>
              </p:grpSpPr>
              <p:grpSp>
                <p:nvGrpSpPr>
                  <p:cNvPr id="14" name="그룹 13"/>
                  <p:cNvGrpSpPr/>
                  <p:nvPr/>
                </p:nvGrpSpPr>
                <p:grpSpPr>
                  <a:xfrm>
                    <a:off x="683568" y="2276872"/>
                    <a:ext cx="3672408" cy="486557"/>
                    <a:chOff x="683568" y="2744924"/>
                    <a:chExt cx="3672408" cy="486557"/>
                  </a:xfrm>
                </p:grpSpPr>
                <p:sp>
                  <p:nvSpPr>
                    <p:cNvPr id="8" name="해 7"/>
                    <p:cNvSpPr/>
                    <p:nvPr/>
                  </p:nvSpPr>
                  <p:spPr>
                    <a:xfrm>
                      <a:off x="683568" y="2744924"/>
                      <a:ext cx="432048" cy="432048"/>
                    </a:xfrm>
                    <a:prstGeom prst="sun">
                      <a:avLst/>
                    </a:prstGeom>
                    <a:solidFill>
                      <a:srgbClr val="FFFF00"/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" name="해 12"/>
                    <p:cNvSpPr/>
                    <p:nvPr/>
                  </p:nvSpPr>
                  <p:spPr>
                    <a:xfrm>
                      <a:off x="1475656" y="2744924"/>
                      <a:ext cx="432048" cy="432048"/>
                    </a:xfrm>
                    <a:prstGeom prst="sun">
                      <a:avLst/>
                    </a:prstGeom>
                    <a:solidFill>
                      <a:srgbClr val="FFFF00"/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2" name="그룹 11"/>
                    <p:cNvGrpSpPr/>
                    <p:nvPr/>
                  </p:nvGrpSpPr>
                  <p:grpSpPr>
                    <a:xfrm>
                      <a:off x="2231740" y="2780928"/>
                      <a:ext cx="540060" cy="420382"/>
                      <a:chOff x="2339908" y="2822814"/>
                      <a:chExt cx="540060" cy="420382"/>
                    </a:xfrm>
                  </p:grpSpPr>
                  <p:sp>
                    <p:nvSpPr>
                      <p:cNvPr id="11" name="구름 10"/>
                      <p:cNvSpPr/>
                      <p:nvPr/>
                    </p:nvSpPr>
                    <p:spPr>
                      <a:xfrm>
                        <a:off x="2339908" y="2822814"/>
                        <a:ext cx="360040" cy="360040"/>
                      </a:xfrm>
                      <a:prstGeom prst="cloud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175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" name="구름 14"/>
                      <p:cNvSpPr/>
                      <p:nvPr/>
                    </p:nvSpPr>
                    <p:spPr>
                      <a:xfrm>
                        <a:off x="2519928" y="2883156"/>
                        <a:ext cx="360040" cy="360040"/>
                      </a:xfrm>
                      <a:prstGeom prst="cloud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175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7" name="그룹 16"/>
                    <p:cNvGrpSpPr/>
                    <p:nvPr/>
                  </p:nvGrpSpPr>
                  <p:grpSpPr>
                    <a:xfrm>
                      <a:off x="3059832" y="2811099"/>
                      <a:ext cx="540060" cy="420382"/>
                      <a:chOff x="2339908" y="2822814"/>
                      <a:chExt cx="540060" cy="420382"/>
                    </a:xfrm>
                  </p:grpSpPr>
                  <p:sp>
                    <p:nvSpPr>
                      <p:cNvPr id="18" name="구름 17"/>
                      <p:cNvSpPr/>
                      <p:nvPr/>
                    </p:nvSpPr>
                    <p:spPr>
                      <a:xfrm>
                        <a:off x="2339908" y="2822814"/>
                        <a:ext cx="360040" cy="360040"/>
                      </a:xfrm>
                      <a:prstGeom prst="cloud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175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" name="구름 19"/>
                      <p:cNvSpPr/>
                      <p:nvPr/>
                    </p:nvSpPr>
                    <p:spPr>
                      <a:xfrm>
                        <a:off x="2519928" y="2883156"/>
                        <a:ext cx="360040" cy="360040"/>
                      </a:xfrm>
                      <a:prstGeom prst="cloud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175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21" name="해 20"/>
                    <p:cNvSpPr/>
                    <p:nvPr/>
                  </p:nvSpPr>
                  <p:spPr>
                    <a:xfrm>
                      <a:off x="3923928" y="2799384"/>
                      <a:ext cx="432048" cy="432048"/>
                    </a:xfrm>
                    <a:prstGeom prst="sun">
                      <a:avLst/>
                    </a:prstGeom>
                    <a:solidFill>
                      <a:srgbClr val="FFFF00"/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39552" y="3140968"/>
                    <a:ext cx="40324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 smtClean="0">
                        <a:solidFill>
                          <a:schemeClr val="bg1"/>
                        </a:solidFill>
                      </a:rPr>
                      <a:t>25</a:t>
                    </a:r>
                    <a:r>
                      <a:rPr lang="ko-KR" altLang="en-US" sz="1600" dirty="0" smtClean="0">
                        <a:solidFill>
                          <a:schemeClr val="bg1"/>
                        </a:solidFill>
                      </a:rPr>
                      <a:t>℃     </a:t>
                    </a:r>
                    <a:r>
                      <a:rPr lang="en-US" altLang="ko-KR" sz="1600" dirty="0" smtClean="0">
                        <a:solidFill>
                          <a:schemeClr val="bg1"/>
                        </a:solidFill>
                      </a:rPr>
                      <a:t>26</a:t>
                    </a:r>
                    <a:r>
                      <a:rPr lang="ko-KR" altLang="en-US" sz="1600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ko-KR" altLang="en-US" sz="1600" dirty="0">
                        <a:solidFill>
                          <a:schemeClr val="bg1"/>
                        </a:solidFill>
                      </a:rPr>
                      <a:t>℃</a:t>
                    </a:r>
                    <a:r>
                      <a:rPr lang="ko-KR" altLang="en-US" sz="1600" dirty="0" smtClean="0">
                        <a:solidFill>
                          <a:schemeClr val="bg1"/>
                        </a:solidFill>
                      </a:rPr>
                      <a:t>     </a:t>
                    </a:r>
                    <a:r>
                      <a:rPr lang="en-US" altLang="ko-KR" sz="1600" dirty="0" smtClean="0">
                        <a:solidFill>
                          <a:schemeClr val="bg1"/>
                        </a:solidFill>
                      </a:rPr>
                      <a:t>27</a:t>
                    </a:r>
                    <a:r>
                      <a:rPr lang="ko-KR" altLang="en-US" sz="1600" dirty="0">
                        <a:solidFill>
                          <a:schemeClr val="bg1"/>
                        </a:solidFill>
                      </a:rPr>
                      <a:t> ℃</a:t>
                    </a:r>
                    <a:r>
                      <a:rPr lang="ko-KR" altLang="en-US" sz="1600" dirty="0" smtClean="0">
                        <a:solidFill>
                          <a:schemeClr val="bg1"/>
                        </a:solidFill>
                      </a:rPr>
                      <a:t>     </a:t>
                    </a:r>
                    <a:r>
                      <a:rPr lang="en-US" altLang="ko-KR" sz="1600" dirty="0" smtClean="0">
                        <a:solidFill>
                          <a:schemeClr val="bg1"/>
                        </a:solidFill>
                      </a:rPr>
                      <a:t>28</a:t>
                    </a:r>
                    <a:r>
                      <a:rPr lang="ko-KR" altLang="en-US" sz="1600" dirty="0">
                        <a:solidFill>
                          <a:schemeClr val="bg1"/>
                        </a:solidFill>
                      </a:rPr>
                      <a:t> ℃</a:t>
                    </a:r>
                    <a:r>
                      <a:rPr lang="ko-KR" altLang="en-US" sz="1600" dirty="0" smtClean="0">
                        <a:solidFill>
                          <a:schemeClr val="bg1"/>
                        </a:solidFill>
                      </a:rPr>
                      <a:t>     </a:t>
                    </a:r>
                    <a:r>
                      <a:rPr lang="en-US" altLang="ko-KR" sz="1600" dirty="0" smtClean="0">
                        <a:solidFill>
                          <a:schemeClr val="bg1"/>
                        </a:solidFill>
                      </a:rPr>
                      <a:t>27</a:t>
                    </a:r>
                    <a:r>
                      <a:rPr lang="ko-KR" altLang="en-US" sz="1600" dirty="0">
                        <a:solidFill>
                          <a:schemeClr val="bg1"/>
                        </a:solidFill>
                      </a:rPr>
                      <a:t> ℃</a:t>
                    </a:r>
                    <a:r>
                      <a:rPr lang="ko-KR" altLang="en-US" sz="1600" dirty="0" smtClean="0">
                        <a:solidFill>
                          <a:schemeClr val="bg1"/>
                        </a:solidFill>
                      </a:rPr>
                      <a:t> </a:t>
                    </a:r>
                    <a:endParaRPr lang="ko-KR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5" name="그룹 44"/>
              <p:cNvGrpSpPr/>
              <p:nvPr/>
            </p:nvGrpSpPr>
            <p:grpSpPr>
              <a:xfrm>
                <a:off x="323528" y="4797152"/>
                <a:ext cx="4392488" cy="1243881"/>
                <a:chOff x="323528" y="4797152"/>
                <a:chExt cx="4392488" cy="1243881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605037" y="4797152"/>
                  <a:ext cx="3888432" cy="123252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ko-KR" altLang="en-US" dirty="0" smtClean="0"/>
                    <a:t>주</a:t>
                  </a:r>
                  <a:r>
                    <a:rPr lang="ko-KR" altLang="en-US" dirty="0"/>
                    <a:t>간</a:t>
                  </a:r>
                  <a:r>
                    <a:rPr lang="ko-KR" altLang="en-US" dirty="0" smtClean="0"/>
                    <a:t> 날씨</a:t>
                  </a:r>
                  <a:endParaRPr lang="en-US" altLang="ko-KR" dirty="0" smtClean="0"/>
                </a:p>
              </p:txBody>
            </p:sp>
            <p:grpSp>
              <p:nvGrpSpPr>
                <p:cNvPr id="44" name="그룹 43"/>
                <p:cNvGrpSpPr/>
                <p:nvPr/>
              </p:nvGrpSpPr>
              <p:grpSpPr>
                <a:xfrm>
                  <a:off x="323528" y="5191589"/>
                  <a:ext cx="4392488" cy="849444"/>
                  <a:chOff x="323528" y="5191589"/>
                  <a:chExt cx="4392488" cy="849444"/>
                </a:xfrm>
              </p:grpSpPr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23528" y="5733256"/>
                    <a:ext cx="43924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/>
                      <a:t>8/27   8/28   8/29   8/30   8/31   9/1   9/2</a:t>
                    </a:r>
                    <a:endParaRPr lang="ko-KR" altLang="en-US" sz="1400" dirty="0"/>
                  </a:p>
                </p:txBody>
              </p:sp>
              <p:grpSp>
                <p:nvGrpSpPr>
                  <p:cNvPr id="40" name="그룹 39"/>
                  <p:cNvGrpSpPr/>
                  <p:nvPr/>
                </p:nvGrpSpPr>
                <p:grpSpPr>
                  <a:xfrm>
                    <a:off x="789973" y="5191589"/>
                    <a:ext cx="3531606" cy="325643"/>
                    <a:chOff x="789973" y="5263597"/>
                    <a:chExt cx="3531606" cy="325643"/>
                  </a:xfrm>
                </p:grpSpPr>
                <p:sp>
                  <p:nvSpPr>
                    <p:cNvPr id="26" name="해 25"/>
                    <p:cNvSpPr/>
                    <p:nvPr/>
                  </p:nvSpPr>
                  <p:spPr>
                    <a:xfrm>
                      <a:off x="789973" y="5263597"/>
                      <a:ext cx="325643" cy="325643"/>
                    </a:xfrm>
                    <a:prstGeom prst="sun">
                      <a:avLst/>
                    </a:prstGeom>
                    <a:solidFill>
                      <a:srgbClr val="FFFF00"/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해 27"/>
                    <p:cNvSpPr/>
                    <p:nvPr/>
                  </p:nvSpPr>
                  <p:spPr>
                    <a:xfrm>
                      <a:off x="1331640" y="5263597"/>
                      <a:ext cx="325643" cy="325643"/>
                    </a:xfrm>
                    <a:prstGeom prst="sun">
                      <a:avLst/>
                    </a:prstGeom>
                    <a:solidFill>
                      <a:srgbClr val="FFFF00"/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" name="해 28"/>
                    <p:cNvSpPr/>
                    <p:nvPr/>
                  </p:nvSpPr>
                  <p:spPr>
                    <a:xfrm>
                      <a:off x="2446157" y="5263597"/>
                      <a:ext cx="325643" cy="325643"/>
                    </a:xfrm>
                    <a:prstGeom prst="sun">
                      <a:avLst/>
                    </a:prstGeom>
                    <a:solidFill>
                      <a:srgbClr val="FFFF00"/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번개 31"/>
                    <p:cNvSpPr/>
                    <p:nvPr/>
                  </p:nvSpPr>
                  <p:spPr>
                    <a:xfrm>
                      <a:off x="3995936" y="5263597"/>
                      <a:ext cx="325643" cy="325643"/>
                    </a:xfrm>
                    <a:prstGeom prst="lightningBolt">
                      <a:avLst/>
                    </a:prstGeom>
                    <a:solidFill>
                      <a:srgbClr val="FFFF00"/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4" name="그룹 23"/>
                    <p:cNvGrpSpPr/>
                    <p:nvPr/>
                  </p:nvGrpSpPr>
                  <p:grpSpPr>
                    <a:xfrm>
                      <a:off x="3444866" y="5272390"/>
                      <a:ext cx="407054" cy="316850"/>
                      <a:chOff x="3212232" y="2660949"/>
                      <a:chExt cx="540060" cy="420382"/>
                    </a:xfrm>
                  </p:grpSpPr>
                  <p:sp>
                    <p:nvSpPr>
                      <p:cNvPr id="33" name="구름 32"/>
                      <p:cNvSpPr/>
                      <p:nvPr/>
                    </p:nvSpPr>
                    <p:spPr>
                      <a:xfrm>
                        <a:off x="3212232" y="2660949"/>
                        <a:ext cx="360040" cy="360040"/>
                      </a:xfrm>
                      <a:prstGeom prst="cloud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175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4" name="구름 33"/>
                      <p:cNvSpPr/>
                      <p:nvPr/>
                    </p:nvSpPr>
                    <p:spPr>
                      <a:xfrm>
                        <a:off x="3392252" y="2721291"/>
                        <a:ext cx="360040" cy="360040"/>
                      </a:xfrm>
                      <a:prstGeom prst="cloud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175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35" name="그룹 34"/>
                    <p:cNvGrpSpPr/>
                    <p:nvPr/>
                  </p:nvGrpSpPr>
                  <p:grpSpPr>
                    <a:xfrm>
                      <a:off x="2940810" y="5272390"/>
                      <a:ext cx="407054" cy="316850"/>
                      <a:chOff x="3212232" y="2660949"/>
                      <a:chExt cx="540060" cy="420382"/>
                    </a:xfrm>
                  </p:grpSpPr>
                  <p:sp>
                    <p:nvSpPr>
                      <p:cNvPr id="36" name="구름 35"/>
                      <p:cNvSpPr/>
                      <p:nvPr/>
                    </p:nvSpPr>
                    <p:spPr>
                      <a:xfrm>
                        <a:off x="3212232" y="2660949"/>
                        <a:ext cx="360040" cy="360040"/>
                      </a:xfrm>
                      <a:prstGeom prst="cloud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175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7" name="구름 36"/>
                      <p:cNvSpPr/>
                      <p:nvPr/>
                    </p:nvSpPr>
                    <p:spPr>
                      <a:xfrm>
                        <a:off x="3392252" y="2721291"/>
                        <a:ext cx="360040" cy="360040"/>
                      </a:xfrm>
                      <a:prstGeom prst="cloud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175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38" name="해 37"/>
                    <p:cNvSpPr/>
                    <p:nvPr/>
                  </p:nvSpPr>
                  <p:spPr>
                    <a:xfrm>
                      <a:off x="1907704" y="5263597"/>
                      <a:ext cx="325643" cy="325643"/>
                    </a:xfrm>
                    <a:prstGeom prst="sun">
                      <a:avLst/>
                    </a:prstGeom>
                    <a:solidFill>
                      <a:srgbClr val="FFFF00"/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39552" y="5543654"/>
                    <a:ext cx="403244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 smtClean="0">
                        <a:solidFill>
                          <a:schemeClr val="bg1"/>
                        </a:solidFill>
                      </a:rPr>
                      <a:t>27</a:t>
                    </a:r>
                    <a:r>
                      <a:rPr lang="ko-KR" altLang="en-US" sz="1050" dirty="0" smtClean="0">
                        <a:solidFill>
                          <a:schemeClr val="bg1"/>
                        </a:solidFill>
                      </a:rPr>
                      <a:t>℃     </a:t>
                    </a:r>
                    <a:r>
                      <a:rPr lang="en-US" altLang="ko-KR" sz="1050" dirty="0" smtClean="0">
                        <a:solidFill>
                          <a:schemeClr val="bg1"/>
                        </a:solidFill>
                      </a:rPr>
                      <a:t>28</a:t>
                    </a:r>
                    <a:r>
                      <a:rPr lang="ko-KR" altLang="en-US" sz="1050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ko-KR" altLang="en-US" sz="1050" dirty="0">
                        <a:solidFill>
                          <a:schemeClr val="bg1"/>
                        </a:solidFill>
                      </a:rPr>
                      <a:t>℃</a:t>
                    </a:r>
                    <a:r>
                      <a:rPr lang="ko-KR" altLang="en-US" sz="1050" dirty="0" smtClean="0">
                        <a:solidFill>
                          <a:schemeClr val="bg1"/>
                        </a:solidFill>
                      </a:rPr>
                      <a:t>     </a:t>
                    </a:r>
                    <a:r>
                      <a:rPr lang="en-US" altLang="ko-KR" sz="1050" dirty="0" smtClean="0">
                        <a:solidFill>
                          <a:schemeClr val="bg1"/>
                        </a:solidFill>
                      </a:rPr>
                      <a:t>27</a:t>
                    </a:r>
                    <a:r>
                      <a:rPr lang="ko-KR" altLang="en-US" sz="1050" dirty="0">
                        <a:solidFill>
                          <a:schemeClr val="bg1"/>
                        </a:solidFill>
                      </a:rPr>
                      <a:t> ℃</a:t>
                    </a:r>
                    <a:r>
                      <a:rPr lang="ko-KR" altLang="en-US" sz="1050" dirty="0" smtClean="0">
                        <a:solidFill>
                          <a:schemeClr val="bg1"/>
                        </a:solidFill>
                      </a:rPr>
                      <a:t>     </a:t>
                    </a:r>
                    <a:r>
                      <a:rPr lang="en-US" altLang="ko-KR" sz="1050" dirty="0" smtClean="0">
                        <a:solidFill>
                          <a:schemeClr val="bg1"/>
                        </a:solidFill>
                      </a:rPr>
                      <a:t>26</a:t>
                    </a:r>
                    <a:r>
                      <a:rPr lang="ko-KR" altLang="en-US" sz="1050" dirty="0" smtClean="0">
                        <a:solidFill>
                          <a:schemeClr val="bg1"/>
                        </a:solidFill>
                      </a:rPr>
                      <a:t> ℃    </a:t>
                    </a:r>
                    <a:r>
                      <a:rPr lang="en-US" altLang="ko-KR" sz="1050" dirty="0" smtClean="0">
                        <a:solidFill>
                          <a:schemeClr val="bg1"/>
                        </a:solidFill>
                      </a:rPr>
                      <a:t>25</a:t>
                    </a:r>
                    <a:r>
                      <a:rPr lang="ko-KR" altLang="en-US" sz="1050" dirty="0" smtClean="0">
                        <a:solidFill>
                          <a:schemeClr val="bg1"/>
                        </a:solidFill>
                      </a:rPr>
                      <a:t> ℃ </a:t>
                    </a:r>
                    <a:r>
                      <a:rPr lang="en-US" altLang="ko-KR" sz="1050" dirty="0" smtClean="0">
                        <a:solidFill>
                          <a:schemeClr val="bg1"/>
                        </a:solidFill>
                      </a:rPr>
                      <a:t>   26</a:t>
                    </a:r>
                    <a:r>
                      <a:rPr lang="ko-KR" altLang="en-US" sz="1050" dirty="0" smtClean="0">
                        <a:solidFill>
                          <a:schemeClr val="bg1"/>
                        </a:solidFill>
                      </a:rPr>
                      <a:t> ℃</a:t>
                    </a:r>
                    <a:r>
                      <a:rPr lang="en-US" altLang="ko-KR" sz="105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sz="1050" dirty="0" smtClean="0">
                        <a:solidFill>
                          <a:schemeClr val="bg1"/>
                        </a:solidFill>
                      </a:rPr>
                      <a:t>   25</a:t>
                    </a:r>
                    <a:r>
                      <a:rPr lang="ko-KR" altLang="en-US" sz="1050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ko-KR" altLang="en-US" sz="1050" dirty="0">
                        <a:solidFill>
                          <a:schemeClr val="bg1"/>
                        </a:solidFill>
                      </a:rPr>
                      <a:t>℃</a:t>
                    </a:r>
                    <a:r>
                      <a:rPr lang="ko-KR" altLang="en-US" sz="1050" dirty="0" smtClean="0">
                        <a:solidFill>
                          <a:schemeClr val="bg1"/>
                        </a:solidFill>
                      </a:rPr>
                      <a:t> </a:t>
                    </a:r>
                    <a:endParaRPr lang="ko-KR" altLang="en-US" sz="105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41" name="TextBox 40"/>
            <p:cNvSpPr txBox="1"/>
            <p:nvPr/>
          </p:nvSpPr>
          <p:spPr>
            <a:xfrm>
              <a:off x="429933" y="620688"/>
              <a:ext cx="72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600">
                  <a:latin typeface="210 맨발의청춘 B" panose="02020603020101020101" pitchFamily="18" charset="-127"/>
                  <a:ea typeface="210 맨발의청춘 B" panose="02020603020101020101" pitchFamily="18" charset="-127"/>
                </a:defRPr>
              </a:lvl1pPr>
            </a:lstStyle>
            <a:p>
              <a:r>
                <a:rPr lang="ko-KR" altLang="en-US" dirty="0"/>
                <a:t>←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107994" y="821902"/>
            <a:ext cx="7780078" cy="1646550"/>
            <a:chOff x="855368" y="1766481"/>
            <a:chExt cx="7780078" cy="1646550"/>
          </a:xfrm>
        </p:grpSpPr>
        <p:sp>
          <p:nvSpPr>
            <p:cNvPr id="49" name="직사각형 48"/>
            <p:cNvSpPr/>
            <p:nvPr/>
          </p:nvSpPr>
          <p:spPr>
            <a:xfrm>
              <a:off x="5364088" y="2060848"/>
              <a:ext cx="3240360" cy="13521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>
              <a:endCxn id="49" idx="1"/>
            </p:cNvCxnSpPr>
            <p:nvPr/>
          </p:nvCxnSpPr>
          <p:spPr>
            <a:xfrm>
              <a:off x="855368" y="1766481"/>
              <a:ext cx="4508720" cy="970459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395086" y="2372690"/>
              <a:ext cx="3240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뒤로 버튼을 누르면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경로 창으로 이동한다</a:t>
              </a:r>
              <a:endParaRPr lang="ko-KR" altLang="en-US" sz="2000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499992" y="334396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THE정고딕150" pitchFamily="18" charset="-127"/>
                <a:ea typeface="THE정고딕150" pitchFamily="18" charset="-127"/>
              </a:rPr>
              <a:t>&lt; </a:t>
            </a:r>
            <a:r>
              <a:rPr lang="ko-KR" altLang="en-US" sz="3200" dirty="0" smtClean="0">
                <a:latin typeface="THE정고딕150" pitchFamily="18" charset="-127"/>
                <a:ea typeface="THE정고딕150" pitchFamily="18" charset="-127"/>
              </a:rPr>
              <a:t>여행 날씨 안내 화면</a:t>
            </a:r>
            <a:r>
              <a:rPr lang="en-US" altLang="ko-KR" sz="3200" dirty="0" smtClean="0">
                <a:latin typeface="THE정고딕150" pitchFamily="18" charset="-127"/>
                <a:ea typeface="THE정고딕150" pitchFamily="18" charset="-127"/>
              </a:rPr>
              <a:t>&gt;</a:t>
            </a:r>
            <a:endParaRPr lang="ko-KR" altLang="en-US" sz="3200" dirty="0">
              <a:latin typeface="THE정고딕150" pitchFamily="18" charset="-127"/>
              <a:ea typeface="THE정고딕1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6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8520" y="286206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ko-KR" sz="6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KOCKOCK</a:t>
            </a:r>
            <a:r>
              <a:rPr lang="en-US" altLang="ko-KR" sz="6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br>
              <a:rPr lang="en-US" altLang="ko-KR" sz="6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6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화면구성</a:t>
            </a:r>
            <a:endParaRPr lang="ko-KR" altLang="en-US" sz="6600" dirty="0">
              <a:solidFill>
                <a:schemeClr val="accent5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2" y="6156593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ea typeface="문체부 쓰기 흘림체" panose="02030609000101010101" pitchFamily="17" charset="-127"/>
              </a:rPr>
              <a:t>그루터기</a:t>
            </a:r>
            <a:endParaRPr lang="ko-KR" altLang="en-US" sz="3200" dirty="0">
              <a:ea typeface="문체부 쓰기 흘림체" panose="02030609000101010101" pitchFamily="17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2360" y="486916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ea typeface="문체부 궁체 정자체" panose="02030609000101010101" pitchFamily="17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42349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9540552" y="3830533"/>
            <a:ext cx="1214619" cy="1524216"/>
            <a:chOff x="2139831" y="1259686"/>
            <a:chExt cx="1671304" cy="2097306"/>
          </a:xfrm>
        </p:grpSpPr>
        <p:grpSp>
          <p:nvGrpSpPr>
            <p:cNvPr id="24" name="그룹 23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26" name="눈물 방울 25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240767" y="908720"/>
            <a:ext cx="4837800" cy="4968552"/>
            <a:chOff x="1576108" y="620688"/>
            <a:chExt cx="5328592" cy="5472608"/>
          </a:xfrm>
        </p:grpSpPr>
        <p:sp>
          <p:nvSpPr>
            <p:cNvPr id="4" name="직사각형 3"/>
            <p:cNvSpPr/>
            <p:nvPr/>
          </p:nvSpPr>
          <p:spPr>
            <a:xfrm>
              <a:off x="1576108" y="620688"/>
              <a:ext cx="5328592" cy="5328592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2306996" y="1284162"/>
              <a:ext cx="3849180" cy="4809134"/>
              <a:chOff x="2267744" y="1356170"/>
              <a:chExt cx="3849180" cy="48091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67744" y="2316124"/>
                <a:ext cx="3849180" cy="38491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2627784" y="1356170"/>
                <a:ext cx="3201108" cy="4017046"/>
                <a:chOff x="2139831" y="1259686"/>
                <a:chExt cx="1671304" cy="2097306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2139831" y="2683260"/>
                  <a:ext cx="1671304" cy="673732"/>
                  <a:chOff x="2139831" y="2683260"/>
                  <a:chExt cx="1671304" cy="673732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>
                    <a:off x="2139831" y="2683260"/>
                    <a:ext cx="1671304" cy="673732"/>
                  </a:xfrm>
                  <a:prstGeom prst="ellipse">
                    <a:avLst/>
                  </a:prstGeom>
                  <a:noFill/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" name="타원 10"/>
                  <p:cNvSpPr/>
                  <p:nvPr/>
                </p:nvSpPr>
                <p:spPr>
                  <a:xfrm>
                    <a:off x="2444732" y="2783902"/>
                    <a:ext cx="1071767" cy="357066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" name="타원 11"/>
                  <p:cNvSpPr/>
                  <p:nvPr/>
                </p:nvSpPr>
                <p:spPr>
                  <a:xfrm>
                    <a:off x="2300716" y="2738527"/>
                    <a:ext cx="1359799" cy="497042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5" name="그룹 4"/>
                <p:cNvGrpSpPr/>
                <p:nvPr/>
              </p:nvGrpSpPr>
              <p:grpSpPr>
                <a:xfrm>
                  <a:off x="2267744" y="1259686"/>
                  <a:ext cx="1415479" cy="1415479"/>
                  <a:chOff x="1034583" y="3287444"/>
                  <a:chExt cx="382685" cy="382685"/>
                </a:xfrm>
                <a:solidFill>
                  <a:srgbClr val="FF6600"/>
                </a:solidFill>
              </p:grpSpPr>
              <p:sp>
                <p:nvSpPr>
                  <p:cNvPr id="6" name="눈물 방울 5"/>
                  <p:cNvSpPr/>
                  <p:nvPr/>
                </p:nvSpPr>
                <p:spPr>
                  <a:xfrm rot="8007923">
                    <a:off x="1034583" y="3287444"/>
                    <a:ext cx="382685" cy="382685"/>
                  </a:xfrm>
                  <a:prstGeom prst="teardrop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" name="타원 6"/>
                  <p:cNvSpPr/>
                  <p:nvPr/>
                </p:nvSpPr>
                <p:spPr>
                  <a:xfrm>
                    <a:off x="1131237" y="3387237"/>
                    <a:ext cx="192152" cy="185779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762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</p:grpSp>
      </p:grpSp>
      <p:sp>
        <p:nvSpPr>
          <p:cNvPr id="3" name="TextBox 2"/>
          <p:cNvSpPr txBox="1"/>
          <p:nvPr/>
        </p:nvSpPr>
        <p:spPr>
          <a:xfrm>
            <a:off x="4427984" y="2924944"/>
            <a:ext cx="4365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THE정고딕150" pitchFamily="18" charset="-127"/>
                <a:ea typeface="THE정고딕150" pitchFamily="18" charset="-127"/>
              </a:defRPr>
            </a:lvl1pPr>
          </a:lstStyle>
          <a:p>
            <a:pPr algn="r"/>
            <a:r>
              <a:rPr lang="ko-KR" altLang="en-US" sz="4800" dirty="0"/>
              <a:t>어플리케이션 </a:t>
            </a:r>
            <a:endParaRPr lang="en-US" altLang="ko-KR" sz="4800" dirty="0" smtClean="0"/>
          </a:p>
          <a:p>
            <a:pPr algn="r"/>
            <a:r>
              <a:rPr lang="ko-KR" altLang="en-US" sz="4800" dirty="0" smtClean="0"/>
              <a:t>아이콘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3768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23528" y="404664"/>
            <a:ext cx="4176464" cy="6048672"/>
            <a:chOff x="467544" y="404664"/>
            <a:chExt cx="4176464" cy="6048672"/>
          </a:xfrm>
        </p:grpSpPr>
        <p:sp>
          <p:nvSpPr>
            <p:cNvPr id="4" name="직사각형 3"/>
            <p:cNvSpPr/>
            <p:nvPr/>
          </p:nvSpPr>
          <p:spPr>
            <a:xfrm>
              <a:off x="467544" y="404664"/>
              <a:ext cx="4176464" cy="6048672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67544" y="404664"/>
              <a:ext cx="4176464" cy="86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1560" y="1444762"/>
              <a:ext cx="3888432" cy="8481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THE정고딕150" pitchFamily="18" charset="-127"/>
                  <a:ea typeface="THE정고딕150" pitchFamily="18" charset="-127"/>
                </a:rPr>
                <a:t>경로</a:t>
              </a:r>
              <a:r>
                <a:rPr lang="en-US" altLang="ko-KR" dirty="0" smtClean="0">
                  <a:latin typeface="THE정고딕150" pitchFamily="18" charset="-127"/>
                  <a:ea typeface="THE정고딕150" pitchFamily="18" charset="-127"/>
                </a:rPr>
                <a:t>1</a:t>
              </a:r>
              <a:endParaRPr lang="ko-KR" altLang="en-US" dirty="0">
                <a:latin typeface="THE정고딕150" pitchFamily="18" charset="-127"/>
                <a:ea typeface="THE정고딕150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1560" y="2364873"/>
              <a:ext cx="3888432" cy="8481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THE정고딕150" pitchFamily="18" charset="-127"/>
                  <a:ea typeface="THE정고딕150" pitchFamily="18" charset="-127"/>
                </a:rPr>
                <a:t>경로</a:t>
              </a:r>
              <a:r>
                <a:rPr lang="en-US" altLang="ko-KR" dirty="0" smtClean="0">
                  <a:latin typeface="THE정고딕150" pitchFamily="18" charset="-127"/>
                  <a:ea typeface="THE정고딕150" pitchFamily="18" charset="-127"/>
                </a:rPr>
                <a:t>2</a:t>
              </a:r>
              <a:endParaRPr lang="ko-KR" altLang="en-US" dirty="0">
                <a:latin typeface="THE정고딕150" pitchFamily="18" charset="-127"/>
                <a:ea typeface="THE정고딕150" pitchFamily="18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533774" y="5327000"/>
              <a:ext cx="1008112" cy="10081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b="1" dirty="0" smtClean="0"/>
                <a:t>+</a:t>
              </a:r>
              <a:endParaRPr lang="ko-KR" altLang="en-US" sz="66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35896" y="66307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EDIT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499992" y="1112535"/>
            <a:ext cx="4190034" cy="1872208"/>
            <a:chOff x="4414414" y="2060848"/>
            <a:chExt cx="4190034" cy="1872208"/>
          </a:xfrm>
        </p:grpSpPr>
        <p:sp>
          <p:nvSpPr>
            <p:cNvPr id="26" name="직사각형 25"/>
            <p:cNvSpPr/>
            <p:nvPr/>
          </p:nvSpPr>
          <p:spPr>
            <a:xfrm>
              <a:off x="5364088" y="2060848"/>
              <a:ext cx="3240360" cy="1872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64088" y="2416186"/>
              <a:ext cx="32403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EDIT </a:t>
              </a:r>
              <a:r>
                <a:rPr lang="ko-KR" altLang="en-US" sz="24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버튼 선택 시</a:t>
              </a:r>
              <a:endParaRPr lang="en-US" altLang="ko-KR" sz="24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저장된 경로를 편집할 수 있다</a:t>
              </a:r>
              <a:r>
                <a:rPr lang="en-US" altLang="ko-KR" sz="24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.</a:t>
              </a:r>
              <a:endParaRPr lang="ko-KR" altLang="en-US" sz="2400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  <p:cxnSp>
          <p:nvCxnSpPr>
            <p:cNvPr id="31" name="직선 연결선 30"/>
            <p:cNvCxnSpPr>
              <a:endCxn id="29" idx="1"/>
            </p:cNvCxnSpPr>
            <p:nvPr/>
          </p:nvCxnSpPr>
          <p:spPr>
            <a:xfrm>
              <a:off x="4414414" y="2060848"/>
              <a:ext cx="949674" cy="955503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4397870" y="4513592"/>
            <a:ext cx="4351937" cy="1872208"/>
            <a:chOff x="4252511" y="2060848"/>
            <a:chExt cx="4351937" cy="1872208"/>
          </a:xfrm>
        </p:grpSpPr>
        <p:sp>
          <p:nvSpPr>
            <p:cNvPr id="33" name="직사각형 32"/>
            <p:cNvSpPr/>
            <p:nvPr/>
          </p:nvSpPr>
          <p:spPr>
            <a:xfrm>
              <a:off x="5364088" y="2060848"/>
              <a:ext cx="3240360" cy="1872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088" y="2416186"/>
              <a:ext cx="32403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+ </a:t>
              </a:r>
              <a:r>
                <a:rPr lang="ko-KR" altLang="en-US" sz="24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버튼을 누르면 </a:t>
              </a:r>
              <a:endParaRPr lang="en-US" altLang="ko-KR" sz="24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새로운 경로를 만들 수 있다</a:t>
              </a:r>
              <a:r>
                <a:rPr lang="en-US" altLang="ko-KR" sz="24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.</a:t>
              </a:r>
              <a:endParaRPr lang="ko-KR" altLang="en-US" sz="2400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  <p:cxnSp>
          <p:nvCxnSpPr>
            <p:cNvPr id="35" name="직선 연결선 34"/>
            <p:cNvCxnSpPr>
              <a:stCxn id="9" idx="6"/>
              <a:endCxn id="34" idx="1"/>
            </p:cNvCxnSpPr>
            <p:nvPr/>
          </p:nvCxnSpPr>
          <p:spPr>
            <a:xfrm flipV="1">
              <a:off x="4252511" y="3016351"/>
              <a:ext cx="1111577" cy="361961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572000" y="334397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THE정고딕150" pitchFamily="18" charset="-127"/>
                <a:ea typeface="THE정고딕150" pitchFamily="18" charset="-127"/>
              </a:rPr>
              <a:t>&lt; MY </a:t>
            </a:r>
            <a:r>
              <a:rPr lang="ko-KR" altLang="en-US" sz="3200" dirty="0" smtClean="0">
                <a:latin typeface="THE정고딕150" pitchFamily="18" charset="-127"/>
                <a:ea typeface="THE정고딕150" pitchFamily="18" charset="-127"/>
              </a:rPr>
              <a:t>여행 경로 화면</a:t>
            </a:r>
            <a:r>
              <a:rPr lang="en-US" altLang="ko-KR" sz="3200" dirty="0" smtClean="0">
                <a:latin typeface="THE정고딕150" pitchFamily="18" charset="-127"/>
                <a:ea typeface="THE정고딕150" pitchFamily="18" charset="-127"/>
              </a:rPr>
              <a:t>&gt;</a:t>
            </a:r>
            <a:endParaRPr lang="ko-KR" altLang="en-US" sz="3200" dirty="0">
              <a:latin typeface="THE정고딕150" pitchFamily="18" charset="-127"/>
              <a:ea typeface="THE정고딕1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7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411760" y="404664"/>
            <a:ext cx="4176464" cy="6048672"/>
            <a:chOff x="2411760" y="404664"/>
            <a:chExt cx="4176464" cy="6048672"/>
          </a:xfrm>
        </p:grpSpPr>
        <p:grpSp>
          <p:nvGrpSpPr>
            <p:cNvPr id="6" name="그룹 5"/>
            <p:cNvGrpSpPr/>
            <p:nvPr/>
          </p:nvGrpSpPr>
          <p:grpSpPr>
            <a:xfrm>
              <a:off x="2411760" y="404664"/>
              <a:ext cx="4176464" cy="6048672"/>
              <a:chOff x="323528" y="404664"/>
              <a:chExt cx="4176464" cy="6048672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323528" y="404664"/>
                <a:ext cx="4176464" cy="6048672"/>
                <a:chOff x="467544" y="404664"/>
                <a:chExt cx="4176464" cy="6048672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467544" y="404664"/>
                  <a:ext cx="4176464" cy="6048672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467544" y="404664"/>
                  <a:ext cx="4176464" cy="86409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611560" y="1428769"/>
                  <a:ext cx="3888432" cy="84810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latin typeface="THE정고딕150" pitchFamily="18" charset="-127"/>
                      <a:ea typeface="THE정고딕150" pitchFamily="18" charset="-127"/>
                    </a:rPr>
                    <a:t>경로</a:t>
                  </a:r>
                  <a:r>
                    <a:rPr lang="en-US" altLang="ko-KR" dirty="0" smtClean="0">
                      <a:latin typeface="THE정고딕150" pitchFamily="18" charset="-127"/>
                      <a:ea typeface="THE정고딕150" pitchFamily="18" charset="-127"/>
                    </a:rPr>
                    <a:t>1</a:t>
                  </a:r>
                  <a:endParaRPr lang="ko-KR" altLang="en-US" dirty="0">
                    <a:latin typeface="THE정고딕150" pitchFamily="18" charset="-127"/>
                    <a:ea typeface="THE정고딕150" pitchFamily="18" charset="-127"/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611560" y="2348880"/>
                  <a:ext cx="3888432" cy="84810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latin typeface="THE정고딕150" pitchFamily="18" charset="-127"/>
                      <a:ea typeface="THE정고딕150" pitchFamily="18" charset="-127"/>
                    </a:rPr>
                    <a:t>경로</a:t>
                  </a:r>
                  <a:r>
                    <a:rPr lang="en-US" altLang="ko-KR" dirty="0" smtClean="0">
                      <a:latin typeface="THE정고딕150" pitchFamily="18" charset="-127"/>
                      <a:ea typeface="THE정고딕150" pitchFamily="18" charset="-127"/>
                    </a:rPr>
                    <a:t>2</a:t>
                  </a:r>
                  <a:endParaRPr lang="ko-KR" altLang="en-US" dirty="0">
                    <a:latin typeface="THE정고딕150" pitchFamily="18" charset="-127"/>
                    <a:ea typeface="THE정고딕150" pitchFamily="18" charset="-127"/>
                  </a:endParaRPr>
                </a:p>
              </p:txBody>
            </p:sp>
            <p:sp>
              <p:nvSpPr>
                <p:cNvPr id="9" name="타원 8"/>
                <p:cNvSpPr/>
                <p:nvPr/>
              </p:nvSpPr>
              <p:spPr>
                <a:xfrm>
                  <a:off x="3533774" y="5327000"/>
                  <a:ext cx="1008112" cy="100811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600" b="1" dirty="0" smtClean="0"/>
                    <a:t>+</a:t>
                  </a:r>
                  <a:endParaRPr lang="ko-KR" altLang="en-US" sz="6600" b="1" dirty="0"/>
                </a:p>
              </p:txBody>
            </p:sp>
          </p:grpSp>
          <p:sp>
            <p:nvSpPr>
              <p:cNvPr id="2" name="TextBox 1"/>
              <p:cNvSpPr txBox="1"/>
              <p:nvPr/>
            </p:nvSpPr>
            <p:spPr>
              <a:xfrm>
                <a:off x="3491880" y="663079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SAVE</a:t>
                </a:r>
                <a:endParaRPr lang="ko-KR" altLang="en-US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67544" y="663079"/>
                <a:ext cx="72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400"/>
                </a:lvl1pPr>
              </a:lstStyle>
              <a:p>
                <a:r>
                  <a:rPr lang="en-US" altLang="ko-KR" dirty="0"/>
                  <a:t>DEL</a:t>
                </a:r>
                <a:endParaRPr lang="ko-KR" altLang="en-US" dirty="0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5853726" y="1700808"/>
              <a:ext cx="318146" cy="3181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68144" y="2648720"/>
              <a:ext cx="318146" cy="3181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444208" y="1124744"/>
            <a:ext cx="2592288" cy="2347821"/>
            <a:chOff x="5935971" y="-157949"/>
            <a:chExt cx="2592288" cy="2347821"/>
          </a:xfrm>
        </p:grpSpPr>
        <p:sp>
          <p:nvSpPr>
            <p:cNvPr id="16" name="직사각형 15"/>
            <p:cNvSpPr/>
            <p:nvPr/>
          </p:nvSpPr>
          <p:spPr>
            <a:xfrm>
              <a:off x="6255318" y="736261"/>
              <a:ext cx="2200933" cy="14536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935971" y="-157949"/>
              <a:ext cx="1048297" cy="2218797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79129" y="1099286"/>
              <a:ext cx="23491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SAVE </a:t>
              </a:r>
              <a:r>
                <a:rPr lang="ko-KR" altLang="en-US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버튼을 누르면 편집한 경로를 </a:t>
              </a:r>
              <a:endParaRPr lang="en-US" altLang="ko-KR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저장할 수 있다</a:t>
              </a:r>
              <a:endParaRPr lang="ko-KR" altLang="en-US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08199" y="1052736"/>
            <a:ext cx="2448272" cy="2215009"/>
            <a:chOff x="5436096" y="-265412"/>
            <a:chExt cx="2448272" cy="2215009"/>
          </a:xfrm>
        </p:grpSpPr>
        <p:sp>
          <p:nvSpPr>
            <p:cNvPr id="20" name="직사각형 19"/>
            <p:cNvSpPr/>
            <p:nvPr/>
          </p:nvSpPr>
          <p:spPr>
            <a:xfrm>
              <a:off x="5436096" y="535229"/>
              <a:ext cx="2448272" cy="14143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79417" y="622491"/>
              <a:ext cx="2376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경로를 선택하고 </a:t>
              </a:r>
              <a:endParaRPr lang="en-US" altLang="ko-KR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DEL </a:t>
              </a:r>
              <a:r>
                <a:rPr lang="ko-KR" altLang="en-US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버튼을 누르면 저장된 경로를 </a:t>
              </a:r>
              <a:endParaRPr lang="en-US" altLang="ko-KR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지울 수 있다</a:t>
              </a:r>
              <a:r>
                <a:rPr lang="en-US" altLang="ko-KR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.</a:t>
              </a:r>
              <a:endParaRPr lang="ko-KR" altLang="en-US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 flipH="1">
              <a:off x="6400888" y="-265412"/>
              <a:ext cx="1382785" cy="850623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7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9512" y="404663"/>
            <a:ext cx="4464496" cy="6067057"/>
            <a:chOff x="179512" y="404663"/>
            <a:chExt cx="4464496" cy="6067057"/>
          </a:xfrm>
        </p:grpSpPr>
        <p:grpSp>
          <p:nvGrpSpPr>
            <p:cNvPr id="19" name="그룹 18"/>
            <p:cNvGrpSpPr/>
            <p:nvPr/>
          </p:nvGrpSpPr>
          <p:grpSpPr>
            <a:xfrm>
              <a:off x="179512" y="404663"/>
              <a:ext cx="4320480" cy="6067057"/>
              <a:chOff x="323528" y="404664"/>
              <a:chExt cx="3384376" cy="6048672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323528" y="404664"/>
                <a:ext cx="3384376" cy="6048672"/>
                <a:chOff x="467544" y="404664"/>
                <a:chExt cx="4176464" cy="6048672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467544" y="404664"/>
                  <a:ext cx="4176464" cy="6048672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467544" y="404664"/>
                  <a:ext cx="4176464" cy="86409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467544" y="1428769"/>
                  <a:ext cx="4176464" cy="84810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latin typeface="THE정고딕150" pitchFamily="18" charset="-127"/>
                      <a:ea typeface="THE정고딕150" pitchFamily="18" charset="-127"/>
                    </a:rPr>
                    <a:t>도</a:t>
                  </a:r>
                  <a:r>
                    <a:rPr lang="en-US" altLang="ko-KR" dirty="0" smtClean="0">
                      <a:latin typeface="THE정고딕150" pitchFamily="18" charset="-127"/>
                      <a:ea typeface="THE정고딕150" pitchFamily="18" charset="-127"/>
                    </a:rPr>
                    <a:t>/</a:t>
                  </a:r>
                  <a:r>
                    <a:rPr lang="ko-KR" altLang="en-US" dirty="0" smtClean="0">
                      <a:latin typeface="THE정고딕150" pitchFamily="18" charset="-127"/>
                      <a:ea typeface="THE정고딕150" pitchFamily="18" charset="-127"/>
                    </a:rPr>
                    <a:t>광역시</a:t>
                  </a:r>
                  <a:endParaRPr lang="ko-KR" altLang="en-US" dirty="0">
                    <a:latin typeface="THE정고딕150" pitchFamily="18" charset="-127"/>
                    <a:ea typeface="THE정고딕150" pitchFamily="18" charset="-127"/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467544" y="2348880"/>
                  <a:ext cx="4176464" cy="84810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latin typeface="THE정고딕150" pitchFamily="18" charset="-127"/>
                      <a:ea typeface="THE정고딕150" pitchFamily="18" charset="-127"/>
                    </a:rPr>
                    <a:t>시</a:t>
                  </a:r>
                  <a:r>
                    <a:rPr lang="en-US" altLang="ko-KR" dirty="0" smtClean="0">
                      <a:latin typeface="THE정고딕150" pitchFamily="18" charset="-127"/>
                      <a:ea typeface="THE정고딕150" pitchFamily="18" charset="-127"/>
                    </a:rPr>
                    <a:t>/</a:t>
                  </a:r>
                  <a:r>
                    <a:rPr lang="ko-KR" altLang="en-US" dirty="0" smtClean="0">
                      <a:latin typeface="THE정고딕150" pitchFamily="18" charset="-127"/>
                      <a:ea typeface="THE정고딕150" pitchFamily="18" charset="-127"/>
                    </a:rPr>
                    <a:t>군</a:t>
                  </a:r>
                  <a:r>
                    <a:rPr lang="en-US" altLang="ko-KR" dirty="0" smtClean="0">
                      <a:latin typeface="THE정고딕150" pitchFamily="18" charset="-127"/>
                      <a:ea typeface="THE정고딕150" pitchFamily="18" charset="-127"/>
                    </a:rPr>
                    <a:t>/</a:t>
                  </a:r>
                  <a:r>
                    <a:rPr lang="ko-KR" altLang="en-US" dirty="0" smtClean="0">
                      <a:latin typeface="THE정고딕150" pitchFamily="18" charset="-127"/>
                      <a:ea typeface="THE정고딕150" pitchFamily="18" charset="-127"/>
                    </a:rPr>
                    <a:t>구</a:t>
                  </a:r>
                  <a:endParaRPr lang="ko-KR" altLang="en-US" dirty="0">
                    <a:latin typeface="THE정고딕150" pitchFamily="18" charset="-127"/>
                    <a:ea typeface="THE정고딕150" pitchFamily="18" charset="-127"/>
                  </a:endParaRPr>
                </a:p>
              </p:txBody>
            </p:sp>
          </p:grpSp>
          <p:sp>
            <p:nvSpPr>
              <p:cNvPr id="2" name="직사각형 1"/>
              <p:cNvSpPr/>
              <p:nvPr/>
            </p:nvSpPr>
            <p:spPr>
              <a:xfrm>
                <a:off x="323528" y="3429000"/>
                <a:ext cx="3384376" cy="25922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50" pitchFamily="18" charset="-127"/>
                  <a:ea typeface="THE정고딕150" pitchFamily="18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95536" y="607191"/>
              <a:ext cx="4248472" cy="661569"/>
              <a:chOff x="395536" y="607191"/>
              <a:chExt cx="4248472" cy="66156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91880" y="607191"/>
                <a:ext cx="1152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NEXT</a:t>
                </a:r>
                <a:endParaRPr lang="ko-KR" altLang="en-US" sz="2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95536" y="622429"/>
                <a:ext cx="720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←</a:t>
                </a:r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179512" y="3429000"/>
            <a:ext cx="4824536" cy="2592288"/>
            <a:chOff x="179512" y="3429000"/>
            <a:chExt cx="4824536" cy="2592288"/>
          </a:xfrm>
        </p:grpSpPr>
        <p:sp>
          <p:nvSpPr>
            <p:cNvPr id="55" name="TextBox 54"/>
            <p:cNvSpPr txBox="1"/>
            <p:nvPr/>
          </p:nvSpPr>
          <p:spPr>
            <a:xfrm>
              <a:off x="179512" y="4266962"/>
              <a:ext cx="43204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월    화    수    목    금    토    일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1      2     3     4     5      6    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7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8      9    10    11   12    13    14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342900" indent="-342900" algn="ctr">
                <a:buAutoNum type="arabicPlain" startAt="15"/>
              </a:pPr>
              <a:r>
                <a:rPr lang="en-US" altLang="ko-KR" dirty="0" smtClean="0">
                  <a:solidFill>
                    <a:schemeClr val="bg1"/>
                  </a:solidFill>
                </a:rPr>
                <a:t>   16    17    18    19    20    21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22     23    24    25   26    27   28</a:t>
              </a:r>
              <a:endParaRPr lang="ko-KR" altLang="en-US" dirty="0">
                <a:solidFill>
                  <a:schemeClr val="bg1"/>
                </a:solidFill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</a:rPr>
                <a:t>   29    30     31                  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79712" y="3429000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</a:rPr>
                <a:t>8</a:t>
              </a:r>
              <a:r>
                <a:rPr lang="ko-KR" altLang="en-US" sz="2800" dirty="0" smtClean="0">
                  <a:solidFill>
                    <a:schemeClr val="bg1"/>
                  </a:solidFill>
                </a:rPr>
                <a:t>월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7524" y="3508266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</a:rPr>
                <a:t>&lt;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67944" y="3481844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</a:rPr>
                <a:t>&gt;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572000" y="54868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THE정고딕150" pitchFamily="18" charset="-127"/>
                <a:ea typeface="THE정고딕150" pitchFamily="18" charset="-127"/>
              </a:defRPr>
            </a:lvl1pPr>
          </a:lstStyle>
          <a:p>
            <a:r>
              <a:rPr lang="en-US" altLang="ko-KR" dirty="0"/>
              <a:t>&lt; </a:t>
            </a:r>
            <a:r>
              <a:rPr lang="ko-KR" altLang="en-US" dirty="0"/>
              <a:t>장소 시간 선택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6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644008" y="404664"/>
            <a:ext cx="4392488" cy="6067057"/>
            <a:chOff x="4644008" y="404664"/>
            <a:chExt cx="4392488" cy="6067057"/>
          </a:xfrm>
        </p:grpSpPr>
        <p:grpSp>
          <p:nvGrpSpPr>
            <p:cNvPr id="11" name="그룹 10"/>
            <p:cNvGrpSpPr/>
            <p:nvPr/>
          </p:nvGrpSpPr>
          <p:grpSpPr>
            <a:xfrm>
              <a:off x="4644008" y="404664"/>
              <a:ext cx="4357856" cy="6067057"/>
              <a:chOff x="4786144" y="426232"/>
              <a:chExt cx="4357856" cy="6067057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4786144" y="426232"/>
                <a:ext cx="4320480" cy="6067057"/>
                <a:chOff x="323528" y="404664"/>
                <a:chExt cx="3384376" cy="6048672"/>
              </a:xfrm>
            </p:grpSpPr>
            <p:grpSp>
              <p:nvGrpSpPr>
                <p:cNvPr id="41" name="그룹 40"/>
                <p:cNvGrpSpPr/>
                <p:nvPr/>
              </p:nvGrpSpPr>
              <p:grpSpPr>
                <a:xfrm>
                  <a:off x="323528" y="404664"/>
                  <a:ext cx="3384376" cy="6048672"/>
                  <a:chOff x="467544" y="404664"/>
                  <a:chExt cx="4176464" cy="6048672"/>
                </a:xfrm>
              </p:grpSpPr>
              <p:sp>
                <p:nvSpPr>
                  <p:cNvPr id="43" name="직사각형 42"/>
                  <p:cNvSpPr/>
                  <p:nvPr/>
                </p:nvSpPr>
                <p:spPr>
                  <a:xfrm>
                    <a:off x="467544" y="404664"/>
                    <a:ext cx="4176464" cy="6048672"/>
                  </a:xfrm>
                  <a:prstGeom prst="rect">
                    <a:avLst/>
                  </a:prstGeom>
                  <a:no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67544" y="404664"/>
                    <a:ext cx="4176464" cy="86409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467544" y="1428769"/>
                    <a:ext cx="4176464" cy="848103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latin typeface="THE정고딕150" pitchFamily="18" charset="-127"/>
                        <a:ea typeface="THE정고딕150" pitchFamily="18" charset="-127"/>
                      </a:rPr>
                      <a:t>도</a:t>
                    </a:r>
                    <a:r>
                      <a:rPr lang="en-US" altLang="ko-KR" dirty="0" smtClean="0">
                        <a:latin typeface="THE정고딕150" pitchFamily="18" charset="-127"/>
                        <a:ea typeface="THE정고딕150" pitchFamily="18" charset="-127"/>
                      </a:rPr>
                      <a:t>/</a:t>
                    </a:r>
                    <a:r>
                      <a:rPr lang="ko-KR" altLang="en-US" dirty="0" smtClean="0">
                        <a:latin typeface="THE정고딕150" pitchFamily="18" charset="-127"/>
                        <a:ea typeface="THE정고딕150" pitchFamily="18" charset="-127"/>
                      </a:rPr>
                      <a:t>광역시</a:t>
                    </a:r>
                    <a:endParaRPr lang="ko-KR" altLang="en-US" dirty="0">
                      <a:latin typeface="THE정고딕150" pitchFamily="18" charset="-127"/>
                      <a:ea typeface="THE정고딕150" pitchFamily="18" charset="-127"/>
                    </a:endParaRPr>
                  </a:p>
                </p:txBody>
              </p:sp>
              <p:sp>
                <p:nvSpPr>
                  <p:cNvPr id="46" name="직사각형 45"/>
                  <p:cNvSpPr/>
                  <p:nvPr/>
                </p:nvSpPr>
                <p:spPr>
                  <a:xfrm>
                    <a:off x="467544" y="2348880"/>
                    <a:ext cx="4176464" cy="848103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latin typeface="THE정고딕150" pitchFamily="18" charset="-127"/>
                        <a:ea typeface="THE정고딕150" pitchFamily="18" charset="-127"/>
                      </a:rPr>
                      <a:t>시</a:t>
                    </a:r>
                    <a:r>
                      <a:rPr lang="en-US" altLang="ko-KR" dirty="0" smtClean="0">
                        <a:latin typeface="THE정고딕150" pitchFamily="18" charset="-127"/>
                        <a:ea typeface="THE정고딕150" pitchFamily="18" charset="-127"/>
                      </a:rPr>
                      <a:t>/</a:t>
                    </a:r>
                    <a:r>
                      <a:rPr lang="ko-KR" altLang="en-US" dirty="0" smtClean="0">
                        <a:latin typeface="THE정고딕150" pitchFamily="18" charset="-127"/>
                        <a:ea typeface="THE정고딕150" pitchFamily="18" charset="-127"/>
                      </a:rPr>
                      <a:t>군</a:t>
                    </a:r>
                    <a:r>
                      <a:rPr lang="en-US" altLang="ko-KR" dirty="0" smtClean="0">
                        <a:latin typeface="THE정고딕150" pitchFamily="18" charset="-127"/>
                        <a:ea typeface="THE정고딕150" pitchFamily="18" charset="-127"/>
                      </a:rPr>
                      <a:t>/</a:t>
                    </a:r>
                    <a:r>
                      <a:rPr lang="ko-KR" altLang="en-US" dirty="0" smtClean="0">
                        <a:latin typeface="THE정고딕150" pitchFamily="18" charset="-127"/>
                        <a:ea typeface="THE정고딕150" pitchFamily="18" charset="-127"/>
                      </a:rPr>
                      <a:t>구</a:t>
                    </a:r>
                    <a:endParaRPr lang="ko-KR" altLang="en-US" dirty="0">
                      <a:latin typeface="THE정고딕150" pitchFamily="18" charset="-127"/>
                      <a:ea typeface="THE정고딕150" pitchFamily="18" charset="-127"/>
                    </a:endParaRPr>
                  </a:p>
                </p:txBody>
              </p:sp>
            </p:grpSp>
            <p:sp>
              <p:nvSpPr>
                <p:cNvPr id="42" name="직사각형 41"/>
                <p:cNvSpPr/>
                <p:nvPr/>
              </p:nvSpPr>
              <p:spPr>
                <a:xfrm>
                  <a:off x="323528" y="3429000"/>
                  <a:ext cx="3384376" cy="2592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latin typeface="THE정고딕150" pitchFamily="18" charset="-127"/>
                      <a:ea typeface="THE정고딕150" pitchFamily="18" charset="-127"/>
                    </a:rPr>
                    <a:t>달력</a:t>
                  </a:r>
                  <a:endParaRPr lang="ko-KR" altLang="en-US" dirty="0">
                    <a:latin typeface="THE정고딕150" pitchFamily="18" charset="-127"/>
                    <a:ea typeface="THE정고딕150" pitchFamily="18" charset="-127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786144" y="2274687"/>
                <a:ext cx="4357856" cy="1471936"/>
                <a:chOff x="4644008" y="1942105"/>
                <a:chExt cx="3411343" cy="1471936"/>
              </a:xfrm>
            </p:grpSpPr>
            <p:grpSp>
              <p:nvGrpSpPr>
                <p:cNvPr id="21" name="그룹 20"/>
                <p:cNvGrpSpPr/>
                <p:nvPr/>
              </p:nvGrpSpPr>
              <p:grpSpPr>
                <a:xfrm>
                  <a:off x="4644008" y="1942105"/>
                  <a:ext cx="3411343" cy="1440160"/>
                  <a:chOff x="4058907" y="1845786"/>
                  <a:chExt cx="3024336" cy="1440160"/>
                </a:xfrm>
              </p:grpSpPr>
              <p:sp>
                <p:nvSpPr>
                  <p:cNvPr id="3" name="직사각형 2"/>
                  <p:cNvSpPr/>
                  <p:nvPr/>
                </p:nvSpPr>
                <p:spPr>
                  <a:xfrm>
                    <a:off x="4058907" y="1845786"/>
                    <a:ext cx="3024336" cy="14401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THE정고딕150" pitchFamily="18" charset="-127"/>
                      <a:ea typeface="THE정고딕150" pitchFamily="18" charset="-127"/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4058907" y="1845786"/>
                    <a:ext cx="3024336" cy="50309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latin typeface="THE정고딕150" pitchFamily="18" charset="-127"/>
                        <a:ea typeface="THE정고딕150" pitchFamily="18" charset="-127"/>
                      </a:rPr>
                      <a:t>경기도</a:t>
                    </a:r>
                    <a:endParaRPr lang="ko-KR" altLang="en-US" dirty="0">
                      <a:latin typeface="THE정고딕150" pitchFamily="18" charset="-127"/>
                      <a:ea typeface="THE정고딕150" pitchFamily="18" charset="-127"/>
                    </a:endParaRPr>
                  </a:p>
                </p:txBody>
              </p:sp>
              <p:sp>
                <p:nvSpPr>
                  <p:cNvPr id="34" name="직사각형 33"/>
                  <p:cNvSpPr/>
                  <p:nvPr/>
                </p:nvSpPr>
                <p:spPr>
                  <a:xfrm>
                    <a:off x="4058907" y="2348880"/>
                    <a:ext cx="3024336" cy="50309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latin typeface="THE정고딕150" pitchFamily="18" charset="-127"/>
                        <a:ea typeface="THE정고딕150" pitchFamily="18" charset="-127"/>
                      </a:rPr>
                      <a:t>대구</a:t>
                    </a:r>
                    <a:endParaRPr lang="ko-KR" altLang="en-US" dirty="0">
                      <a:latin typeface="THE정고딕150" pitchFamily="18" charset="-127"/>
                      <a:ea typeface="THE정고딕150" pitchFamily="18" charset="-127"/>
                    </a:endParaRPr>
                  </a:p>
                </p:txBody>
              </p:sp>
            </p:grpSp>
            <p:sp>
              <p:nvSpPr>
                <p:cNvPr id="35" name="순서도: 대체 처리 34"/>
                <p:cNvSpPr/>
                <p:nvPr/>
              </p:nvSpPr>
              <p:spPr>
                <a:xfrm>
                  <a:off x="7895216" y="2147814"/>
                  <a:ext cx="160135" cy="1266227"/>
                </a:xfrm>
                <a:prstGeom prst="flowChartAlternateProcess">
                  <a:avLst/>
                </a:prstGeom>
                <a:solidFill>
                  <a:srgbClr val="A6A6A6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순서도: 대체 처리 21"/>
                <p:cNvSpPr/>
                <p:nvPr/>
              </p:nvSpPr>
              <p:spPr>
                <a:xfrm>
                  <a:off x="7895216" y="1953873"/>
                  <a:ext cx="154762" cy="623143"/>
                </a:xfrm>
                <a:prstGeom prst="flowChartAlternateProcess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47" name="그룹 46"/>
            <p:cNvGrpSpPr/>
            <p:nvPr/>
          </p:nvGrpSpPr>
          <p:grpSpPr>
            <a:xfrm>
              <a:off x="4788024" y="620688"/>
              <a:ext cx="4248472" cy="661569"/>
              <a:chOff x="395536" y="607191"/>
              <a:chExt cx="4248472" cy="661569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3491880" y="607191"/>
                <a:ext cx="1152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NEXT</a:t>
                </a:r>
                <a:endParaRPr lang="ko-KR" altLang="en-US" sz="24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95536" y="622429"/>
                <a:ext cx="720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←</a:t>
                </a: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1027914" y="1988840"/>
            <a:ext cx="3616094" cy="2494909"/>
            <a:chOff x="5436096" y="-545312"/>
            <a:chExt cx="3616094" cy="2494909"/>
          </a:xfrm>
        </p:grpSpPr>
        <p:sp>
          <p:nvSpPr>
            <p:cNvPr id="51" name="직사각형 50"/>
            <p:cNvSpPr/>
            <p:nvPr/>
          </p:nvSpPr>
          <p:spPr>
            <a:xfrm>
              <a:off x="5436096" y="535229"/>
              <a:ext cx="2448272" cy="14143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79417" y="799552"/>
              <a:ext cx="23762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도</a:t>
              </a:r>
              <a:r>
                <a:rPr lang="en-US" altLang="ko-KR" sz="16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/</a:t>
              </a:r>
              <a:r>
                <a:rPr lang="ko-KR" altLang="en-US" sz="16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광역시 버튼을 </a:t>
              </a:r>
              <a:endParaRPr lang="en-US" altLang="ko-KR" sz="16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누르면 여행하려는 </a:t>
              </a:r>
              <a:endParaRPr lang="en-US" altLang="ko-KR" sz="16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지역을 선택할 수 있다</a:t>
              </a:r>
              <a:r>
                <a:rPr lang="en-US" altLang="ko-KR" sz="16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.</a:t>
              </a:r>
              <a:endParaRPr lang="ko-KR" altLang="en-US" sz="1600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6400889" y="-545312"/>
              <a:ext cx="2651301" cy="1130523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1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9512" y="404663"/>
            <a:ext cx="4464496" cy="6067057"/>
            <a:chOff x="179512" y="404663"/>
            <a:chExt cx="4464496" cy="6067057"/>
          </a:xfrm>
        </p:grpSpPr>
        <p:grpSp>
          <p:nvGrpSpPr>
            <p:cNvPr id="19" name="그룹 18"/>
            <p:cNvGrpSpPr/>
            <p:nvPr/>
          </p:nvGrpSpPr>
          <p:grpSpPr>
            <a:xfrm>
              <a:off x="179512" y="404663"/>
              <a:ext cx="4320480" cy="6067057"/>
              <a:chOff x="323528" y="404664"/>
              <a:chExt cx="3384376" cy="6048672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323528" y="404664"/>
                <a:ext cx="3384376" cy="6048672"/>
                <a:chOff x="467544" y="404664"/>
                <a:chExt cx="4176464" cy="6048672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467544" y="404664"/>
                  <a:ext cx="4176464" cy="6048672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467544" y="404664"/>
                  <a:ext cx="4176464" cy="86409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467544" y="1428769"/>
                  <a:ext cx="4176464" cy="84810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latin typeface="THE정고딕150" pitchFamily="18" charset="-127"/>
                      <a:ea typeface="THE정고딕150" pitchFamily="18" charset="-127"/>
                    </a:rPr>
                    <a:t>도</a:t>
                  </a:r>
                  <a:r>
                    <a:rPr lang="en-US" altLang="ko-KR" dirty="0" smtClean="0">
                      <a:latin typeface="THE정고딕150" pitchFamily="18" charset="-127"/>
                      <a:ea typeface="THE정고딕150" pitchFamily="18" charset="-127"/>
                    </a:rPr>
                    <a:t>/</a:t>
                  </a:r>
                  <a:r>
                    <a:rPr lang="ko-KR" altLang="en-US" dirty="0" smtClean="0">
                      <a:latin typeface="THE정고딕150" pitchFamily="18" charset="-127"/>
                      <a:ea typeface="THE정고딕150" pitchFamily="18" charset="-127"/>
                    </a:rPr>
                    <a:t>광역시</a:t>
                  </a:r>
                  <a:endParaRPr lang="ko-KR" altLang="en-US" dirty="0">
                    <a:latin typeface="THE정고딕150" pitchFamily="18" charset="-127"/>
                    <a:ea typeface="THE정고딕150" pitchFamily="18" charset="-127"/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467544" y="2348880"/>
                  <a:ext cx="4176464" cy="84810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latin typeface="THE정고딕150" pitchFamily="18" charset="-127"/>
                      <a:ea typeface="THE정고딕150" pitchFamily="18" charset="-127"/>
                    </a:rPr>
                    <a:t>시</a:t>
                  </a:r>
                  <a:r>
                    <a:rPr lang="en-US" altLang="ko-KR" dirty="0" smtClean="0">
                      <a:latin typeface="THE정고딕150" pitchFamily="18" charset="-127"/>
                      <a:ea typeface="THE정고딕150" pitchFamily="18" charset="-127"/>
                    </a:rPr>
                    <a:t>/</a:t>
                  </a:r>
                  <a:r>
                    <a:rPr lang="ko-KR" altLang="en-US" dirty="0" smtClean="0">
                      <a:latin typeface="THE정고딕150" pitchFamily="18" charset="-127"/>
                      <a:ea typeface="THE정고딕150" pitchFamily="18" charset="-127"/>
                    </a:rPr>
                    <a:t>군</a:t>
                  </a:r>
                  <a:r>
                    <a:rPr lang="en-US" altLang="ko-KR" dirty="0" smtClean="0">
                      <a:latin typeface="THE정고딕150" pitchFamily="18" charset="-127"/>
                      <a:ea typeface="THE정고딕150" pitchFamily="18" charset="-127"/>
                    </a:rPr>
                    <a:t>/</a:t>
                  </a:r>
                  <a:r>
                    <a:rPr lang="ko-KR" altLang="en-US" dirty="0" smtClean="0">
                      <a:latin typeface="THE정고딕150" pitchFamily="18" charset="-127"/>
                      <a:ea typeface="THE정고딕150" pitchFamily="18" charset="-127"/>
                    </a:rPr>
                    <a:t>구</a:t>
                  </a:r>
                  <a:endParaRPr lang="ko-KR" altLang="en-US" dirty="0">
                    <a:latin typeface="THE정고딕150" pitchFamily="18" charset="-127"/>
                    <a:ea typeface="THE정고딕150" pitchFamily="18" charset="-127"/>
                  </a:endParaRPr>
                </a:p>
              </p:txBody>
            </p:sp>
          </p:grpSp>
          <p:sp>
            <p:nvSpPr>
              <p:cNvPr id="2" name="직사각형 1"/>
              <p:cNvSpPr/>
              <p:nvPr/>
            </p:nvSpPr>
            <p:spPr>
              <a:xfrm>
                <a:off x="323528" y="3429000"/>
                <a:ext cx="3384376" cy="25922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HE정고딕150" pitchFamily="18" charset="-127"/>
                    <a:ea typeface="THE정고딕150" pitchFamily="18" charset="-127"/>
                  </a:rPr>
                  <a:t>달력</a:t>
                </a:r>
                <a:endParaRPr lang="ko-KR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HE정고딕150" pitchFamily="18" charset="-127"/>
                  <a:ea typeface="THE정고딕150" pitchFamily="18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95536" y="607191"/>
              <a:ext cx="4248472" cy="661569"/>
              <a:chOff x="395536" y="607191"/>
              <a:chExt cx="4248472" cy="66156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91880" y="607191"/>
                <a:ext cx="1152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NEXT</a:t>
                </a:r>
                <a:endParaRPr lang="ko-KR" altLang="en-US" sz="2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95536" y="622429"/>
                <a:ext cx="720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←</a:t>
                </a: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4509806" y="939543"/>
            <a:ext cx="2592288" cy="2347821"/>
            <a:chOff x="5935971" y="-157949"/>
            <a:chExt cx="2592288" cy="2347821"/>
          </a:xfrm>
        </p:grpSpPr>
        <p:sp>
          <p:nvSpPr>
            <p:cNvPr id="36" name="직사각형 35"/>
            <p:cNvSpPr/>
            <p:nvPr/>
          </p:nvSpPr>
          <p:spPr>
            <a:xfrm>
              <a:off x="6255318" y="736261"/>
              <a:ext cx="2200933" cy="14536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5935971" y="-157949"/>
              <a:ext cx="1048297" cy="2218797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179129" y="1099286"/>
              <a:ext cx="23491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NEXT </a:t>
              </a:r>
              <a:r>
                <a:rPr lang="ko-KR" altLang="en-US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버튼을 누르면 경유지 지정 화면으로 넘어간다</a:t>
              </a:r>
              <a:r>
                <a:rPr lang="en-US" altLang="ko-KR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.</a:t>
              </a:r>
              <a:endParaRPr lang="ko-KR" altLang="en-US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283968" y="4564257"/>
            <a:ext cx="3744416" cy="1453611"/>
            <a:chOff x="4783843" y="736261"/>
            <a:chExt cx="3744416" cy="1453611"/>
          </a:xfrm>
        </p:grpSpPr>
        <p:sp>
          <p:nvSpPr>
            <p:cNvPr id="51" name="직사각형 50"/>
            <p:cNvSpPr/>
            <p:nvPr/>
          </p:nvSpPr>
          <p:spPr>
            <a:xfrm>
              <a:off x="6255318" y="736261"/>
              <a:ext cx="2200933" cy="14536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4783843" y="1134239"/>
              <a:ext cx="2200425" cy="926609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179129" y="1099286"/>
              <a:ext cx="23491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달력을 이용하여 여행 가려는 날짜를 </a:t>
              </a:r>
              <a:endParaRPr lang="en-US" altLang="ko-KR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지정할 수 있다</a:t>
              </a:r>
              <a:r>
                <a:rPr lang="en-US" altLang="ko-KR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.</a:t>
              </a:r>
              <a:endParaRPr lang="ko-KR" altLang="en-US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79512" y="3429000"/>
            <a:ext cx="4824536" cy="2592288"/>
            <a:chOff x="179512" y="3429000"/>
            <a:chExt cx="4824536" cy="2592288"/>
          </a:xfrm>
        </p:grpSpPr>
        <p:sp>
          <p:nvSpPr>
            <p:cNvPr id="16" name="TextBox 15"/>
            <p:cNvSpPr txBox="1"/>
            <p:nvPr/>
          </p:nvSpPr>
          <p:spPr>
            <a:xfrm>
              <a:off x="1979712" y="3429000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</a:rPr>
                <a:t>8</a:t>
              </a:r>
              <a:r>
                <a:rPr lang="ko-KR" altLang="en-US" sz="2800" dirty="0" smtClean="0">
                  <a:solidFill>
                    <a:schemeClr val="bg1"/>
                  </a:solidFill>
                </a:rPr>
                <a:t>월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7524" y="3508266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</a:rPr>
                <a:t>&lt;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67944" y="3481844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</a:rPr>
                <a:t>&gt;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512" y="4266962"/>
              <a:ext cx="43204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월    화    수    목    금    토    일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1      2     3     4     5      6    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7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8      9    10    11   12    13    14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342900" indent="-342900" algn="ctr">
                <a:buAutoNum type="arabicPlain" startAt="15"/>
              </a:pPr>
              <a:r>
                <a:rPr lang="en-US" altLang="ko-KR" dirty="0" smtClean="0">
                  <a:solidFill>
                    <a:schemeClr val="bg1"/>
                  </a:solidFill>
                </a:rPr>
                <a:t>   16    17    18    19    20    21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22     23    24    25   26    27   28</a:t>
              </a:r>
              <a:endParaRPr lang="ko-KR" altLang="en-US" dirty="0">
                <a:solidFill>
                  <a:schemeClr val="bg1"/>
                </a:solidFill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</a:rPr>
                <a:t>   29    30     31                  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타원 17"/>
          <p:cNvSpPr/>
          <p:nvPr/>
        </p:nvSpPr>
        <p:spPr>
          <a:xfrm>
            <a:off x="3779912" y="4793412"/>
            <a:ext cx="432048" cy="363780"/>
          </a:xfrm>
          <a:prstGeom prst="ellipse">
            <a:avLst/>
          </a:prstGeom>
          <a:solidFill>
            <a:srgbClr val="FDEADA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23528" y="404664"/>
            <a:ext cx="4464496" cy="6120680"/>
            <a:chOff x="323528" y="404664"/>
            <a:chExt cx="3384376" cy="6048672"/>
          </a:xfrm>
        </p:grpSpPr>
        <p:grpSp>
          <p:nvGrpSpPr>
            <p:cNvPr id="10" name="그룹 9"/>
            <p:cNvGrpSpPr/>
            <p:nvPr/>
          </p:nvGrpSpPr>
          <p:grpSpPr>
            <a:xfrm>
              <a:off x="323528" y="404664"/>
              <a:ext cx="3384376" cy="6048672"/>
              <a:chOff x="467544" y="404664"/>
              <a:chExt cx="4176464" cy="604867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67544" y="404664"/>
                <a:ext cx="4176464" cy="604867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67544" y="404664"/>
                <a:ext cx="4176464" cy="86409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541875" y="2326007"/>
              <a:ext cx="2947682" cy="37003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35896" y="59107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FINISH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83568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 smtClean="0">
                <a:latin typeface="THE정고딕150" pitchFamily="18" charset="-127"/>
                <a:ea typeface="THE정고딕150" pitchFamily="18" charset="-127"/>
              </a:rPr>
              <a:t>1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75656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>
                <a:latin typeface="THE정고딕150" pitchFamily="18" charset="-127"/>
                <a:ea typeface="THE정고딕150" pitchFamily="18" charset="-127"/>
              </a:rPr>
              <a:t>2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67744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>
                <a:latin typeface="THE정고딕150" pitchFamily="18" charset="-127"/>
                <a:ea typeface="THE정고딕150" pitchFamily="18" charset="-127"/>
              </a:rPr>
              <a:t>3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59832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 smtClean="0">
                <a:latin typeface="THE정고딕150" pitchFamily="18" charset="-127"/>
                <a:ea typeface="THE정고딕150" pitchFamily="18" charset="-127"/>
              </a:rPr>
              <a:t>4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247073" y="3020184"/>
            <a:ext cx="588623" cy="738658"/>
            <a:chOff x="2139831" y="1259686"/>
            <a:chExt cx="1671304" cy="2097306"/>
          </a:xfrm>
        </p:grpSpPr>
        <p:grpSp>
          <p:nvGrpSpPr>
            <p:cNvPr id="28" name="그룹 27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30" name="눈물 방울 29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2997553" y="2805940"/>
            <a:ext cx="588623" cy="738658"/>
            <a:chOff x="2139831" y="1259686"/>
            <a:chExt cx="1671304" cy="2097306"/>
          </a:xfrm>
        </p:grpSpPr>
        <p:grpSp>
          <p:nvGrpSpPr>
            <p:cNvPr id="42" name="그룹 41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44" name="눈물 방울 43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1873039" y="4437112"/>
            <a:ext cx="588623" cy="738658"/>
            <a:chOff x="2139831" y="1259686"/>
            <a:chExt cx="1671304" cy="2097306"/>
          </a:xfrm>
        </p:grpSpPr>
        <p:grpSp>
          <p:nvGrpSpPr>
            <p:cNvPr id="60" name="그룹 59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62" name="눈물 방울 61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467544" y="62242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←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279059" y="3603387"/>
            <a:ext cx="2092364" cy="1496300"/>
            <a:chOff x="3491880" y="3214002"/>
            <a:chExt cx="2092364" cy="1496300"/>
          </a:xfrm>
        </p:grpSpPr>
        <p:grpSp>
          <p:nvGrpSpPr>
            <p:cNvPr id="45" name="그룹 44"/>
            <p:cNvGrpSpPr/>
            <p:nvPr/>
          </p:nvGrpSpPr>
          <p:grpSpPr>
            <a:xfrm>
              <a:off x="3494848" y="3214002"/>
              <a:ext cx="2089396" cy="992244"/>
              <a:chOff x="4057221" y="1845786"/>
              <a:chExt cx="3026022" cy="102039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4058907" y="1845786"/>
                <a:ext cx="3024336" cy="5030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latin typeface="THE정고딕150" pitchFamily="18" charset="-127"/>
                    <a:ea typeface="THE정고딕150" pitchFamily="18" charset="-127"/>
                  </a:rPr>
                  <a:t>선</a:t>
                </a:r>
                <a:r>
                  <a:rPr lang="ko-KR" altLang="en-US" dirty="0">
                    <a:latin typeface="THE정고딕150" pitchFamily="18" charset="-127"/>
                    <a:ea typeface="THE정고딕150" pitchFamily="18" charset="-127"/>
                  </a:rPr>
                  <a:t>택</a:t>
                </a: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057221" y="2363088"/>
                <a:ext cx="3024336" cy="5030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latin typeface="THE정고딕150" pitchFamily="18" charset="-127"/>
                    <a:ea typeface="THE정고딕150" pitchFamily="18" charset="-127"/>
                  </a:rPr>
                  <a:t>출</a:t>
                </a:r>
                <a:r>
                  <a:rPr lang="en-US" altLang="ko-KR" dirty="0" smtClean="0">
                    <a:latin typeface="THE정고딕150" pitchFamily="18" charset="-127"/>
                    <a:ea typeface="THE정고딕150" pitchFamily="18" charset="-127"/>
                  </a:rPr>
                  <a:t>/</a:t>
                </a:r>
                <a:r>
                  <a:rPr lang="ko-KR" altLang="en-US" dirty="0" smtClean="0">
                    <a:latin typeface="THE정고딕150" pitchFamily="18" charset="-127"/>
                    <a:ea typeface="THE정고딕150" pitchFamily="18" charset="-127"/>
                  </a:rPr>
                  <a:t>도착지</a:t>
                </a:r>
                <a:endParaRPr lang="ko-KR" altLang="en-US" dirty="0">
                  <a:latin typeface="THE정고딕150" pitchFamily="18" charset="-127"/>
                  <a:ea typeface="THE정고딕150" pitchFamily="18" charset="-127"/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3491880" y="4221088"/>
              <a:ext cx="2088232" cy="489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THE정고딕150" pitchFamily="18" charset="-127"/>
                  <a:ea typeface="THE정고딕150" pitchFamily="18" charset="-127"/>
                </a:rPr>
                <a:t>상세정</a:t>
              </a:r>
              <a:r>
                <a:rPr lang="ko-KR" altLang="en-US" dirty="0">
                  <a:latin typeface="THE정고딕150" pitchFamily="18" charset="-127"/>
                  <a:ea typeface="THE정고딕150" pitchFamily="18" charset="-127"/>
                </a:rPr>
                <a:t>보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685276" y="1124744"/>
            <a:ext cx="3785886" cy="2230822"/>
            <a:chOff x="3934442" y="1558218"/>
            <a:chExt cx="3785886" cy="2230822"/>
          </a:xfrm>
        </p:grpSpPr>
        <p:sp>
          <p:nvSpPr>
            <p:cNvPr id="70" name="직사각형 69"/>
            <p:cNvSpPr/>
            <p:nvPr/>
          </p:nvSpPr>
          <p:spPr>
            <a:xfrm>
              <a:off x="5354076" y="2204864"/>
              <a:ext cx="2366252" cy="1584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14888" y="2335232"/>
              <a:ext cx="22632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FINISH</a:t>
              </a:r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버튼을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누르면 선택한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err="1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경유지를</a:t>
              </a:r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 포함한 경로를 만들어준다</a:t>
              </a:r>
              <a:endParaRPr lang="ko-KR" altLang="en-US" sz="2000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  <p:cxnSp>
          <p:nvCxnSpPr>
            <p:cNvPr id="72" name="직선 연결선 71"/>
            <p:cNvCxnSpPr>
              <a:endCxn id="71" idx="1"/>
            </p:cNvCxnSpPr>
            <p:nvPr/>
          </p:nvCxnSpPr>
          <p:spPr>
            <a:xfrm>
              <a:off x="3934442" y="1558218"/>
              <a:ext cx="1480446" cy="1438734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3586176" y="3056947"/>
            <a:ext cx="5413993" cy="2746001"/>
            <a:chOff x="2970641" y="1434757"/>
            <a:chExt cx="5413993" cy="2746001"/>
          </a:xfrm>
        </p:grpSpPr>
        <p:sp>
          <p:nvSpPr>
            <p:cNvPr id="74" name="직사각형 73"/>
            <p:cNvSpPr/>
            <p:nvPr/>
          </p:nvSpPr>
          <p:spPr>
            <a:xfrm>
              <a:off x="5354075" y="2204864"/>
              <a:ext cx="3030559" cy="19758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4888" y="2335232"/>
              <a:ext cx="296974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경유지를</a:t>
              </a:r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 클릭하면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경유지 선택</a:t>
              </a:r>
              <a:r>
                <a:rPr lang="en-US" altLang="ko-KR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,</a:t>
              </a:r>
            </a:p>
            <a:p>
              <a:pPr algn="ctr"/>
              <a:r>
                <a:rPr lang="en-US" altLang="ko-KR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출</a:t>
              </a:r>
              <a:r>
                <a:rPr lang="en-US" altLang="ko-KR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/</a:t>
              </a:r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도착지를 설정하고 상세정보를 볼 수 있는 팝업이 뜬다</a:t>
              </a:r>
              <a:r>
                <a:rPr lang="en-US" altLang="ko-KR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.</a:t>
              </a:r>
              <a:endParaRPr lang="ko-KR" altLang="en-US" sz="2000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970641" y="1434757"/>
              <a:ext cx="2383434" cy="111483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4572000" y="334397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THE정고딕150" pitchFamily="18" charset="-127"/>
                <a:ea typeface="THE정고딕150" pitchFamily="18" charset="-127"/>
              </a:rPr>
              <a:t>&lt; </a:t>
            </a:r>
            <a:r>
              <a:rPr lang="ko-KR" altLang="en-US" sz="3200" dirty="0" smtClean="0">
                <a:latin typeface="THE정고딕150" pitchFamily="18" charset="-127"/>
                <a:ea typeface="THE정고딕150" pitchFamily="18" charset="-127"/>
              </a:rPr>
              <a:t>경유지 선택 화면</a:t>
            </a:r>
            <a:r>
              <a:rPr lang="en-US" altLang="ko-KR" sz="3200" dirty="0" smtClean="0">
                <a:latin typeface="THE정고딕150" pitchFamily="18" charset="-127"/>
                <a:ea typeface="THE정고딕150" pitchFamily="18" charset="-127"/>
              </a:rPr>
              <a:t>&gt;</a:t>
            </a:r>
            <a:endParaRPr lang="ko-KR" altLang="en-US" sz="3200" dirty="0">
              <a:latin typeface="THE정고딕150" pitchFamily="18" charset="-127"/>
              <a:ea typeface="THE정고딕1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5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23528" y="404664"/>
            <a:ext cx="4464496" cy="6120680"/>
            <a:chOff x="323528" y="404664"/>
            <a:chExt cx="3384376" cy="6048672"/>
          </a:xfrm>
        </p:grpSpPr>
        <p:grpSp>
          <p:nvGrpSpPr>
            <p:cNvPr id="10" name="그룹 9"/>
            <p:cNvGrpSpPr/>
            <p:nvPr/>
          </p:nvGrpSpPr>
          <p:grpSpPr>
            <a:xfrm>
              <a:off x="323528" y="404664"/>
              <a:ext cx="3384376" cy="6048672"/>
              <a:chOff x="467544" y="404664"/>
              <a:chExt cx="4176464" cy="604867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67544" y="404664"/>
                <a:ext cx="4176464" cy="604867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67544" y="404664"/>
                <a:ext cx="4176464" cy="86409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541875" y="2326007"/>
              <a:ext cx="2947682" cy="37003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35896" y="59107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FINISH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83568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 smtClean="0">
                <a:latin typeface="THE정고딕150" pitchFamily="18" charset="-127"/>
                <a:ea typeface="THE정고딕150" pitchFamily="18" charset="-127"/>
              </a:rPr>
              <a:t>1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75656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>
                <a:latin typeface="THE정고딕150" pitchFamily="18" charset="-127"/>
                <a:ea typeface="THE정고딕150" pitchFamily="18" charset="-127"/>
              </a:rPr>
              <a:t>2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67744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>
                <a:latin typeface="THE정고딕150" pitchFamily="18" charset="-127"/>
                <a:ea typeface="THE정고딕150" pitchFamily="18" charset="-127"/>
              </a:rPr>
              <a:t>3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59832" y="1772816"/>
            <a:ext cx="72008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THE정고딕150" pitchFamily="18" charset="-127"/>
                <a:ea typeface="THE정고딕150" pitchFamily="18" charset="-127"/>
              </a:rPr>
              <a:t>필터</a:t>
            </a:r>
            <a:r>
              <a:rPr lang="en-US" altLang="ko-KR" sz="1200" dirty="0" smtClean="0">
                <a:latin typeface="THE정고딕150" pitchFamily="18" charset="-127"/>
                <a:ea typeface="THE정고딕150" pitchFamily="18" charset="-127"/>
              </a:rPr>
              <a:t>4</a:t>
            </a:r>
            <a:endParaRPr lang="ko-KR" altLang="en-US" sz="1200" dirty="0">
              <a:latin typeface="THE정고딕150" pitchFamily="18" charset="-127"/>
              <a:ea typeface="THE정고딕15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247073" y="3020184"/>
            <a:ext cx="588623" cy="738658"/>
            <a:chOff x="2139831" y="1259686"/>
            <a:chExt cx="1671304" cy="2097306"/>
          </a:xfrm>
        </p:grpSpPr>
        <p:grpSp>
          <p:nvGrpSpPr>
            <p:cNvPr id="28" name="그룹 27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30" name="눈물 방울 29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2997553" y="2805940"/>
            <a:ext cx="588623" cy="738658"/>
            <a:chOff x="2139831" y="1259686"/>
            <a:chExt cx="1671304" cy="2097306"/>
          </a:xfrm>
        </p:grpSpPr>
        <p:grpSp>
          <p:nvGrpSpPr>
            <p:cNvPr id="42" name="그룹 41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44" name="눈물 방울 43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1873039" y="4437112"/>
            <a:ext cx="588623" cy="738658"/>
            <a:chOff x="2139831" y="1259686"/>
            <a:chExt cx="1671304" cy="2097306"/>
          </a:xfrm>
        </p:grpSpPr>
        <p:grpSp>
          <p:nvGrpSpPr>
            <p:cNvPr id="60" name="그룹 59"/>
            <p:cNvGrpSpPr/>
            <p:nvPr/>
          </p:nvGrpSpPr>
          <p:grpSpPr>
            <a:xfrm>
              <a:off x="2139831" y="2683260"/>
              <a:ext cx="1671304" cy="673732"/>
              <a:chOff x="2139831" y="2683260"/>
              <a:chExt cx="1671304" cy="673732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2139831" y="2683260"/>
                <a:ext cx="1671304" cy="673732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444732" y="2783902"/>
                <a:ext cx="1071767" cy="3570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300716" y="2738527"/>
                <a:ext cx="1359799" cy="497042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2267744" y="1259686"/>
              <a:ext cx="1415479" cy="1415479"/>
              <a:chOff x="1034583" y="3287444"/>
              <a:chExt cx="382685" cy="382685"/>
            </a:xfrm>
            <a:solidFill>
              <a:srgbClr val="FF6600"/>
            </a:solidFill>
          </p:grpSpPr>
          <p:sp>
            <p:nvSpPr>
              <p:cNvPr id="62" name="눈물 방울 61"/>
              <p:cNvSpPr/>
              <p:nvPr/>
            </p:nvSpPr>
            <p:spPr>
              <a:xfrm rot="8007923">
                <a:off x="1034583" y="3287444"/>
                <a:ext cx="382685" cy="382685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131237" y="3387237"/>
                <a:ext cx="192152" cy="185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467544" y="62242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←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187624" y="945595"/>
            <a:ext cx="7228704" cy="2232359"/>
            <a:chOff x="862400" y="1556681"/>
            <a:chExt cx="7228704" cy="2232359"/>
          </a:xfrm>
        </p:grpSpPr>
        <p:sp>
          <p:nvSpPr>
            <p:cNvPr id="70" name="직사각형 69"/>
            <p:cNvSpPr/>
            <p:nvPr/>
          </p:nvSpPr>
          <p:spPr>
            <a:xfrm>
              <a:off x="5354076" y="2204864"/>
              <a:ext cx="2737028" cy="1584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14888" y="2335232"/>
              <a:ext cx="26042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뒤로 가기 버튼을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누르면 날짜와 장소 선택 화면으로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되돌아간다</a:t>
              </a:r>
              <a:r>
                <a:rPr lang="en-US" altLang="ko-KR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.</a:t>
              </a:r>
            </a:p>
          </p:txBody>
        </p:sp>
        <p:cxnSp>
          <p:nvCxnSpPr>
            <p:cNvPr id="72" name="직선 연결선 71"/>
            <p:cNvCxnSpPr>
              <a:stCxn id="67" idx="3"/>
              <a:endCxn id="71" idx="1"/>
            </p:cNvCxnSpPr>
            <p:nvPr/>
          </p:nvCxnSpPr>
          <p:spPr>
            <a:xfrm>
              <a:off x="862400" y="1556681"/>
              <a:ext cx="4552488" cy="1440271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3760000" y="2204864"/>
            <a:ext cx="4851193" cy="3103881"/>
            <a:chOff x="3046805" y="501729"/>
            <a:chExt cx="4851193" cy="3103881"/>
          </a:xfrm>
        </p:grpSpPr>
        <p:sp>
          <p:nvSpPr>
            <p:cNvPr id="74" name="직사각형 73"/>
            <p:cNvSpPr/>
            <p:nvPr/>
          </p:nvSpPr>
          <p:spPr>
            <a:xfrm>
              <a:off x="5354076" y="2204864"/>
              <a:ext cx="2526504" cy="14007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60299" y="2404121"/>
              <a:ext cx="25376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필터에 따라서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원하는 </a:t>
              </a:r>
              <a:r>
                <a:rPr lang="ko-KR" altLang="en-US" sz="2000" dirty="0" err="1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경유지를</a:t>
              </a:r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 </a:t>
              </a:r>
              <a:endParaRPr lang="en-US" altLang="ko-KR" sz="2000" dirty="0" smtClean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선택하여 볼 수 있다</a:t>
              </a:r>
              <a:r>
                <a:rPr lang="en-US" altLang="ko-KR" sz="2000" dirty="0" smtClean="0">
                  <a:solidFill>
                    <a:schemeClr val="accent6"/>
                  </a:solidFill>
                  <a:latin typeface="THE정고딕150" pitchFamily="18" charset="-127"/>
                  <a:ea typeface="THE정고딕150" pitchFamily="18" charset="-127"/>
                </a:rPr>
                <a:t>.</a:t>
              </a:r>
              <a:endParaRPr lang="ko-KR" altLang="en-US" sz="2000" dirty="0">
                <a:solidFill>
                  <a:schemeClr val="accent6"/>
                </a:solidFill>
                <a:latin typeface="THE정고딕150" pitchFamily="18" charset="-127"/>
                <a:ea typeface="THE정고딕150" pitchFamily="18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046805" y="501729"/>
              <a:ext cx="2307270" cy="2047858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648</Words>
  <Application>Microsoft Office PowerPoint</Application>
  <PresentationFormat>화면 슬라이드 쇼(4:3)</PresentationFormat>
  <Paragraphs>196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KOCKOCK  화면구성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KOCKOCK  화면구성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송영주</dc:creator>
  <cp:lastModifiedBy>송영주</cp:lastModifiedBy>
  <cp:revision>25</cp:revision>
  <dcterms:created xsi:type="dcterms:W3CDTF">2017-08-10T09:51:08Z</dcterms:created>
  <dcterms:modified xsi:type="dcterms:W3CDTF">2017-08-29T23:42:50Z</dcterms:modified>
</cp:coreProperties>
</file>