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FAD1-2588-4C2F-AFA0-EB4490A245C1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C52C-D7AE-46E8-A1AD-DC05D26C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CC52C-D7AE-46E8-A1AD-DC05D26C84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3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4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CBA8-A62D-45E5-85F7-DB3D1CDFCBDD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6FFD-891C-4882-85D6-3B849F20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6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11560" y="1268760"/>
            <a:ext cx="2664296" cy="1224136"/>
            <a:chOff x="899592" y="404664"/>
            <a:chExt cx="2664296" cy="1224136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404664"/>
              <a:ext cx="2304256" cy="1224136"/>
              <a:chOff x="971600" y="404664"/>
              <a:chExt cx="2304256" cy="156842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71600" y="404664"/>
                <a:ext cx="2304256" cy="15684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71600" y="404664"/>
                <a:ext cx="2304256" cy="57606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Path</a:t>
                </a:r>
                <a:endParaRPr lang="ko-KR" alt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99592" y="910461"/>
              <a:ext cx="26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PathList</a:t>
              </a:r>
              <a:r>
                <a:rPr lang="en-US" altLang="ko-KR" sz="1200" dirty="0" smtClean="0"/>
                <a:t> : </a:t>
              </a:r>
              <a:r>
                <a:rPr lang="en-US" altLang="ko-KR" sz="1200" dirty="0" err="1" smtClean="0"/>
                <a:t>ArrayList</a:t>
              </a:r>
              <a:r>
                <a:rPr lang="en-US" altLang="ko-KR" sz="1200" dirty="0" smtClean="0"/>
                <a:t>&lt;Region&gt;</a:t>
              </a:r>
            </a:p>
            <a:p>
              <a:r>
                <a:rPr lang="en-US" altLang="ko-KR" sz="1200" dirty="0" err="1" smtClean="0"/>
                <a:t>travelInfo</a:t>
              </a:r>
              <a:r>
                <a:rPr lang="en-US" altLang="ko-KR" sz="1200" dirty="0" smtClean="0"/>
                <a:t> : </a:t>
              </a:r>
              <a:r>
                <a:rPr lang="en-US" altLang="ko-KR" sz="1200" dirty="0" err="1" smtClean="0"/>
                <a:t>TravelInfo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PathDetailList</a:t>
              </a:r>
              <a:r>
                <a:rPr lang="en-US" altLang="ko-KR" sz="1200" dirty="0" smtClean="0"/>
                <a:t> : </a:t>
              </a:r>
              <a:r>
                <a:rPr lang="en-US" altLang="ko-KR" sz="1200" dirty="0" err="1" smtClean="0"/>
                <a:t>ArrayList</a:t>
              </a:r>
              <a:r>
                <a:rPr lang="en-US" altLang="ko-KR" sz="1200" dirty="0" smtClean="0"/>
                <a:t>&lt;String&gt;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3568" y="3284984"/>
            <a:ext cx="2664296" cy="2304256"/>
            <a:chOff x="3563888" y="404664"/>
            <a:chExt cx="2664296" cy="2304256"/>
          </a:xfrm>
        </p:grpSpPr>
        <p:grpSp>
          <p:nvGrpSpPr>
            <p:cNvPr id="11" name="그룹 10"/>
            <p:cNvGrpSpPr/>
            <p:nvPr/>
          </p:nvGrpSpPr>
          <p:grpSpPr>
            <a:xfrm>
              <a:off x="3563888" y="404664"/>
              <a:ext cx="2664296" cy="2304256"/>
              <a:chOff x="899592" y="404664"/>
              <a:chExt cx="2664296" cy="2304256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971600" y="404664"/>
                <a:ext cx="2304256" cy="2304256"/>
                <a:chOff x="971600" y="404664"/>
                <a:chExt cx="2304256" cy="2952328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971600" y="404664"/>
                  <a:ext cx="2304256" cy="29523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971600" y="404664"/>
                  <a:ext cx="2304256" cy="57606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Path Manager</a:t>
                  </a:r>
                  <a:endParaRPr lang="ko-KR" altLang="en-US" dirty="0"/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971600" y="1644225"/>
                  <a:ext cx="2304256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899592" y="910461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/>
                  <a:t>pathList</a:t>
                </a:r>
                <a:r>
                  <a:rPr lang="en-US" altLang="ko-KR" sz="1200" dirty="0" smtClean="0"/>
                  <a:t> : </a:t>
                </a:r>
                <a:r>
                  <a:rPr lang="en-US" altLang="ko-KR" sz="1200" dirty="0" err="1" smtClean="0"/>
                  <a:t>ArrayList</a:t>
                </a:r>
                <a:r>
                  <a:rPr lang="en-US" altLang="ko-KR" sz="1200" dirty="0" smtClean="0"/>
                  <a:t>&lt;Path&gt;</a:t>
                </a:r>
              </a:p>
              <a:p>
                <a:endParaRPr lang="en-US" altLang="ko-KR" sz="1200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563888" y="1412776"/>
              <a:ext cx="23042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saveData</a:t>
              </a:r>
              <a:r>
                <a:rPr lang="en-US" altLang="ko-KR" sz="1200" dirty="0" smtClean="0"/>
                <a:t>() : void</a:t>
              </a:r>
            </a:p>
            <a:p>
              <a:r>
                <a:rPr lang="en-US" altLang="ko-KR" sz="1200" dirty="0" err="1" smtClean="0"/>
                <a:t>loadData</a:t>
              </a:r>
              <a:r>
                <a:rPr lang="en-US" altLang="ko-KR" sz="1200" dirty="0" smtClean="0"/>
                <a:t>() : void</a:t>
              </a:r>
            </a:p>
            <a:p>
              <a:r>
                <a:rPr lang="en-US" altLang="ko-KR" sz="1200" dirty="0" err="1"/>
                <a:t>a</a:t>
              </a:r>
              <a:r>
                <a:rPr lang="en-US" altLang="ko-KR" sz="1200" dirty="0" err="1" smtClean="0"/>
                <a:t>ddPath</a:t>
              </a:r>
              <a:r>
                <a:rPr lang="en-US" altLang="ko-KR" sz="1200" dirty="0" smtClean="0"/>
                <a:t>() : void</a:t>
              </a:r>
            </a:p>
            <a:p>
              <a:r>
                <a:rPr lang="en-US" altLang="ko-KR" sz="1200" dirty="0" err="1" smtClean="0"/>
                <a:t>deletePath</a:t>
              </a:r>
              <a:r>
                <a:rPr lang="en-US" altLang="ko-KR" sz="1200" dirty="0" smtClean="0"/>
                <a:t>() : void</a:t>
              </a:r>
            </a:p>
            <a:p>
              <a:r>
                <a:rPr lang="en-US" altLang="ko-KR" sz="1200" dirty="0" err="1" smtClean="0"/>
                <a:t>getPath</a:t>
              </a:r>
              <a:r>
                <a:rPr lang="en-US" altLang="ko-KR" sz="1200" dirty="0" smtClean="0"/>
                <a:t>() : void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03848" y="175548"/>
            <a:ext cx="2664296" cy="1178313"/>
            <a:chOff x="899592" y="404664"/>
            <a:chExt cx="2664296" cy="1296144"/>
          </a:xfrm>
        </p:grpSpPr>
        <p:grpSp>
          <p:nvGrpSpPr>
            <p:cNvPr id="22" name="그룹 21"/>
            <p:cNvGrpSpPr/>
            <p:nvPr/>
          </p:nvGrpSpPr>
          <p:grpSpPr>
            <a:xfrm>
              <a:off x="971600" y="404664"/>
              <a:ext cx="2304256" cy="1296144"/>
              <a:chOff x="971600" y="404664"/>
              <a:chExt cx="2304256" cy="166068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971600" y="404664"/>
                <a:ext cx="2304256" cy="1660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71600" y="404664"/>
                <a:ext cx="2304256" cy="57606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Region</a:t>
                </a:r>
                <a:endParaRPr lang="ko-KR" alt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99592" y="910461"/>
              <a:ext cx="26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ype : </a:t>
              </a:r>
              <a:r>
                <a:rPr lang="en-US" altLang="ko-KR" sz="1200" dirty="0" err="1" smtClean="0"/>
                <a:t>int</a:t>
              </a:r>
              <a:endParaRPr lang="en-US" altLang="ko-KR" sz="1200" dirty="0" smtClean="0"/>
            </a:p>
            <a:p>
              <a:r>
                <a:rPr lang="en-US" altLang="ko-KR" sz="1200" dirty="0"/>
                <a:t>r</a:t>
              </a:r>
              <a:r>
                <a:rPr lang="en-US" altLang="ko-KR" sz="1200" dirty="0" smtClean="0"/>
                <a:t>ec : </a:t>
              </a:r>
              <a:r>
                <a:rPr lang="en-US" altLang="ko-KR" sz="1200" dirty="0" err="1" smtClean="0"/>
                <a:t>boolean</a:t>
              </a:r>
              <a:endParaRPr lang="en-US" altLang="ko-KR" sz="1200" dirty="0" smtClean="0"/>
            </a:p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hoice : </a:t>
              </a:r>
              <a:r>
                <a:rPr lang="en-US" altLang="ko-KR" sz="1200" dirty="0" err="1" smtClean="0"/>
                <a:t>int</a:t>
              </a:r>
              <a:endParaRPr lang="en-US" altLang="ko-KR" sz="1200" dirty="0" smtClean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96136" y="116632"/>
            <a:ext cx="2664296" cy="1296144"/>
            <a:chOff x="971600" y="404664"/>
            <a:chExt cx="2664296" cy="1296144"/>
          </a:xfrm>
        </p:grpSpPr>
        <p:grpSp>
          <p:nvGrpSpPr>
            <p:cNvPr id="28" name="그룹 27"/>
            <p:cNvGrpSpPr/>
            <p:nvPr/>
          </p:nvGrpSpPr>
          <p:grpSpPr>
            <a:xfrm>
              <a:off x="971600" y="404664"/>
              <a:ext cx="2304256" cy="1296144"/>
              <a:chOff x="971600" y="404664"/>
              <a:chExt cx="2304256" cy="166068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971600" y="404664"/>
                <a:ext cx="2304256" cy="1660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971600" y="404664"/>
                <a:ext cx="2304256" cy="57606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Travel Info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71600" y="869811"/>
              <a:ext cx="266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startTime</a:t>
              </a:r>
              <a:r>
                <a:rPr lang="en-US" altLang="ko-KR" sz="1200" dirty="0" smtClean="0"/>
                <a:t>  </a:t>
              </a:r>
              <a:endParaRPr lang="en-US" altLang="ko-KR" sz="1200" dirty="0"/>
            </a:p>
            <a:p>
              <a:r>
                <a:rPr lang="en-US" altLang="ko-KR" sz="1200" dirty="0" err="1"/>
                <a:t>e</a:t>
              </a:r>
              <a:r>
                <a:rPr lang="en-US" altLang="ko-KR" sz="1200" dirty="0" err="1" smtClean="0"/>
                <a:t>ndTime</a:t>
              </a:r>
              <a:endParaRPr lang="en-US" altLang="ko-KR" sz="1200" dirty="0" smtClean="0"/>
            </a:p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ity</a:t>
              </a:r>
            </a:p>
            <a:p>
              <a:r>
                <a:rPr lang="en-US" altLang="ko-KR" sz="1200" dirty="0"/>
                <a:t>l</a:t>
              </a:r>
              <a:r>
                <a:rPr lang="en-US" altLang="ko-KR" sz="1200" dirty="0" smtClean="0"/>
                <a:t>ocal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455876" y="4977172"/>
            <a:ext cx="2664296" cy="1656184"/>
            <a:chOff x="3563888" y="404664"/>
            <a:chExt cx="2664296" cy="1656184"/>
          </a:xfrm>
        </p:grpSpPr>
        <p:grpSp>
          <p:nvGrpSpPr>
            <p:cNvPr id="33" name="그룹 32"/>
            <p:cNvGrpSpPr/>
            <p:nvPr/>
          </p:nvGrpSpPr>
          <p:grpSpPr>
            <a:xfrm>
              <a:off x="3563888" y="404664"/>
              <a:ext cx="2664296" cy="1656184"/>
              <a:chOff x="899592" y="404664"/>
              <a:chExt cx="2664296" cy="1656184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971600" y="404664"/>
                <a:ext cx="2304256" cy="1656184"/>
                <a:chOff x="971600" y="404664"/>
                <a:chExt cx="2304256" cy="2121986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971600" y="404664"/>
                  <a:ext cx="2304256" cy="21219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971600" y="404664"/>
                  <a:ext cx="2304256" cy="57606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Region Searcher</a:t>
                  </a:r>
                </a:p>
              </p:txBody>
            </p:sp>
            <p:cxnSp>
              <p:nvCxnSpPr>
                <p:cNvPr id="39" name="직선 연결선 38"/>
                <p:cNvCxnSpPr/>
                <p:nvPr/>
              </p:nvCxnSpPr>
              <p:spPr>
                <a:xfrm>
                  <a:off x="971600" y="1604047"/>
                  <a:ext cx="2304256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899592" y="836712"/>
                <a:ext cx="26642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List: </a:t>
                </a:r>
                <a:r>
                  <a:rPr lang="en-US" altLang="ko-KR" sz="1100" dirty="0" err="1" smtClean="0"/>
                  <a:t>ArrayList</a:t>
                </a:r>
                <a:r>
                  <a:rPr lang="en-US" altLang="ko-KR" sz="1100" dirty="0" smtClean="0"/>
                  <a:t>&lt;</a:t>
                </a:r>
                <a:r>
                  <a:rPr lang="en-US" altLang="ko-KR" sz="1100" dirty="0" err="1" smtClean="0"/>
                  <a:t>ArrayList</a:t>
                </a:r>
                <a:r>
                  <a:rPr lang="en-US" altLang="ko-KR" sz="1100" dirty="0" smtClean="0"/>
                  <a:t>&lt;Region&gt;&gt;</a:t>
                </a:r>
              </a:p>
              <a:p>
                <a:r>
                  <a:rPr lang="en-US" altLang="ko-KR" sz="1100" dirty="0" smtClean="0"/>
                  <a:t>//</a:t>
                </a:r>
                <a:r>
                  <a:rPr lang="ko-KR" altLang="en-US" sz="1100" dirty="0" smtClean="0"/>
                  <a:t>역 행사  여행지 음식점 편의시설</a:t>
                </a:r>
                <a:endParaRPr lang="en-US" altLang="ko-KR" sz="1100" dirty="0" smtClean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563888" y="1342509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SearchRegion</a:t>
              </a:r>
              <a:r>
                <a:rPr lang="en-US" altLang="ko-KR" sz="1000" dirty="0" smtClean="0"/>
                <a:t> (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type)</a:t>
              </a:r>
            </a:p>
            <a:p>
              <a:r>
                <a:rPr lang="en-US" altLang="ko-KR" sz="1000" dirty="0" err="1" smtClean="0"/>
                <a:t>Getlist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type) : </a:t>
              </a:r>
              <a:r>
                <a:rPr lang="en-US" altLang="ko-KR" sz="1000" dirty="0" err="1" smtClean="0"/>
                <a:t>ArrayList</a:t>
              </a:r>
              <a:r>
                <a:rPr lang="en-US" altLang="ko-KR" sz="1000" dirty="0" smtClean="0"/>
                <a:t>&lt;Region&gt;</a:t>
              </a:r>
              <a:endParaRPr lang="ko-KR" altLang="en-US" sz="1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72428" y="1880828"/>
            <a:ext cx="2376264" cy="862935"/>
            <a:chOff x="3563888" y="404664"/>
            <a:chExt cx="2376264" cy="862935"/>
          </a:xfrm>
        </p:grpSpPr>
        <p:grpSp>
          <p:nvGrpSpPr>
            <p:cNvPr id="43" name="그룹 42"/>
            <p:cNvGrpSpPr/>
            <p:nvPr/>
          </p:nvGrpSpPr>
          <p:grpSpPr>
            <a:xfrm>
              <a:off x="3635896" y="404664"/>
              <a:ext cx="2304256" cy="862935"/>
              <a:chOff x="971600" y="404664"/>
              <a:chExt cx="2304256" cy="1105636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971600" y="404664"/>
                <a:ext cx="2304256" cy="110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971600" y="404664"/>
                <a:ext cx="2304256" cy="57606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Path Maker</a:t>
                </a: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971600" y="958226"/>
                <a:ext cx="2304256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563888" y="908720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makePath</a:t>
              </a:r>
              <a:r>
                <a:rPr lang="en-US" altLang="ko-KR" sz="1200" dirty="0" smtClean="0"/>
                <a:t>() : Path</a:t>
              </a:r>
              <a:endParaRPr lang="ko-KR" altLang="en-US" sz="12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00192" y="5013176"/>
            <a:ext cx="2664296" cy="1656184"/>
            <a:chOff x="899592" y="404664"/>
            <a:chExt cx="2664296" cy="1656184"/>
          </a:xfrm>
        </p:grpSpPr>
        <p:grpSp>
          <p:nvGrpSpPr>
            <p:cNvPr id="51" name="그룹 50"/>
            <p:cNvGrpSpPr/>
            <p:nvPr/>
          </p:nvGrpSpPr>
          <p:grpSpPr>
            <a:xfrm>
              <a:off x="971600" y="404664"/>
              <a:ext cx="2304256" cy="1656184"/>
              <a:chOff x="971600" y="404664"/>
              <a:chExt cx="2304256" cy="212198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971600" y="404664"/>
                <a:ext cx="2304256" cy="212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971600" y="404664"/>
                <a:ext cx="2304256" cy="57606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Weather Caster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971600" y="1604047"/>
                <a:ext cx="2304256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899592" y="935142"/>
              <a:ext cx="2664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weekWeather</a:t>
              </a:r>
              <a:r>
                <a:rPr lang="en-US" altLang="ko-KR" sz="1100" dirty="0" smtClean="0"/>
                <a:t> : Weather[7]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72200" y="3140968"/>
            <a:ext cx="2664296" cy="936104"/>
            <a:chOff x="899592" y="404664"/>
            <a:chExt cx="2664296" cy="936104"/>
          </a:xfrm>
        </p:grpSpPr>
        <p:grpSp>
          <p:nvGrpSpPr>
            <p:cNvPr id="57" name="그룹 56"/>
            <p:cNvGrpSpPr/>
            <p:nvPr/>
          </p:nvGrpSpPr>
          <p:grpSpPr>
            <a:xfrm>
              <a:off x="971600" y="404664"/>
              <a:ext cx="2304256" cy="936104"/>
              <a:chOff x="971600" y="404664"/>
              <a:chExt cx="2304256" cy="119938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71600" y="404664"/>
                <a:ext cx="2304256" cy="11993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71600" y="404664"/>
                <a:ext cx="2304256" cy="57606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Weather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99592" y="935142"/>
              <a:ext cx="2664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weatherByTime</a:t>
              </a:r>
              <a:r>
                <a:rPr lang="en-US" altLang="ko-KR" sz="1100" dirty="0" smtClean="0"/>
                <a:t> 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444436" y="3140968"/>
            <a:ext cx="2664296" cy="1584176"/>
            <a:chOff x="899592" y="4797152"/>
            <a:chExt cx="2664296" cy="1584176"/>
          </a:xfrm>
        </p:grpSpPr>
        <p:grpSp>
          <p:nvGrpSpPr>
            <p:cNvPr id="68" name="그룹 67"/>
            <p:cNvGrpSpPr/>
            <p:nvPr/>
          </p:nvGrpSpPr>
          <p:grpSpPr>
            <a:xfrm>
              <a:off x="899592" y="4797152"/>
              <a:ext cx="2664296" cy="1584176"/>
              <a:chOff x="899592" y="4797152"/>
              <a:chExt cx="2664296" cy="158417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99592" y="4797152"/>
                <a:ext cx="2664296" cy="1584176"/>
                <a:chOff x="899592" y="404664"/>
                <a:chExt cx="2664296" cy="1584176"/>
              </a:xfrm>
            </p:grpSpPr>
            <p:grpSp>
              <p:nvGrpSpPr>
                <p:cNvPr id="63" name="그룹 62"/>
                <p:cNvGrpSpPr/>
                <p:nvPr/>
              </p:nvGrpSpPr>
              <p:grpSpPr>
                <a:xfrm>
                  <a:off x="971600" y="404664"/>
                  <a:ext cx="2304256" cy="1584176"/>
                  <a:chOff x="971600" y="404664"/>
                  <a:chExt cx="2304256" cy="2029725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971600" y="404664"/>
                    <a:ext cx="2304256" cy="202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971600" y="404664"/>
                    <a:ext cx="2304256" cy="57606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Region Graph</a:t>
                    </a:r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899592" y="836712"/>
                  <a:ext cx="2664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 err="1" smtClean="0"/>
                    <a:t>selectedRegion</a:t>
                  </a:r>
                  <a:r>
                    <a:rPr lang="en-US" altLang="ko-KR" sz="900" dirty="0"/>
                    <a:t> </a:t>
                  </a:r>
                  <a:r>
                    <a:rPr lang="en-US" altLang="ko-KR" sz="900" dirty="0" smtClean="0"/>
                    <a:t>: </a:t>
                  </a:r>
                  <a:r>
                    <a:rPr lang="en-US" altLang="ko-KR" sz="900" dirty="0" err="1" smtClean="0"/>
                    <a:t>ArrayList</a:t>
                  </a:r>
                  <a:r>
                    <a:rPr lang="en-US" altLang="ko-KR" sz="900" dirty="0" smtClean="0"/>
                    <a:t>&lt;Region&gt;</a:t>
                  </a:r>
                </a:p>
                <a:p>
                  <a:r>
                    <a:rPr lang="en-US" altLang="ko-KR" sz="900" dirty="0" err="1" smtClean="0"/>
                    <a:t>adjacencyList</a:t>
                  </a:r>
                  <a:r>
                    <a:rPr lang="en-US" altLang="ko-KR" sz="900" dirty="0" smtClean="0"/>
                    <a:t> : </a:t>
                  </a:r>
                  <a:r>
                    <a:rPr lang="en-US" altLang="ko-KR" sz="900" dirty="0" err="1" smtClean="0"/>
                    <a:t>ArrayList</a:t>
                  </a:r>
                  <a:r>
                    <a:rPr lang="en-US" altLang="ko-KR" sz="900" dirty="0" smtClean="0"/>
                    <a:t>&lt;</a:t>
                  </a:r>
                  <a:r>
                    <a:rPr lang="en-US" altLang="ko-KR" sz="900" dirty="0" err="1" smtClean="0"/>
                    <a:t>ArrayList</a:t>
                  </a:r>
                  <a:r>
                    <a:rPr lang="en-US" altLang="ko-KR" sz="900" dirty="0" smtClean="0"/>
                    <a:t>&lt;</a:t>
                  </a:r>
                  <a:r>
                    <a:rPr lang="en-US" altLang="ko-KR" sz="900" dirty="0" err="1" smtClean="0"/>
                    <a:t>int</a:t>
                  </a:r>
                  <a:r>
                    <a:rPr lang="en-US" altLang="ko-KR" sz="900" dirty="0" smtClean="0"/>
                    <a:t>&gt;&gt; </a:t>
                  </a:r>
                </a:p>
              </p:txBody>
            </p:sp>
          </p:grpSp>
          <p:cxnSp>
            <p:nvCxnSpPr>
              <p:cNvPr id="67" name="직선 연결선 66"/>
              <p:cNvCxnSpPr/>
              <p:nvPr/>
            </p:nvCxnSpPr>
            <p:spPr>
              <a:xfrm>
                <a:off x="971600" y="5661248"/>
                <a:ext cx="2304256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899592" y="5765194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makeGraph</a:t>
              </a:r>
              <a:r>
                <a:rPr lang="en-US" altLang="ko-KR" sz="1000" dirty="0" smtClean="0"/>
                <a:t>()</a:t>
              </a:r>
            </a:p>
            <a:p>
              <a:r>
                <a:rPr lang="en-US" altLang="ko-KR" sz="1000" dirty="0" err="1" smtClean="0"/>
                <a:t>getEdge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1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</Words>
  <Application>Microsoft Office PowerPoint</Application>
  <PresentationFormat>화면 슬라이드 쇼(4:3)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송영주</dc:creator>
  <cp:lastModifiedBy>송영주</cp:lastModifiedBy>
  <cp:revision>4</cp:revision>
  <dcterms:created xsi:type="dcterms:W3CDTF">2017-07-29T06:19:40Z</dcterms:created>
  <dcterms:modified xsi:type="dcterms:W3CDTF">2017-07-29T06:53:54Z</dcterms:modified>
</cp:coreProperties>
</file>