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Instrument Sans Medium"/>
      <p:regular r:id="rId17"/>
    </p:embeddedFont>
    <p:embeddedFont>
      <p:font typeface="Instrument Sans Medium"/>
      <p:regular r:id="rId18"/>
    </p:embeddedFont>
    <p:embeddedFont>
      <p:font typeface="Instrument Sans Medium"/>
      <p:regular r:id="rId19"/>
    </p:embeddedFont>
    <p:embeddedFont>
      <p:font typeface="Instrument Sans Medium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  <p:embeddedFont>
      <p:font typeface="Open Sans"/>
      <p:regular r:id="rId23"/>
    </p:embeddedFont>
    <p:embeddedFont>
      <p:font typeface="Open Sans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345650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Revolutionizing Communication: Real-time, Cost-Effective, Inclusive Sign Language Detection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55209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Breaking down communication barriers through innovative technology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207" y="577334"/>
            <a:ext cx="5548193" cy="625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Monetization Strategies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00207" y="1682591"/>
            <a:ext cx="6370915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566898" y="1727597"/>
            <a:ext cx="6370915" cy="1873210"/>
          </a:xfrm>
          <a:prstGeom prst="roundRect">
            <a:avLst>
              <a:gd name="adj" fmla="val 1602"/>
            </a:avLst>
          </a:prstGeom>
          <a:solidFill>
            <a:srgbClr val="3E3E3E"/>
          </a:solidFill>
          <a:ln/>
        </p:spPr>
      </p:sp>
      <p:sp>
        <p:nvSpPr>
          <p:cNvPr id="5" name="Text 3"/>
          <p:cNvSpPr/>
          <p:nvPr/>
        </p:nvSpPr>
        <p:spPr>
          <a:xfrm>
            <a:off x="7766923" y="1927622"/>
            <a:ext cx="2501027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Mobile or Web App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766923" y="2440305"/>
            <a:ext cx="5970865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Launch the project as a mobile or web application that translates sign language gestures in real-time. Offer a free version with ads or a paid version without ads.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566898" y="3800832"/>
            <a:ext cx="6370915" cy="1553051"/>
          </a:xfrm>
          <a:prstGeom prst="roundRect">
            <a:avLst>
              <a:gd name="adj" fmla="val 1933"/>
            </a:avLst>
          </a:prstGeom>
          <a:solidFill>
            <a:srgbClr val="3E3E3E"/>
          </a:solidFill>
          <a:ln/>
        </p:spPr>
      </p:sp>
      <p:sp>
        <p:nvSpPr>
          <p:cNvPr id="8" name="Text 6"/>
          <p:cNvSpPr/>
          <p:nvPr/>
        </p:nvSpPr>
        <p:spPr>
          <a:xfrm>
            <a:off x="7766923" y="4000857"/>
            <a:ext cx="3887510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Integration with Assistive Devices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766923" y="4513540"/>
            <a:ext cx="597086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Partner with companies that produce assistive devices for the hearing impaired, such as hearing aids and cochlear implants.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566898" y="5553908"/>
            <a:ext cx="6370915" cy="1873210"/>
          </a:xfrm>
          <a:prstGeom prst="roundRect">
            <a:avLst>
              <a:gd name="adj" fmla="val 1602"/>
            </a:avLst>
          </a:prstGeom>
          <a:solidFill>
            <a:srgbClr val="3E3E3E"/>
          </a:solidFill>
          <a:ln/>
        </p:spPr>
      </p:sp>
      <p:sp>
        <p:nvSpPr>
          <p:cNvPr id="11" name="Text 9"/>
          <p:cNvSpPr/>
          <p:nvPr/>
        </p:nvSpPr>
        <p:spPr>
          <a:xfrm>
            <a:off x="7766923" y="5753933"/>
            <a:ext cx="2501027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B2B Solutions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766923" y="6266617"/>
            <a:ext cx="5970865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 the system to schools, businesses, or organizations for inclusivity programs and to improve communication with deaf and hard-of-hearing individuals.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07521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Need for Accessible Communication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0408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Sign Language Barriers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Approximately 466 million people globally have disabling hearing loss, with 3.15million people in Kenya.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Lack of Interpreters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Despite having 60,000 certified sign language interpreters, demand significantly outstrips supply, causing access issues for 50% of deaf individuals in public settings.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9333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Challenges of Current Sign Language Solutions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6640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6" name="Text 3"/>
          <p:cNvSpPr/>
          <p:nvPr/>
        </p:nvSpPr>
        <p:spPr>
          <a:xfrm>
            <a:off x="982742" y="3749040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3090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Limited Accuracy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41544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Existing AI systems struggle with complex sign language variations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36640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0" name="Text 7"/>
          <p:cNvSpPr/>
          <p:nvPr/>
        </p:nvSpPr>
        <p:spPr>
          <a:xfrm>
            <a:off x="4846796" y="3749040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5422583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Cost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422583" y="41544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Professional interpreters are often expensive and unavailable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7251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4" name="Text 11"/>
          <p:cNvSpPr/>
          <p:nvPr/>
        </p:nvSpPr>
        <p:spPr>
          <a:xfrm>
            <a:off x="950714" y="5810131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530906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Lack of Inclusivity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530906" y="621553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 all sign languages are supported by current technology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9254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Innovative Approach to Sign Language Detection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2683192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6" name="Text 3"/>
          <p:cNvSpPr/>
          <p:nvPr/>
        </p:nvSpPr>
        <p:spPr>
          <a:xfrm>
            <a:off x="1020604" y="2910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Detection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340042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recognition of sign language gestures in real time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683192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4912281" y="2910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Cost-Effective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2281" y="340042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Affordable and accessible for individuals and organizations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4579858"/>
            <a:ext cx="3664863" cy="2724269"/>
          </a:xfrm>
          <a:prstGeom prst="roundRect">
            <a:avLst>
              <a:gd name="adj" fmla="val 1249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1020604" y="48066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Inclusive Design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0604" y="5297091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Supporting a wide range of sign languages worldwide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685467" y="4579858"/>
            <a:ext cx="3664863" cy="2724269"/>
          </a:xfrm>
          <a:prstGeom prst="roundRect">
            <a:avLst>
              <a:gd name="adj" fmla="val 1249"/>
            </a:avLst>
          </a:prstGeom>
          <a:solidFill>
            <a:srgbClr val="3E3E3E"/>
          </a:solidFill>
          <a:ln/>
        </p:spPr>
      </p:sp>
      <p:sp>
        <p:nvSpPr>
          <p:cNvPr id="15" name="Text 12"/>
          <p:cNvSpPr/>
          <p:nvPr/>
        </p:nvSpPr>
        <p:spPr>
          <a:xfrm>
            <a:off x="4912281" y="4806672"/>
            <a:ext cx="3211235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 Learning: Create a platform to teach and learn sign language more effectively.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4912281" y="6714411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170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690" y="3485912"/>
            <a:ext cx="8150423" cy="679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Features and Functionalities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0" y="4491157"/>
            <a:ext cx="543401" cy="5434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0690" y="5251847"/>
            <a:ext cx="2967871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Transcription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0690" y="5721787"/>
            <a:ext cx="3032760" cy="1738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sign language into text for easy communication, supporting multiple languages like ASL, BSL, and ISL.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43" y="4491157"/>
            <a:ext cx="543401" cy="5434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19443" y="5251847"/>
            <a:ext cx="2944058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Multilingual Translation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119443" y="5721787"/>
            <a:ext cx="3032760" cy="1738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Translate detected gestures into text and spoken words using text-to-speech, supporting multiple output languages.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197" y="4491157"/>
            <a:ext cx="543401" cy="5434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8197" y="5251847"/>
            <a:ext cx="2925008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Advanced Accessibility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478197" y="5721787"/>
            <a:ext cx="3032760" cy="104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with assistive technologies for seamless interaction and inclusivity.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6950" y="4491157"/>
            <a:ext cx="543401" cy="54340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6950" y="5251847"/>
            <a:ext cx="3032760" cy="679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Multi-language Support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10836950" y="6061353"/>
            <a:ext cx="3032760" cy="104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Expanded gesture dataset recognizing ASL, BSL, ISL and more.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Technical Overview and Architecture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6524268" y="2645569"/>
            <a:ext cx="12870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AI-Powered Engine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deep learning algorithms for accurate sign language recognition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6497479" y="4489013"/>
            <a:ext cx="18228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3611404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Collection and Training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Extensive dataset of sign language gestures for model training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7" name="Text 14"/>
          <p:cNvSpPr/>
          <p:nvPr/>
        </p:nvSpPr>
        <p:spPr>
          <a:xfrm>
            <a:off x="6493193" y="6332458"/>
            <a:ext cx="19085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3089672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Integration with Devices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 integration with mobile devices, web platforms, and hardware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2532817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09136" y="3090029"/>
            <a:ext cx="7938849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Real-World Use Cases and Impact</a:t>
            </a:r>
            <a:endParaRPr lang="en-US" sz="39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Healthcare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communication between patients and medical professionals</a:t>
            </a:r>
            <a:endParaRPr lang="en-US" sz="15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Education</a:t>
            </a:r>
            <a:endParaRPr lang="en-US" sz="1950" dirty="0"/>
          </a:p>
        </p:txBody>
      </p:sp>
      <p:sp>
        <p:nvSpPr>
          <p:cNvPr id="10" name="Text 5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Enhanced learning experiences for deaf and hard-of-hearing students</a:t>
            </a:r>
            <a:endParaRPr lang="en-US" sz="15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Community Events</a:t>
            </a:r>
            <a:endParaRPr lang="en-US" sz="1950" dirty="0"/>
          </a:p>
        </p:txBody>
      </p:sp>
      <p:sp>
        <p:nvSpPr>
          <p:cNvPr id="13" name="Text 7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Greater accessibility and inclusion for deaf individuals in social settings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99068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 and Future Developments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190" y="3267551"/>
            <a:ext cx="11025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38745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Empowering Communication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55760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Creating a more inclusive and accessible world for all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6211" y="4469249"/>
            <a:ext cx="15621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9876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Expansion and Growth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59563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Supporting a wider range of sign languages and features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2520" y="5832872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Global Impact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59103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Bridging the communication gap across diverse cultures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2025-02-25T12:42:22Z</dcterms:created>
  <dcterms:modified xsi:type="dcterms:W3CDTF">2025-02-25T12:42:22Z</dcterms:modified>
</cp:coreProperties>
</file>