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90" r:id="rId3"/>
    <p:sldId id="295" r:id="rId4"/>
    <p:sldId id="292" r:id="rId5"/>
    <p:sldId id="293" r:id="rId6"/>
    <p:sldId id="294" r:id="rId7"/>
    <p:sldId id="296" r:id="rId8"/>
    <p:sldId id="297" r:id="rId9"/>
    <p:sldId id="298" r:id="rId10"/>
    <p:sldId id="299" r:id="rId11"/>
    <p:sldId id="300" r:id="rId12"/>
    <p:sldId id="301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62310" y="91440"/>
            <a:ext cx="966470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3690" y="725805"/>
            <a:ext cx="853059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 userDrawn="1"/>
        </p:nvSpPr>
        <p:spPr>
          <a:xfrm>
            <a:off x="11634470" y="91440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</a:rPr>
              <a:t>/25    </a:t>
            </a:r>
            <a:endParaRPr lang="en-US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55955" y="2644775"/>
            <a:ext cx="107651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4800"/>
              <a:t>Comparing </a:t>
            </a:r>
            <a:r>
              <a:rPr lang="en-US" altLang="en-US" sz="4800"/>
              <a:t>different runs from </a:t>
            </a:r>
            <a:r>
              <a:rPr lang="" altLang="en-US" sz="4800"/>
              <a:t>the 2008 </a:t>
            </a:r>
            <a:r>
              <a:rPr lang="en-US" altLang="en-US" sz="4800"/>
              <a:t>COMPASS </a:t>
            </a:r>
            <a:r>
              <a:rPr lang="" altLang="en-US" sz="4800"/>
              <a:t>data</a:t>
            </a:r>
            <a:endParaRPr lang="" altLang="en-US" sz="4800"/>
          </a:p>
        </p:txBody>
      </p:sp>
      <p:sp>
        <p:nvSpPr>
          <p:cNvPr id="3" name="Text Box 2"/>
          <p:cNvSpPr txBox="1"/>
          <p:nvPr/>
        </p:nvSpPr>
        <p:spPr>
          <a:xfrm>
            <a:off x="9459595" y="5400675"/>
            <a:ext cx="236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Yanzhao Wang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7367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three pions</a:t>
            </a:r>
            <a:endParaRPr lang="en-US" altLang="en-US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10940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Photon number from different Calorimeters</a:t>
            </a:r>
            <a:endParaRPr lang="en-US" altLang="en-US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106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Photon number from different Calorimeters</a:t>
            </a:r>
            <a:endParaRPr lang="en-US" altLang="en-US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464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Position of Vertices</a:t>
            </a:r>
            <a:endParaRPr lang="en-US" altLang="en-US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464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Position of Vertices</a:t>
            </a:r>
            <a:endParaRPr lang="en-US" altLang="en-US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116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momentum magnitude of beam</a:t>
            </a:r>
            <a:endParaRPr lang="en-US" altLang="en-US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268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momentum magnitude of beam</a:t>
            </a:r>
            <a:endParaRPr lang="en-US" altLang="en-US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71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" indent="0" fontAlgn="auto">
              <a:spcBef>
                <a:spcPts val="3000"/>
              </a:spcBef>
              <a:buFont typeface="Arial" panose="02080604020202020204" pitchFamily="34" charset="0"/>
              <a:buNone/>
            </a:pPr>
            <a:r>
              <a:rPr lang="en-US" altLang="en-US" sz="3600">
                <a:sym typeface="+mn-ea"/>
              </a:rPr>
              <a:t>Angular distribution of recoiled proton</a:t>
            </a:r>
            <a:endParaRPr lang="en-US" altLang="en-US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336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" indent="0" fontAlgn="auto">
              <a:spcBef>
                <a:spcPts val="3000"/>
              </a:spcBef>
              <a:buFont typeface="Arial" panose="02080604020202020204" pitchFamily="34" charset="0"/>
              <a:buNone/>
            </a:pPr>
            <a:r>
              <a:rPr lang="en-US" altLang="en-US" sz="3600">
                <a:sym typeface="+mn-ea"/>
              </a:rPr>
              <a:t>Angular distribution of recoiled proton</a:t>
            </a:r>
            <a:endParaRPr lang="en-US" altLang="en-US"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464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Summary</a:t>
            </a:r>
            <a:endParaRPr lang="en-US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7091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The goals of analysis</a:t>
            </a:r>
            <a:endParaRPr lang="en-US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Detector Layout</a:t>
            </a:r>
            <a:endParaRPr lang="en-US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442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Datasets and pre-selection:</a:t>
            </a:r>
            <a:endParaRPr lang="en-US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028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the scheme of scattering process</a:t>
            </a:r>
            <a:endParaRPr lang="en-US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359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Overlook of event distribution </a:t>
            </a:r>
            <a:endParaRPr lang="en-US" alt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48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Parameters investigated </a:t>
            </a:r>
            <a:endParaRPr lang="en-US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123190" y="1238885"/>
            <a:ext cx="11581765" cy="4599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/>
              <a:t>The total invariant mass (Three pions + photons)</a:t>
            </a:r>
            <a:endParaRPr lang="en-US" altLang="en-US" sz="2800"/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>
                <a:sym typeface="+mn-ea"/>
              </a:rPr>
              <a:t>Invariant mass of three pions</a:t>
            </a:r>
            <a:endParaRPr lang="en-US" altLang="en-US" sz="2800"/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>
                <a:sym typeface="+mn-ea"/>
              </a:rPr>
              <a:t>Photon number from different Calorimeters</a:t>
            </a:r>
            <a:endParaRPr lang="en-US" altLang="en-US" sz="2800"/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/>
              <a:t>Position of Vertices</a:t>
            </a:r>
            <a:endParaRPr lang="en-US" altLang="en-US" sz="2800"/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/>
              <a:t>The momentum magnitude of beam</a:t>
            </a:r>
            <a:endParaRPr lang="en-US" altLang="en-US" sz="2800"/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/>
              <a:t>Angular distribution of </a:t>
            </a:r>
            <a:r>
              <a:rPr lang="en-US" altLang="en-US" sz="2800">
                <a:sym typeface="+mn-ea"/>
              </a:rPr>
              <a:t>recoiled proton</a:t>
            </a:r>
            <a:endParaRPr lang="en-US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5963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</a:t>
            </a:r>
            <a:endParaRPr lang="en-US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6003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</a:t>
            </a:r>
            <a:endParaRPr lang="en-US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WPS Presentation</Application>
  <PresentationFormat>宽屏</PresentationFormat>
  <Paragraphs>85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DejaVu Sans</vt:lpstr>
      <vt:lpstr>Calibri</vt:lpstr>
      <vt:lpstr>微软雅黑</vt:lpstr>
      <vt:lpstr>AR PL UMing CN</vt:lpstr>
      <vt:lpstr>Arial Unicode MS</vt:lpstr>
      <vt:lpstr>SimSun</vt:lpstr>
      <vt:lpstr>PakType Naskh Basic</vt:lpstr>
      <vt:lpstr>SimSun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ywang</cp:lastModifiedBy>
  <cp:revision>8</cp:revision>
  <dcterms:created xsi:type="dcterms:W3CDTF">2019-09-25T17:02:32Z</dcterms:created>
  <dcterms:modified xsi:type="dcterms:W3CDTF">2019-09-25T17:02:32Z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