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</p:sldIdLst>
  <p:sldSz cx="1676146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5200" y="1122363"/>
            <a:ext cx="12571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95200" y="3602038"/>
            <a:ext cx="12571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995020" y="365125"/>
            <a:ext cx="361422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2360" y="365125"/>
            <a:ext cx="1063314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630" y="1709738"/>
            <a:ext cx="1445688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3630" y="4589463"/>
            <a:ext cx="1445688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52360" y="1825625"/>
            <a:ext cx="712368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85560" y="1825625"/>
            <a:ext cx="712368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543" y="365125"/>
            <a:ext cx="1445688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543" y="1681163"/>
            <a:ext cx="709094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54543" y="2505075"/>
            <a:ext cx="709094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485560" y="1681163"/>
            <a:ext cx="71258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485560" y="2505075"/>
            <a:ext cx="7125863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543" y="457200"/>
            <a:ext cx="54060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5863" y="987425"/>
            <a:ext cx="848556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543" y="2057400"/>
            <a:ext cx="540605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543" y="457200"/>
            <a:ext cx="54060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125863" y="987425"/>
            <a:ext cx="848556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543" y="2057400"/>
            <a:ext cx="540605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52360" y="365125"/>
            <a:ext cx="144568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2360" y="1825625"/>
            <a:ext cx="144568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52360" y="6356350"/>
            <a:ext cx="3771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552280" y="6356350"/>
            <a:ext cx="565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837880" y="6356350"/>
            <a:ext cx="3771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Three_pion_mass_Grap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" y="58420"/>
            <a:ext cx="16591280" cy="652272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074160" y="3359150"/>
            <a:ext cx="634365" cy="634365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121275" y="4657090"/>
            <a:ext cx="3902075" cy="631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5400" baseline="-25000">
                <a:solidFill>
                  <a:srgbClr val="FF0000"/>
                </a:solidFill>
              </a:rPr>
              <a:t>run number: 69811</a:t>
            </a:r>
            <a:endParaRPr lang="en-US" altLang="en-US" sz="5400" baseline="-2500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5" idx="5"/>
          </p:cNvCxnSpPr>
          <p:nvPr/>
        </p:nvCxnSpPr>
        <p:spPr>
          <a:xfrm>
            <a:off x="4615815" y="3900805"/>
            <a:ext cx="632460" cy="9944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Total_mass_FWH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05" y="297815"/>
            <a:ext cx="16656050" cy="654812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918335" y="1706245"/>
            <a:ext cx="1871345" cy="1653540"/>
            <a:chOff x="3021" y="2687"/>
            <a:chExt cx="2947" cy="2604"/>
          </a:xfrm>
        </p:grpSpPr>
        <p:sp>
          <p:nvSpPr>
            <p:cNvPr id="3" name="Oval 2"/>
            <p:cNvSpPr/>
            <p:nvPr/>
          </p:nvSpPr>
          <p:spPr>
            <a:xfrm>
              <a:off x="3269" y="4441"/>
              <a:ext cx="850" cy="85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3" idx="7"/>
              <a:endCxn id="5" idx="2"/>
            </p:cNvCxnSpPr>
            <p:nvPr/>
          </p:nvCxnSpPr>
          <p:spPr>
            <a:xfrm flipV="1">
              <a:off x="3995" y="3412"/>
              <a:ext cx="500" cy="115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4"/>
            <p:cNvSpPr txBox="1"/>
            <p:nvPr/>
          </p:nvSpPr>
          <p:spPr>
            <a:xfrm>
              <a:off x="3021" y="2687"/>
              <a:ext cx="294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 sz="2400">
                  <a:solidFill>
                    <a:srgbClr val="FF0000"/>
                  </a:solidFill>
                </a:rPr>
                <a:t>Nr: 69612</a:t>
              </a:r>
              <a:endParaRPr lang="" altLang="en-US" sz="240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96690" y="997585"/>
            <a:ext cx="2885440" cy="631190"/>
            <a:chOff x="3197" y="4441"/>
            <a:chExt cx="4544" cy="994"/>
          </a:xfrm>
        </p:grpSpPr>
        <p:sp>
          <p:nvSpPr>
            <p:cNvPr id="8" name="Oval 7"/>
            <p:cNvSpPr/>
            <p:nvPr/>
          </p:nvSpPr>
          <p:spPr>
            <a:xfrm>
              <a:off x="3197" y="4585"/>
              <a:ext cx="850" cy="85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8" idx="6"/>
              <a:endCxn id="10" idx="1"/>
            </p:cNvCxnSpPr>
            <p:nvPr/>
          </p:nvCxnSpPr>
          <p:spPr>
            <a:xfrm flipV="1">
              <a:off x="4047" y="4804"/>
              <a:ext cx="747" cy="2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 Box 9"/>
            <p:cNvSpPr txBox="1"/>
            <p:nvPr/>
          </p:nvSpPr>
          <p:spPr>
            <a:xfrm>
              <a:off x="4794" y="4441"/>
              <a:ext cx="294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>
                  <a:solidFill>
                    <a:srgbClr val="FF0000"/>
                  </a:solidFill>
                </a:rPr>
                <a:t>Nr: 69</a:t>
              </a:r>
              <a:r>
                <a:rPr lang="" altLang="en-US" sz="2400">
                  <a:solidFill>
                    <a:srgbClr val="FF0000"/>
                  </a:solidFill>
                </a:rPr>
                <a:t>816</a:t>
              </a:r>
              <a:endParaRPr lang="" altLang="en-US" sz="24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47795" y="2637155"/>
            <a:ext cx="2885440" cy="631190"/>
            <a:chOff x="3197" y="4441"/>
            <a:chExt cx="4544" cy="994"/>
          </a:xfrm>
        </p:grpSpPr>
        <p:sp>
          <p:nvSpPr>
            <p:cNvPr id="12" name="Oval 11"/>
            <p:cNvSpPr/>
            <p:nvPr/>
          </p:nvSpPr>
          <p:spPr>
            <a:xfrm>
              <a:off x="3197" y="4585"/>
              <a:ext cx="850" cy="85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2" idx="6"/>
              <a:endCxn id="14" idx="1"/>
            </p:cNvCxnSpPr>
            <p:nvPr/>
          </p:nvCxnSpPr>
          <p:spPr>
            <a:xfrm flipV="1">
              <a:off x="4047" y="4804"/>
              <a:ext cx="747" cy="2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13"/>
            <p:cNvSpPr txBox="1"/>
            <p:nvPr/>
          </p:nvSpPr>
          <p:spPr>
            <a:xfrm>
              <a:off x="4794" y="4441"/>
              <a:ext cx="294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>
                  <a:solidFill>
                    <a:srgbClr val="FF0000"/>
                  </a:solidFill>
                </a:rPr>
                <a:t>Nr: 69</a:t>
              </a:r>
              <a:r>
                <a:rPr lang="" altLang="en-US" sz="2400">
                  <a:solidFill>
                    <a:srgbClr val="FF0000"/>
                  </a:solidFill>
                </a:rPr>
                <a:t>811</a:t>
              </a:r>
              <a:endParaRPr lang="" altLang="en-US" sz="240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986895" y="612140"/>
            <a:ext cx="3805291" cy="631190"/>
            <a:chOff x="3197" y="4441"/>
            <a:chExt cx="6340" cy="994"/>
          </a:xfrm>
        </p:grpSpPr>
        <p:sp>
          <p:nvSpPr>
            <p:cNvPr id="16" name="Oval 15"/>
            <p:cNvSpPr/>
            <p:nvPr/>
          </p:nvSpPr>
          <p:spPr>
            <a:xfrm>
              <a:off x="3197" y="4585"/>
              <a:ext cx="850" cy="85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6" idx="6"/>
              <a:endCxn id="18" idx="1"/>
            </p:cNvCxnSpPr>
            <p:nvPr/>
          </p:nvCxnSpPr>
          <p:spPr>
            <a:xfrm flipV="1">
              <a:off x="4047" y="4804"/>
              <a:ext cx="747" cy="2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17"/>
            <p:cNvSpPr txBox="1"/>
            <p:nvPr/>
          </p:nvSpPr>
          <p:spPr>
            <a:xfrm>
              <a:off x="4793" y="4441"/>
              <a:ext cx="474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>
                  <a:solidFill>
                    <a:srgbClr val="FF0000"/>
                  </a:solidFill>
                </a:rPr>
                <a:t>Nr: </a:t>
              </a:r>
              <a:r>
                <a:rPr lang="" altLang="en-US" sz="2400">
                  <a:solidFill>
                    <a:srgbClr val="FF0000"/>
                  </a:solidFill>
                </a:rPr>
                <a:t>70</a:t>
              </a:r>
              <a:r>
                <a:rPr lang="en-US" altLang="en-US" sz="2400">
                  <a:solidFill>
                    <a:srgbClr val="FF0000"/>
                  </a:solidFill>
                </a:rPr>
                <a:t>6</a:t>
              </a:r>
              <a:r>
                <a:rPr lang="" altLang="en-US" sz="2400">
                  <a:solidFill>
                    <a:srgbClr val="FF0000"/>
                  </a:solidFill>
                </a:rPr>
                <a:t>50, 70654</a:t>
              </a:r>
              <a:endParaRPr lang="" altLang="en-US" sz="240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844790" y="3359785"/>
            <a:ext cx="3825240" cy="2381250"/>
            <a:chOff x="3365" y="2083"/>
            <a:chExt cx="6024" cy="3750"/>
          </a:xfrm>
        </p:grpSpPr>
        <p:sp>
          <p:nvSpPr>
            <p:cNvPr id="20" name="Oval 19"/>
            <p:cNvSpPr/>
            <p:nvPr/>
          </p:nvSpPr>
          <p:spPr>
            <a:xfrm>
              <a:off x="3365" y="4585"/>
              <a:ext cx="1248" cy="12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20" idx="6"/>
            </p:cNvCxnSpPr>
            <p:nvPr/>
          </p:nvCxnSpPr>
          <p:spPr>
            <a:xfrm flipV="1">
              <a:off x="4613" y="2803"/>
              <a:ext cx="1149" cy="24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21"/>
            <p:cNvSpPr txBox="1"/>
            <p:nvPr/>
          </p:nvSpPr>
          <p:spPr>
            <a:xfrm>
              <a:off x="4994" y="2083"/>
              <a:ext cx="439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>
                  <a:solidFill>
                    <a:srgbClr val="FF0000"/>
                  </a:solidFill>
                </a:rPr>
                <a:t>Nr: </a:t>
              </a:r>
              <a:r>
                <a:rPr lang="" altLang="en-US" sz="2400">
                  <a:solidFill>
                    <a:srgbClr val="FF0000"/>
                  </a:solidFill>
                </a:rPr>
                <a:t>70223~70240</a:t>
              </a:r>
              <a:endParaRPr lang="" altLang="en-US" sz="2400">
                <a:solidFill>
                  <a:srgbClr val="FF0000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0" y="169545"/>
            <a:ext cx="348615" cy="3599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 rot="10800000">
            <a:off x="-40005" y="181610"/>
            <a:ext cx="490220" cy="20135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" altLang="en-US" sz="2000"/>
              <a:t>FWHM (GeV)</a:t>
            </a:r>
            <a:endParaRPr lang="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Total_mass_co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" y="26670"/>
            <a:ext cx="8607425" cy="677926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1981835" y="3339465"/>
            <a:ext cx="1537970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971675" y="3283585"/>
            <a:ext cx="3298190" cy="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ft Brace 4"/>
          <p:cNvSpPr/>
          <p:nvPr/>
        </p:nvSpPr>
        <p:spPr>
          <a:xfrm rot="16200000">
            <a:off x="2671445" y="2912745"/>
            <a:ext cx="158750" cy="13322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112645" y="3731260"/>
            <a:ext cx="1395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>
                <a:solidFill>
                  <a:srgbClr val="FF0000"/>
                </a:solidFill>
              </a:rPr>
              <a:t>FWHM</a:t>
            </a:r>
            <a:endParaRPr lang="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Total_mass_hi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" y="231775"/>
            <a:ext cx="16600170" cy="65258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53055" y="2738120"/>
            <a:ext cx="381635" cy="2981325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733530" y="2738120"/>
            <a:ext cx="381635" cy="2981325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WPS Presentation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微软雅黑</vt:lpstr>
      <vt:lpstr>Droid Sans Fallback</vt:lpstr>
      <vt:lpstr/>
      <vt:lpstr>Arial Unicode MS</vt:lpstr>
      <vt:lpstr>Calibri Light</vt:lpstr>
      <vt:lpstr>SimSun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edwin</cp:lastModifiedBy>
  <cp:revision>8</cp:revision>
  <dcterms:created xsi:type="dcterms:W3CDTF">2019-10-27T02:26:11Z</dcterms:created>
  <dcterms:modified xsi:type="dcterms:W3CDTF">2019-10-27T02:26:11Z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