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90" r:id="rId3"/>
    <p:sldId id="299" r:id="rId4"/>
    <p:sldId id="291" r:id="rId5"/>
    <p:sldId id="292" r:id="rId6"/>
    <p:sldId id="300" r:id="rId7"/>
    <p:sldId id="293" r:id="rId8"/>
    <p:sldId id="294" r:id="rId9"/>
    <p:sldId id="297" r:id="rId10"/>
    <p:sldId id="301" r:id="rId11"/>
    <p:sldId id="296" r:id="rId12"/>
    <p:sldId id="295" r:id="rId13"/>
    <p:sldId id="29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777855" y="94615"/>
            <a:ext cx="966470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3690" y="725805"/>
            <a:ext cx="853059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 userDrawn="1"/>
        </p:nvSpPr>
        <p:spPr>
          <a:xfrm>
            <a:off x="11551285" y="91440"/>
            <a:ext cx="62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" altLang="en-US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n-US" altLang="en-US">
                <a:solidFill>
                  <a:schemeClr val="bg1">
                    <a:lumMod val="65000"/>
                  </a:schemeClr>
                </a:solidFill>
              </a:rPr>
              <a:t>    </a:t>
            </a:r>
            <a:endParaRPr lang="en-US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38630" y="2644775"/>
            <a:ext cx="87147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/>
              <a:t>Discussion</a:t>
            </a:r>
            <a:endParaRPr lang="en-US" altLang="en-US" sz="9600"/>
          </a:p>
        </p:txBody>
      </p:sp>
      <p:sp>
        <p:nvSpPr>
          <p:cNvPr id="3" name="Text Box 2"/>
          <p:cNvSpPr txBox="1"/>
          <p:nvPr/>
        </p:nvSpPr>
        <p:spPr>
          <a:xfrm>
            <a:off x="8914765" y="5208270"/>
            <a:ext cx="2369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</a:t>
            </a:r>
            <a:r>
              <a:rPr lang="" altLang="en-US"/>
              <a:t>9</a:t>
            </a:r>
            <a:r>
              <a:rPr lang="en-US" altLang="en-US"/>
              <a:t>, September, 2019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76580" y="1235075"/>
            <a:ext cx="11248390" cy="5267325"/>
            <a:chOff x="908" y="1945"/>
            <a:chExt cx="17714" cy="8295"/>
          </a:xfrm>
        </p:grpSpPr>
        <p:pic>
          <p:nvPicPr>
            <p:cNvPr id="3" name="Picture 2" descr="ECAL_distr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08" y="1945"/>
              <a:ext cx="17715" cy="8246"/>
            </a:xfrm>
            <a:prstGeom prst="rect">
              <a:avLst/>
            </a:prstGeom>
          </p:spPr>
        </p:pic>
        <p:sp>
          <p:nvSpPr>
            <p:cNvPr id="4" name="Text Box 3"/>
            <p:cNvSpPr txBox="1"/>
            <p:nvPr/>
          </p:nvSpPr>
          <p:spPr>
            <a:xfrm rot="10800000">
              <a:off x="1414" y="2511"/>
              <a:ext cx="627" cy="1176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rtlCol="0">
              <a:spAutoFit/>
            </a:bodyPr>
            <a:p>
              <a:r>
                <a:rPr lang="" altLang="en-US" sz="1400"/>
                <a:t>ECAL2</a:t>
              </a:r>
              <a:endParaRPr lang="" altLang="en-US" sz="1400"/>
            </a:p>
          </p:txBody>
        </p:sp>
        <p:sp>
          <p:nvSpPr>
            <p:cNvPr id="5" name="Text Box 4"/>
            <p:cNvSpPr txBox="1"/>
            <p:nvPr/>
          </p:nvSpPr>
          <p:spPr>
            <a:xfrm rot="16200000">
              <a:off x="16244" y="9339"/>
              <a:ext cx="627" cy="1176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rtlCol="0">
              <a:spAutoFit/>
            </a:bodyPr>
            <a:p>
              <a:r>
                <a:rPr lang="en-US" altLang="en-US" sz="1400"/>
                <a:t>ECAL</a:t>
              </a:r>
              <a:r>
                <a:rPr lang="" altLang="en-US" sz="1400"/>
                <a:t>1</a:t>
              </a:r>
              <a:endParaRPr lang="" altLang="en-US" sz="1400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344805" y="94615"/>
            <a:ext cx="9513570" cy="4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" altLang="en-US" sz="4000" baseline="-25000"/>
              <a:t>Event countings with number of photons from ECALs</a:t>
            </a:r>
            <a:r>
              <a:rPr lang="en-US" altLang="en-US" sz="4000" baseline="-25000"/>
              <a:t> </a:t>
            </a:r>
            <a:endParaRPr lang="en-US" altLang="en-US" sz="4000" baseline="-25000"/>
          </a:p>
        </p:txBody>
      </p:sp>
      <p:sp>
        <p:nvSpPr>
          <p:cNvPr id="8" name="Text Box 7"/>
          <p:cNvSpPr txBox="1"/>
          <p:nvPr/>
        </p:nvSpPr>
        <p:spPr>
          <a:xfrm>
            <a:off x="3796030" y="1186180"/>
            <a:ext cx="486219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inv_mass_ECAL1_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" y="984250"/>
            <a:ext cx="11293475" cy="56229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44805" y="94615"/>
            <a:ext cx="9513570" cy="4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" altLang="en-US" sz="4000" baseline="-25000"/>
              <a:t>ECAL1 Photon percentage v. s. invariant mass</a:t>
            </a:r>
            <a:r>
              <a:rPr lang="en-US" altLang="en-US" sz="4000" baseline="-25000"/>
              <a:t> </a:t>
            </a:r>
            <a:endParaRPr lang="en-US" altLang="en-US" sz="4000" baseline="-25000"/>
          </a:p>
        </p:txBody>
      </p:sp>
      <p:cxnSp>
        <p:nvCxnSpPr>
          <p:cNvPr id="5" name="Straight Connector 4"/>
          <p:cNvCxnSpPr/>
          <p:nvPr/>
        </p:nvCxnSpPr>
        <p:spPr>
          <a:xfrm>
            <a:off x="5394960" y="1670685"/>
            <a:ext cx="0" cy="4862195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83300" y="1690370"/>
            <a:ext cx="0" cy="4862195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596130" y="6505575"/>
            <a:ext cx="111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rgbClr val="7030A0"/>
                </a:solidFill>
              </a:rPr>
              <a:t>70223</a:t>
            </a:r>
            <a:endParaRPr lang="" altLang="en-US">
              <a:solidFill>
                <a:srgbClr val="7030A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771515" y="6517005"/>
            <a:ext cx="111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rgbClr val="7030A0"/>
                </a:solidFill>
              </a:rPr>
              <a:t>70240</a:t>
            </a:r>
            <a:endParaRPr lang="en-US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1031240" y="3199130"/>
            <a:ext cx="101288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4800"/>
              <a:t>End</a:t>
            </a:r>
            <a:endParaRPr lang="" alt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1031875" y="2644775"/>
            <a:ext cx="101288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800"/>
              <a:t>Investigation of circle shape around scattering vertices</a:t>
            </a:r>
            <a:endParaRPr lang="" altLang="en-US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Primver_1_700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455" y="1122680"/>
            <a:ext cx="10058400" cy="51638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44805" y="94615"/>
            <a:ext cx="9513570" cy="4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" altLang="en-US" sz="4000" baseline="-25000"/>
              <a:t>primary vertex with 1 outgoing particle </a:t>
            </a:r>
            <a:endParaRPr lang="" altLang="en-US" sz="4000" baseline="-25000"/>
          </a:p>
        </p:txBody>
      </p:sp>
      <p:sp>
        <p:nvSpPr>
          <p:cNvPr id="5" name="Text Box 4"/>
          <p:cNvSpPr txBox="1"/>
          <p:nvPr/>
        </p:nvSpPr>
        <p:spPr>
          <a:xfrm>
            <a:off x="4288790" y="6127750"/>
            <a:ext cx="283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event number: 70069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44805" y="94615"/>
            <a:ext cx="9513570" cy="4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4000" baseline="-25000"/>
              <a:t>primary vertex with </a:t>
            </a:r>
            <a:r>
              <a:rPr lang="" altLang="en-US" sz="4000" baseline="-25000"/>
              <a:t>3</a:t>
            </a:r>
            <a:r>
              <a:rPr lang="en-US" altLang="en-US" sz="4000" baseline="-25000"/>
              <a:t> outgoing particle </a:t>
            </a:r>
            <a:endParaRPr lang="en-US" altLang="en-US" sz="4000" baseline="-25000"/>
          </a:p>
        </p:txBody>
      </p:sp>
      <p:pic>
        <p:nvPicPr>
          <p:cNvPr id="3" name="Picture 2" descr="Primver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940" y="1017905"/>
            <a:ext cx="10058400" cy="51638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288790" y="6127750"/>
            <a:ext cx="283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event number: 70069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1031875" y="2644775"/>
            <a:ext cx="101288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800"/>
              <a:t>Charged particles with no vertex connected</a:t>
            </a:r>
            <a:endParaRPr lang="" altLang="en-US"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charged_par_NoVer_numb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1219835"/>
            <a:ext cx="10057765" cy="487108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44805" y="94615"/>
            <a:ext cx="9513570" cy="4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" altLang="en-US" sz="4000" baseline="-25000"/>
              <a:t>Charged particles with no vertex for one Run</a:t>
            </a:r>
            <a:r>
              <a:rPr lang="en-US" altLang="en-US" sz="4000" baseline="-25000"/>
              <a:t> </a:t>
            </a:r>
            <a:endParaRPr lang="en-US" altLang="en-US" sz="4000" baseline="-2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charged_par_NoVer_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143000"/>
            <a:ext cx="10057765" cy="487108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44805" y="94615"/>
            <a:ext cx="9513570" cy="4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" altLang="en-US" sz="4000" baseline="-25000"/>
              <a:t>The starting point position of the particles</a:t>
            </a:r>
            <a:endParaRPr lang="" altLang="en-US" sz="4000" baseline="-25000"/>
          </a:p>
        </p:txBody>
      </p:sp>
      <p:sp>
        <p:nvSpPr>
          <p:cNvPr id="5" name="Text Box 4"/>
          <p:cNvSpPr txBox="1"/>
          <p:nvPr/>
        </p:nvSpPr>
        <p:spPr>
          <a:xfrm>
            <a:off x="9837420" y="5661660"/>
            <a:ext cx="624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(cm)</a:t>
            </a:r>
            <a:endParaRPr lang="" altLang="en-US" sz="120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791335" y="6004560"/>
            <a:ext cx="8115300" cy="9525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6038215" y="6071870"/>
            <a:ext cx="87058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" altLang="en-US">
                <a:solidFill>
                  <a:srgbClr val="FF0000"/>
                </a:solidFill>
              </a:rPr>
              <a:t>2</a:t>
            </a:r>
            <a:r>
              <a:rPr lang="en-US" altLang="en-US">
                <a:solidFill>
                  <a:srgbClr val="FF0000"/>
                </a:solidFill>
              </a:rPr>
              <a:t>0m</a:t>
            </a:r>
            <a:endParaRPr lang="en-US" altLang="en-US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255010" y="1158240"/>
            <a:ext cx="12065" cy="512445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3267075" y="6125210"/>
            <a:ext cx="122237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target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90" y="1235075"/>
            <a:ext cx="9836785" cy="509016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1659890" y="6325235"/>
            <a:ext cx="957516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906770" y="6383020"/>
            <a:ext cx="87058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" altLang="en-US">
                <a:solidFill>
                  <a:srgbClr val="FF0000"/>
                </a:solidFill>
              </a:rPr>
              <a:t>50m</a:t>
            </a:r>
            <a:endParaRPr lang="" altLang="en-US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123565" y="1469390"/>
            <a:ext cx="12065" cy="512445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135630" y="6436360"/>
            <a:ext cx="122237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" altLang="en-US">
                <a:solidFill>
                  <a:srgbClr val="FF0000"/>
                </a:solidFill>
              </a:rPr>
              <a:t>target</a:t>
            </a:r>
            <a:endParaRPr lang="" altLang="en-US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44805" y="94615"/>
            <a:ext cx="9513570" cy="4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" altLang="en-US" sz="4000" baseline="-25000"/>
              <a:t>Layout of COMPASS detectors</a:t>
            </a:r>
            <a:r>
              <a:rPr lang="en-US" altLang="en-US" sz="4000" baseline="-25000"/>
              <a:t> </a:t>
            </a:r>
            <a:endParaRPr lang="en-US" altLang="en-US" sz="4000" baseline="-2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1031875" y="2644775"/>
            <a:ext cx="101288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800"/>
              <a:t>Investigation of photons from different ECALs</a:t>
            </a:r>
            <a:endParaRPr lang="" altLang="en-US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WPS Presentation</Application>
  <PresentationFormat>宽屏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DejaVu Sans</vt:lpstr>
      <vt:lpstr>Calibri</vt:lpstr>
      <vt:lpstr>微软雅黑</vt:lpstr>
      <vt:lpstr>AR PL UMing CN</vt:lpstr>
      <vt:lpstr>Arial Unicode MS</vt:lpstr>
      <vt:lpstr>Calibri Light</vt:lpstr>
      <vt:lpstr>SimSun</vt:lpstr>
      <vt:lpstr>PakType Naskh Basic</vt:lpstr>
      <vt:lpstr>SimSun</vt:lpstr>
      <vt:lpstr>MT Extra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ywang</cp:lastModifiedBy>
  <cp:revision>7</cp:revision>
  <dcterms:created xsi:type="dcterms:W3CDTF">2019-09-18T20:10:08Z</dcterms:created>
  <dcterms:modified xsi:type="dcterms:W3CDTF">2019-09-18T20:10:08Z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