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457815" y="91440"/>
            <a:ext cx="966470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3690" y="725805"/>
            <a:ext cx="853059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 userDrawn="1"/>
        </p:nvSpPr>
        <p:spPr>
          <a:xfrm>
            <a:off x="11271250" y="91440"/>
            <a:ext cx="82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</a:rPr>
              <a:t>/25    </a:t>
            </a:r>
            <a:endParaRPr lang="en-US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38630" y="2644775"/>
            <a:ext cx="87147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/>
              <a:t>Discussion</a:t>
            </a:r>
            <a:endParaRPr lang="en-US" altLang="en-US" sz="9600"/>
          </a:p>
        </p:txBody>
      </p:sp>
      <p:sp>
        <p:nvSpPr>
          <p:cNvPr id="3" name="Text Box 2"/>
          <p:cNvSpPr txBox="1"/>
          <p:nvPr/>
        </p:nvSpPr>
        <p:spPr>
          <a:xfrm>
            <a:off x="8914765" y="5208270"/>
            <a:ext cx="2369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12, September, 2019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Presentation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Calibri</vt:lpstr>
      <vt:lpstr>微软雅黑</vt:lpstr>
      <vt:lpstr>AR PL UMing CN</vt:lpstr>
      <vt:lpstr>Arial Unicode MS</vt:lpstr>
      <vt:lpstr>Calibri Light</vt:lpstr>
      <vt:lpstr>SimSun</vt:lpstr>
      <vt:lpstr>PakType Naskh Basic</vt:lpstr>
      <vt:lpstr>SimSun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ywang</cp:lastModifiedBy>
  <cp:revision>5</cp:revision>
  <dcterms:created xsi:type="dcterms:W3CDTF">2019-09-26T09:22:31Z</dcterms:created>
  <dcterms:modified xsi:type="dcterms:W3CDTF">2019-09-26T09:22:31Z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