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3"/>
  </p:sldIdLst>
  <p:sldSz cx="6858000" cy="9903460" type="A4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æ·±è²æ ·å¼ 1 - å¼ºè°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3118"/>
        <p:guide pos="216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356781" y="1279525"/>
            <a:ext cx="2392087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857250" y="1910482"/>
            <a:ext cx="5143500" cy="3158236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45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857250" y="5201683"/>
            <a:ext cx="5143500" cy="2391077"/>
          </a:xfrm>
        </p:spPr>
        <p:txBody>
          <a:bodyPr>
            <a:normAutofit/>
          </a:bodyPr>
          <a:lstStyle>
            <a:lvl1pPr marL="0" indent="0" algn="ctr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471488" y="796480"/>
            <a:ext cx="5915025" cy="8027679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4331" y="373219"/>
            <a:ext cx="5915025" cy="1914238"/>
          </a:xfrm>
        </p:spPr>
        <p:txBody>
          <a:bodyPr anchor="ctr" anchorCtr="0">
            <a:normAutofit/>
          </a:bodyPr>
          <a:lstStyle>
            <a:lvl1pPr>
              <a:defRPr sz="1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4331" y="2636375"/>
            <a:ext cx="5915025" cy="6283743"/>
          </a:xfrm>
        </p:spPr>
        <p:txBody>
          <a:bodyPr>
            <a:normAutofit/>
          </a:bodyPr>
          <a:lstStyle>
            <a:lvl1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916" y="5416967"/>
            <a:ext cx="4118372" cy="1171676"/>
          </a:xfrm>
        </p:spPr>
        <p:txBody>
          <a:bodyPr anchor="b">
            <a:normAutofit/>
          </a:bodyPr>
          <a:lstStyle>
            <a:lvl1pPr>
              <a:defRPr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67916" y="6657316"/>
            <a:ext cx="4118372" cy="935131"/>
          </a:xfrm>
        </p:spPr>
        <p:txBody>
          <a:bodyPr>
            <a:normAutofit/>
          </a:bodyPr>
          <a:lstStyle>
            <a:lvl1pPr marL="0" indent="0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4331" y="373219"/>
            <a:ext cx="5915025" cy="1914238"/>
          </a:xfrm>
        </p:spPr>
        <p:txBody>
          <a:bodyPr>
            <a:normAutofit/>
          </a:bodyPr>
          <a:lstStyle>
            <a:lvl1pPr>
              <a:defRPr sz="18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64331" y="2636375"/>
            <a:ext cx="2914650" cy="6283743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364706" y="2636375"/>
            <a:ext cx="2914650" cy="6283743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2381" y="527275"/>
            <a:ext cx="5915025" cy="191423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72381" y="2519889"/>
            <a:ext cx="2901255" cy="1189807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2381" y="3777187"/>
            <a:ext cx="2901255" cy="5161272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3471863" y="2519889"/>
            <a:ext cx="2915543" cy="1189807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3471863" y="3777187"/>
            <a:ext cx="2915543" cy="5161272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1488" y="3994682"/>
            <a:ext cx="5915025" cy="1914238"/>
          </a:xfrm>
        </p:spPr>
        <p:txBody>
          <a:bodyPr>
            <a:normAutofit/>
          </a:bodyPr>
          <a:lstStyle>
            <a:lvl1pPr algn="ctr">
              <a:defRPr sz="36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63795" y="183400"/>
            <a:ext cx="2342925" cy="2310840"/>
          </a:xfrm>
        </p:spPr>
        <p:txBody>
          <a:bodyPr anchor="ctr" anchorCtr="0">
            <a:normAutofit/>
          </a:bodyPr>
          <a:lstStyle>
            <a:lvl1pPr>
              <a:defRPr sz="1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2916000" y="1106688"/>
            <a:ext cx="3272273" cy="7356861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66653" y="2971080"/>
            <a:ext cx="2342925" cy="550429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417909" y="627228"/>
            <a:ext cx="0" cy="20091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5526272" y="527275"/>
            <a:ext cx="860240" cy="8392843"/>
          </a:xfrm>
        </p:spPr>
        <p:txBody>
          <a:bodyPr vert="eaVert">
            <a:normAutofit/>
          </a:bodyPr>
          <a:lstStyle>
            <a:lvl1pPr>
              <a:defRPr sz="27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71488" y="527275"/>
            <a:ext cx="4994976" cy="8392843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71488" y="527275"/>
            <a:ext cx="5915025" cy="19142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71488" y="2636375"/>
            <a:ext cx="5915025" cy="62837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71488" y="9179170"/>
            <a:ext cx="1543050" cy="527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2271713" y="9179170"/>
            <a:ext cx="2314575" cy="527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4843463" y="9179170"/>
            <a:ext cx="1543050" cy="527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8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8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8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8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8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8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8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8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Table 4"/>
          <p:cNvGraphicFramePr/>
          <p:nvPr/>
        </p:nvGraphicFramePr>
        <p:xfrm>
          <a:off x="2162175" y="1271270"/>
          <a:ext cx="9213850" cy="3689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1385"/>
                <a:gridCol w="921385"/>
                <a:gridCol w="921385"/>
                <a:gridCol w="921385"/>
                <a:gridCol w="921385"/>
              </a:tblGrid>
              <a:tr h="36893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b="0">
                          <a:solidFill>
                            <a:schemeClr val="tx1"/>
                          </a:solidFill>
                        </a:rPr>
                        <a:t>...</a:t>
                      </a:r>
                      <a:endParaRPr lang="en-US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6350" cmpd="sng">
                      <a:solidFill>
                        <a:schemeClr val="tx1"/>
                      </a:solidFill>
                      <a:prstDash val="solid"/>
                    </a:lnL>
                    <a:lnR w="6350" cmpd="sng">
                      <a:solidFill>
                        <a:schemeClr val="tx1"/>
                      </a:solidFill>
                      <a:prstDash val="solid"/>
                    </a:lnR>
                    <a:lnT w="6350" cmpd="sng">
                      <a:solidFill>
                        <a:schemeClr val="tx1"/>
                      </a:solidFill>
                      <a:prstDash val="solid"/>
                    </a:lnT>
                    <a:lnB w="635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b="0">
                          <a:solidFill>
                            <a:schemeClr val="tx1"/>
                          </a:solidFill>
                        </a:rPr>
                        <a:t>69696</a:t>
                      </a:r>
                      <a:endParaRPr lang="en-US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6350" cmpd="sng">
                      <a:solidFill>
                        <a:schemeClr val="tx1"/>
                      </a:solidFill>
                      <a:prstDash val="solid"/>
                    </a:lnL>
                    <a:lnR w="6350" cmpd="sng">
                      <a:solidFill>
                        <a:schemeClr val="tx1"/>
                      </a:solidFill>
                      <a:prstDash val="solid"/>
                    </a:lnR>
                    <a:lnT w="6350" cmpd="sng">
                      <a:solidFill>
                        <a:schemeClr val="tx1"/>
                      </a:solidFill>
                      <a:prstDash val="solid"/>
                    </a:lnT>
                    <a:lnB w="635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b="0">
                          <a:solidFill>
                            <a:schemeClr val="tx1"/>
                          </a:solidFill>
                        </a:rPr>
                        <a:t>69697</a:t>
                      </a:r>
                      <a:endParaRPr lang="en-US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6350" cmpd="sng">
                      <a:solidFill>
                        <a:schemeClr val="tx1"/>
                      </a:solidFill>
                      <a:prstDash val="solid"/>
                    </a:lnL>
                    <a:lnR w="6350" cmpd="sng">
                      <a:solidFill>
                        <a:schemeClr val="tx1"/>
                      </a:solidFill>
                      <a:prstDash val="solid"/>
                    </a:lnR>
                    <a:lnT w="6350" cmpd="sng">
                      <a:solidFill>
                        <a:schemeClr val="tx1"/>
                      </a:solidFill>
                      <a:prstDash val="solid"/>
                    </a:lnT>
                    <a:lnB w="635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b="0">
                          <a:solidFill>
                            <a:schemeClr val="tx1"/>
                          </a:solidFill>
                        </a:rPr>
                        <a:t>69698</a:t>
                      </a:r>
                      <a:endParaRPr lang="en-US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6350" cmpd="sng">
                      <a:solidFill>
                        <a:schemeClr val="tx1"/>
                      </a:solidFill>
                      <a:prstDash val="solid"/>
                    </a:lnL>
                    <a:lnR w="6350" cmpd="sng">
                      <a:solidFill>
                        <a:schemeClr val="tx1"/>
                      </a:solidFill>
                      <a:prstDash val="solid"/>
                    </a:lnR>
                    <a:lnT w="6350" cmpd="sng">
                      <a:solidFill>
                        <a:schemeClr val="tx1"/>
                      </a:solidFill>
                      <a:prstDash val="solid"/>
                    </a:lnT>
                    <a:lnB w="635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b="0">
                          <a:solidFill>
                            <a:schemeClr val="tx1"/>
                          </a:solidFill>
                        </a:rPr>
                        <a:t>...</a:t>
                      </a:r>
                      <a:endParaRPr lang="en-US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6350" cmpd="sng">
                      <a:solidFill>
                        <a:schemeClr val="tx1"/>
                      </a:solidFill>
                      <a:prstDash val="solid"/>
                    </a:lnL>
                    <a:lnR w="6350" cmpd="sng">
                      <a:solidFill>
                        <a:schemeClr val="tx1"/>
                      </a:solidFill>
                      <a:prstDash val="solid"/>
                    </a:lnR>
                    <a:lnT w="6350" cmpd="sng">
                      <a:solidFill>
                        <a:schemeClr val="tx1"/>
                      </a:solidFill>
                      <a:prstDash val="solid"/>
                    </a:lnT>
                    <a:lnB w="635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7" name="Text Box 6"/>
          <p:cNvSpPr txBox="1"/>
          <p:nvPr/>
        </p:nvSpPr>
        <p:spPr>
          <a:xfrm>
            <a:off x="252095" y="1271905"/>
            <a:ext cx="17475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/>
              <a:t>r</a:t>
            </a:r>
            <a:r>
              <a:rPr lang="en-US" altLang="en-US"/>
              <a:t>un </a:t>
            </a:r>
            <a:r>
              <a:rPr lang="" altLang="en-US"/>
              <a:t>n</a:t>
            </a:r>
            <a:r>
              <a:rPr lang="en-US" altLang="en-US"/>
              <a:t>umber:</a:t>
            </a:r>
            <a:endParaRPr lang="en-US" altLang="en-US"/>
          </a:p>
        </p:txBody>
      </p:sp>
      <p:graphicFrame>
        <p:nvGraphicFramePr>
          <p:cNvPr id="8" name="Table 7"/>
          <p:cNvGraphicFramePr/>
          <p:nvPr/>
        </p:nvGraphicFramePr>
        <p:xfrm>
          <a:off x="2146300" y="2008505"/>
          <a:ext cx="4606925" cy="3689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1385"/>
                <a:gridCol w="921385"/>
                <a:gridCol w="921385"/>
                <a:gridCol w="921385"/>
                <a:gridCol w="921385"/>
              </a:tblGrid>
              <a:tr h="36893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b="0">
                          <a:solidFill>
                            <a:schemeClr val="tx1"/>
                          </a:solidFill>
                        </a:rPr>
                        <a:t>...</a:t>
                      </a:r>
                      <a:endParaRPr lang="en-US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6350" cmpd="sng">
                      <a:solidFill>
                        <a:schemeClr val="tx1"/>
                      </a:solidFill>
                      <a:prstDash val="solid"/>
                    </a:lnL>
                    <a:lnR w="6350" cmpd="sng">
                      <a:solidFill>
                        <a:schemeClr val="tx1"/>
                      </a:solidFill>
                      <a:prstDash val="solid"/>
                    </a:lnR>
                    <a:lnT w="6350" cmpd="sng">
                      <a:solidFill>
                        <a:schemeClr val="tx1"/>
                      </a:solidFill>
                      <a:prstDash val="solid"/>
                    </a:lnT>
                    <a:lnB w="635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b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6350" cmpd="sng">
                      <a:solidFill>
                        <a:schemeClr val="tx1"/>
                      </a:solidFill>
                      <a:prstDash val="solid"/>
                    </a:lnL>
                    <a:lnR w="6350" cmpd="sng">
                      <a:solidFill>
                        <a:schemeClr val="tx1"/>
                      </a:solidFill>
                      <a:prstDash val="solid"/>
                    </a:lnR>
                    <a:lnT w="6350" cmpd="sng">
                      <a:solidFill>
                        <a:schemeClr val="tx1"/>
                      </a:solidFill>
                      <a:prstDash val="solid"/>
                    </a:lnT>
                    <a:lnB w="635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b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6350" cmpd="sng">
                      <a:solidFill>
                        <a:schemeClr val="tx1"/>
                      </a:solidFill>
                      <a:prstDash val="solid"/>
                    </a:lnL>
                    <a:lnR w="6350" cmpd="sng">
                      <a:solidFill>
                        <a:schemeClr val="tx1"/>
                      </a:solidFill>
                      <a:prstDash val="solid"/>
                    </a:lnR>
                    <a:lnT w="6350" cmpd="sng">
                      <a:solidFill>
                        <a:schemeClr val="tx1"/>
                      </a:solidFill>
                      <a:prstDash val="solid"/>
                    </a:lnT>
                    <a:lnB w="635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b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6350" cmpd="sng">
                      <a:solidFill>
                        <a:schemeClr val="tx1"/>
                      </a:solidFill>
                      <a:prstDash val="solid"/>
                    </a:lnL>
                    <a:lnR w="6350" cmpd="sng">
                      <a:solidFill>
                        <a:schemeClr val="tx1"/>
                      </a:solidFill>
                      <a:prstDash val="solid"/>
                    </a:lnR>
                    <a:lnT w="6350" cmpd="sng">
                      <a:solidFill>
                        <a:schemeClr val="tx1"/>
                      </a:solidFill>
                      <a:prstDash val="solid"/>
                    </a:lnT>
                    <a:lnB w="635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b="0">
                          <a:solidFill>
                            <a:schemeClr val="tx1"/>
                          </a:solidFill>
                        </a:rPr>
                        <a:t>...</a:t>
                      </a:r>
                      <a:endParaRPr lang="en-US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6350" cmpd="sng">
                      <a:solidFill>
                        <a:schemeClr val="tx1"/>
                      </a:solidFill>
                      <a:prstDash val="solid"/>
                    </a:lnL>
                    <a:lnR w="6350" cmpd="sng">
                      <a:solidFill>
                        <a:schemeClr val="tx1"/>
                      </a:solidFill>
                      <a:prstDash val="solid"/>
                    </a:lnR>
                    <a:lnT w="6350" cmpd="sng">
                      <a:solidFill>
                        <a:schemeClr val="tx1"/>
                      </a:solidFill>
                      <a:prstDash val="solid"/>
                    </a:lnT>
                    <a:lnB w="635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9" name="Text Box 8"/>
          <p:cNvSpPr txBox="1"/>
          <p:nvPr/>
        </p:nvSpPr>
        <p:spPr>
          <a:xfrm>
            <a:off x="252095" y="2008505"/>
            <a:ext cx="17475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/>
              <a:t>s</a:t>
            </a:r>
            <a:r>
              <a:rPr lang="en-US" altLang="en-US"/>
              <a:t>pill </a:t>
            </a:r>
            <a:r>
              <a:rPr lang="" altLang="en-US"/>
              <a:t>n</a:t>
            </a:r>
            <a:r>
              <a:rPr lang="en-US" altLang="en-US"/>
              <a:t>umber:</a:t>
            </a:r>
            <a:endParaRPr lang="en-US" altLang="en-US"/>
          </a:p>
        </p:txBody>
      </p:sp>
      <p:cxnSp>
        <p:nvCxnSpPr>
          <p:cNvPr id="10" name="Straight Connector 9"/>
          <p:cNvCxnSpPr/>
          <p:nvPr/>
        </p:nvCxnSpPr>
        <p:spPr>
          <a:xfrm flipH="1">
            <a:off x="2163445" y="1618615"/>
            <a:ext cx="1859280" cy="39179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933315" y="1631315"/>
            <a:ext cx="1808480" cy="36639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2" name="Table 11"/>
          <p:cNvGraphicFramePr/>
          <p:nvPr/>
        </p:nvGraphicFramePr>
        <p:xfrm>
          <a:off x="2174875" y="2812415"/>
          <a:ext cx="92202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2020"/>
                <a:gridCol w="922020"/>
                <a:gridCol w="922020"/>
                <a:gridCol w="922020"/>
                <a:gridCol w="922020"/>
              </a:tblGrid>
              <a:tr h="5181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1400" b="0">
                          <a:solidFill>
                            <a:schemeClr val="tx1"/>
                          </a:solidFill>
                        </a:rPr>
                        <a:t>...</a:t>
                      </a:r>
                      <a:endParaRPr lang="en-US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6350" cmpd="sng">
                      <a:solidFill>
                        <a:schemeClr val="tx1"/>
                      </a:solidFill>
                      <a:prstDash val="solid"/>
                    </a:lnL>
                    <a:lnR w="6350" cmpd="sng">
                      <a:solidFill>
                        <a:schemeClr val="tx1"/>
                      </a:solidFill>
                      <a:prstDash val="solid"/>
                    </a:lnR>
                    <a:lnT w="6350" cmpd="sng">
                      <a:solidFill>
                        <a:schemeClr val="tx1"/>
                      </a:solidFill>
                      <a:prstDash val="solid"/>
                    </a:lnT>
                    <a:lnB w="635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1400" b="0">
                          <a:solidFill>
                            <a:schemeClr val="tx1"/>
                          </a:solidFill>
                        </a:rPr>
                        <a:t>event 100</a:t>
                      </a:r>
                      <a:endParaRPr lang="en-US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6350" cmpd="sng">
                      <a:solidFill>
                        <a:schemeClr val="tx1"/>
                      </a:solidFill>
                      <a:prstDash val="solid"/>
                    </a:lnL>
                    <a:lnR w="6350" cmpd="sng">
                      <a:solidFill>
                        <a:schemeClr val="tx1"/>
                      </a:solidFill>
                      <a:prstDash val="solid"/>
                    </a:lnR>
                    <a:lnT w="6350" cmpd="sng">
                      <a:solidFill>
                        <a:schemeClr val="tx1"/>
                      </a:solidFill>
                      <a:prstDash val="solid"/>
                    </a:lnT>
                    <a:lnB w="635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1400" b="0">
                          <a:solidFill>
                            <a:schemeClr val="tx1"/>
                          </a:solidFill>
                          <a:sym typeface="+mn-ea"/>
                        </a:rPr>
                        <a:t>event 101</a:t>
                      </a:r>
                      <a:endParaRPr lang="en-US" altLang="en-US" sz="1400" b="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 anchor="ctr" anchorCtr="0">
                    <a:lnL w="6350" cmpd="sng">
                      <a:solidFill>
                        <a:schemeClr val="tx1"/>
                      </a:solidFill>
                      <a:prstDash val="solid"/>
                    </a:lnL>
                    <a:lnR w="6350" cmpd="sng">
                      <a:solidFill>
                        <a:schemeClr val="tx1"/>
                      </a:solidFill>
                      <a:prstDash val="solid"/>
                    </a:lnR>
                    <a:lnT w="6350" cmpd="sng">
                      <a:solidFill>
                        <a:schemeClr val="tx1"/>
                      </a:solidFill>
                      <a:prstDash val="solid"/>
                    </a:lnT>
                    <a:lnB w="635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1400" b="0">
                          <a:solidFill>
                            <a:schemeClr val="tx1"/>
                          </a:solidFill>
                          <a:sym typeface="+mn-ea"/>
                        </a:rPr>
                        <a:t>event 102</a:t>
                      </a:r>
                      <a:endParaRPr lang="en-US" altLang="en-US" sz="1400" b="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 anchor="ctr" anchorCtr="0">
                    <a:lnL w="6350" cmpd="sng">
                      <a:solidFill>
                        <a:schemeClr val="tx1"/>
                      </a:solidFill>
                      <a:prstDash val="solid"/>
                    </a:lnL>
                    <a:lnR w="6350" cmpd="sng">
                      <a:solidFill>
                        <a:schemeClr val="tx1"/>
                      </a:solidFill>
                      <a:prstDash val="solid"/>
                    </a:lnR>
                    <a:lnT w="6350" cmpd="sng">
                      <a:solidFill>
                        <a:schemeClr val="tx1"/>
                      </a:solidFill>
                      <a:prstDash val="solid"/>
                    </a:lnT>
                    <a:lnB w="635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1400" b="0">
                          <a:solidFill>
                            <a:schemeClr val="tx1"/>
                          </a:solidFill>
                        </a:rPr>
                        <a:t>...</a:t>
                      </a:r>
                      <a:endParaRPr lang="en-US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6350" cmpd="sng">
                      <a:solidFill>
                        <a:schemeClr val="tx1"/>
                      </a:solidFill>
                      <a:prstDash val="solid"/>
                    </a:lnL>
                    <a:lnR w="6350" cmpd="sng">
                      <a:solidFill>
                        <a:schemeClr val="tx1"/>
                      </a:solidFill>
                      <a:prstDash val="solid"/>
                    </a:lnR>
                    <a:lnT w="6350" cmpd="sng">
                      <a:solidFill>
                        <a:schemeClr val="tx1"/>
                      </a:solidFill>
                      <a:prstDash val="solid"/>
                    </a:lnT>
                    <a:lnB w="635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13" name="Straight Connector 12"/>
          <p:cNvCxnSpPr/>
          <p:nvPr/>
        </p:nvCxnSpPr>
        <p:spPr>
          <a:xfrm flipH="1">
            <a:off x="2174875" y="2390140"/>
            <a:ext cx="1797050" cy="42227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920615" y="2377440"/>
            <a:ext cx="938530" cy="43497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 Box 14"/>
          <p:cNvSpPr txBox="1"/>
          <p:nvPr/>
        </p:nvSpPr>
        <p:spPr>
          <a:xfrm>
            <a:off x="590550" y="2887345"/>
            <a:ext cx="10706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/>
              <a:t>e</a:t>
            </a:r>
            <a:r>
              <a:rPr lang="en-US" altLang="en-US"/>
              <a:t>vents:</a:t>
            </a:r>
            <a:endParaRPr lang="en-US" altLang="en-US"/>
          </a:p>
        </p:txBody>
      </p:sp>
      <p:sp>
        <p:nvSpPr>
          <p:cNvPr id="20" name="Rounded Rectangular Callout 19"/>
          <p:cNvSpPr/>
          <p:nvPr/>
        </p:nvSpPr>
        <p:spPr>
          <a:xfrm>
            <a:off x="1096010" y="3733800"/>
            <a:ext cx="5525770" cy="708660"/>
          </a:xfrm>
          <a:prstGeom prst="wedgeRoundRectCallout">
            <a:avLst>
              <a:gd name="adj1" fmla="val 10399"/>
              <a:gd name="adj2" fmla="val -103942"/>
              <a:gd name="adj3" fmla="val 16667"/>
            </a:avLst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Particles, tracks, vertices, recoiled protons...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142</Words>
  <Application>WPS Presentation</Application>
  <PresentationFormat>宽屏</PresentationFormat>
  <Paragraphs>38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3" baseType="lpstr">
      <vt:lpstr>Arial</vt:lpstr>
      <vt:lpstr>SimSun</vt:lpstr>
      <vt:lpstr>Wingdings</vt:lpstr>
      <vt:lpstr>DejaVu Sans</vt:lpstr>
      <vt:lpstr>Arial Unicode MS</vt:lpstr>
      <vt:lpstr>Arial Black</vt:lpstr>
      <vt:lpstr>SimSun</vt:lpstr>
      <vt:lpstr>PakType Naskh Basic</vt:lpstr>
      <vt:lpstr>AR PL UMing CN</vt:lpstr>
      <vt:lpstr>微软雅黑</vt:lpstr>
      <vt:lpstr>MT Extra</vt:lpstr>
      <vt:lpstr>Office 主题​​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ywang</dc:creator>
  <cp:lastModifiedBy>ywang</cp:lastModifiedBy>
  <cp:revision>3</cp:revision>
  <dcterms:created xsi:type="dcterms:W3CDTF">2019-10-13T20:37:50Z</dcterms:created>
  <dcterms:modified xsi:type="dcterms:W3CDTF">2019-10-13T20:37:50Z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1033-11.1.0.8865</vt:lpwstr>
  </property>
</Properties>
</file>