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0" r:id="rId3"/>
    <p:sldId id="295" r:id="rId4"/>
    <p:sldId id="291" r:id="rId5"/>
    <p:sldId id="292" r:id="rId6"/>
    <p:sldId id="294" r:id="rId7"/>
    <p:sldId id="293" r:id="rId8"/>
    <p:sldId id="296" r:id="rId9"/>
    <p:sldId id="297" r:id="rId10"/>
    <p:sldId id="298" r:id="rId11"/>
    <p:sldId id="299" r:id="rId12"/>
    <p:sldId id="300" r:id="rId13"/>
    <p:sldId id="301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62310" y="91440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634470" y="9144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/25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46175" y="2644775"/>
            <a:ext cx="9899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800"/>
              <a:t>Analyzing different run numbers from COMPASS datasets  </a:t>
            </a:r>
            <a:endParaRPr lang="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9459595" y="5400675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Yanzhao Wang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6003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</a:t>
            </a:r>
            <a:endParaRPr lang="en-US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36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three pions</a:t>
            </a:r>
            <a:endParaRPr lang="en-US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942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number from different Calorimeters</a:t>
            </a:r>
            <a:endParaRPr lang="en-US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873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number from different Calorimeters</a:t>
            </a:r>
            <a:endParaRPr lang="en-US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Position of Vertices</a:t>
            </a:r>
            <a:endParaRPr lang="en-US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Position of Vertices</a:t>
            </a:r>
            <a:endParaRPr lang="en-US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116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momentum magnitude of beam</a:t>
            </a:r>
            <a:endParaRPr lang="en-US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268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momentum magnitude of beam</a:t>
            </a:r>
            <a:endParaRPr lang="en-US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00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" indent="0" fontAlgn="auto"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altLang="en-US" sz="3600">
                <a:sym typeface="+mn-ea"/>
              </a:rPr>
              <a:t>Angular distribution of </a:t>
            </a:r>
            <a:r>
              <a:rPr lang="en-US" altLang="en-US" sz="3600">
                <a:sym typeface="+mn-ea"/>
              </a:rPr>
              <a:t>recoiled proton</a:t>
            </a:r>
            <a:endParaRPr lang="en-US" altLang="en-US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33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" indent="0" fontAlgn="auto"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altLang="en-US" sz="3600">
                <a:sym typeface="+mn-ea"/>
              </a:rPr>
              <a:t>Angular distribution of </a:t>
            </a:r>
            <a:r>
              <a:rPr lang="en-US" altLang="en-US" sz="3600">
                <a:sym typeface="+mn-ea"/>
              </a:rPr>
              <a:t>recoiled proton</a:t>
            </a:r>
            <a:endParaRPr lang="en-US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The goals of analysis</a:t>
            </a:r>
            <a:endParaRPr lang="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Summary</a:t>
            </a:r>
            <a:endParaRPr lang="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COMPASS</a:t>
            </a:r>
            <a:endParaRPr lang="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Detector Layout</a:t>
            </a:r>
            <a:endParaRPr lang="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028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the scheme of scattering process</a:t>
            </a:r>
            <a:endParaRPr lang="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4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Datasets and pre-selection:</a:t>
            </a:r>
            <a:endParaRPr lang="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Overlook of event distribution </a:t>
            </a:r>
            <a:endParaRPr lang="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/>
              <a:t>Parameters investigated </a:t>
            </a:r>
            <a:endParaRPr lang="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123190" y="1238885"/>
            <a:ext cx="11581765" cy="459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" altLang="en-US" sz="2800"/>
              <a:t>The total invariant mass (Three pions + photons)</a:t>
            </a:r>
            <a:endParaRPr lang="" altLang="en-US" sz="2800"/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Invariant mass of three pions</a:t>
            </a:r>
            <a:endParaRPr lang="" altLang="en-US" sz="2800"/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Photon number from different Calorimeters</a:t>
            </a:r>
            <a:endParaRPr lang="" altLang="en-US" sz="2800"/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" altLang="en-US" sz="2800"/>
              <a:t>Position of Vertices</a:t>
            </a:r>
            <a:endParaRPr lang="" altLang="en-US" sz="2800"/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" altLang="en-US" sz="2800"/>
              <a:t>The momentum magnitude of beam</a:t>
            </a:r>
            <a:endParaRPr lang="" altLang="en-US" sz="2800"/>
          </a:p>
          <a:p>
            <a:pPr marL="365760" indent="-285750" fontAlgn="auto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" altLang="en-US" sz="2800"/>
              <a:t>Angular distribution of </a:t>
            </a:r>
            <a:r>
              <a:rPr lang="en-US" altLang="en-US" sz="2800">
                <a:sym typeface="+mn-ea"/>
              </a:rPr>
              <a:t>recoiled proton</a:t>
            </a:r>
            <a:endParaRPr lang="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5963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</a:t>
            </a:r>
            <a:endParaRPr lang="en-US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WPS Presentation</Application>
  <PresentationFormat>宽屏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微软雅黑</vt:lpstr>
      <vt:lpstr>Droid Sans Fallback</vt:lpstr>
      <vt:lpstr/>
      <vt:lpstr>Arial Unicode MS</vt:lpstr>
      <vt:lpstr>Calibri Light</vt:lpstr>
      <vt:lpstr>SimSun</vt:lpstr>
      <vt:lpstr>Webdings</vt:lpstr>
      <vt:lpstr>Gubbi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edwin</cp:lastModifiedBy>
  <cp:revision>7</cp:revision>
  <dcterms:created xsi:type="dcterms:W3CDTF">2019-09-25T00:43:57Z</dcterms:created>
  <dcterms:modified xsi:type="dcterms:W3CDTF">2019-09-25T00:43:57Z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