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</p:sldIdLst>
  <p:sldSz cx="1676146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200" y="1122363"/>
            <a:ext cx="1257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5200" y="3602038"/>
            <a:ext cx="1257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995020" y="365125"/>
            <a:ext cx="36142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2360" y="365125"/>
            <a:ext cx="1063314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630" y="1709738"/>
            <a:ext cx="144568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630" y="4589463"/>
            <a:ext cx="144568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2360" y="1825625"/>
            <a:ext cx="71236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85560" y="1825625"/>
            <a:ext cx="71236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365125"/>
            <a:ext cx="1445688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543" y="1681163"/>
            <a:ext cx="7090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54543" y="2505075"/>
            <a:ext cx="709094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85560" y="1681163"/>
            <a:ext cx="7125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85560" y="2505075"/>
            <a:ext cx="712586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457200"/>
            <a:ext cx="54060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5863" y="987425"/>
            <a:ext cx="84855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543" y="2057400"/>
            <a:ext cx="54060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457200"/>
            <a:ext cx="54060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25863" y="987425"/>
            <a:ext cx="8485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543" y="2057400"/>
            <a:ext cx="54060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52360" y="365125"/>
            <a:ext cx="14456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2360" y="1825625"/>
            <a:ext cx="14456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2360" y="6356350"/>
            <a:ext cx="3771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2280" y="6356350"/>
            <a:ext cx="565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837880" y="6356350"/>
            <a:ext cx="3771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hree_pion_mass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58420"/>
            <a:ext cx="16591280" cy="65227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74160" y="3359150"/>
            <a:ext cx="634365" cy="634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21275" y="4657090"/>
            <a:ext cx="390207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 baseline="-25000">
                <a:solidFill>
                  <a:srgbClr val="FF0000"/>
                </a:solidFill>
              </a:rPr>
              <a:t>run number: 69811</a:t>
            </a:r>
            <a:endParaRPr lang="en-US" altLang="en-US" sz="5400" baseline="-250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4615815" y="3900805"/>
            <a:ext cx="632460" cy="994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FWH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" y="297815"/>
            <a:ext cx="16656050" cy="65481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18335" y="1706245"/>
            <a:ext cx="1871345" cy="1653540"/>
            <a:chOff x="3021" y="2687"/>
            <a:chExt cx="2947" cy="2604"/>
          </a:xfrm>
        </p:grpSpPr>
        <p:sp>
          <p:nvSpPr>
            <p:cNvPr id="3" name="Oval 2"/>
            <p:cNvSpPr/>
            <p:nvPr/>
          </p:nvSpPr>
          <p:spPr>
            <a:xfrm>
              <a:off x="3269" y="4441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7"/>
              <a:endCxn id="5" idx="2"/>
            </p:cNvCxnSpPr>
            <p:nvPr/>
          </p:nvCxnSpPr>
          <p:spPr>
            <a:xfrm flipV="1">
              <a:off x="3995" y="3412"/>
              <a:ext cx="500" cy="11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3021" y="2687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69612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6690" y="997585"/>
            <a:ext cx="2885440" cy="631190"/>
            <a:chOff x="3197" y="4441"/>
            <a:chExt cx="4544" cy="994"/>
          </a:xfrm>
        </p:grpSpPr>
        <p:sp>
          <p:nvSpPr>
            <p:cNvPr id="8" name="Oval 7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6"/>
              <a:endCxn id="10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794" y="4441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69816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7795" y="2637155"/>
            <a:ext cx="2885440" cy="631190"/>
            <a:chOff x="3197" y="4441"/>
            <a:chExt cx="4544" cy="994"/>
          </a:xfrm>
        </p:grpSpPr>
        <p:sp>
          <p:nvSpPr>
            <p:cNvPr id="12" name="Oval 11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2" idx="6"/>
              <a:endCxn id="14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4794" y="4441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69811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986895" y="612140"/>
            <a:ext cx="3805291" cy="631190"/>
            <a:chOff x="3197" y="4441"/>
            <a:chExt cx="6340" cy="994"/>
          </a:xfrm>
        </p:grpSpPr>
        <p:sp>
          <p:nvSpPr>
            <p:cNvPr id="16" name="Oval 15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6"/>
              <a:endCxn id="18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4793" y="4441"/>
              <a:ext cx="4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70650, 70654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44790" y="3359785"/>
            <a:ext cx="3825240" cy="2381250"/>
            <a:chOff x="3365" y="2083"/>
            <a:chExt cx="6024" cy="3750"/>
          </a:xfrm>
        </p:grpSpPr>
        <p:sp>
          <p:nvSpPr>
            <p:cNvPr id="20" name="Oval 19"/>
            <p:cNvSpPr/>
            <p:nvPr/>
          </p:nvSpPr>
          <p:spPr>
            <a:xfrm>
              <a:off x="3365" y="4585"/>
              <a:ext cx="1248" cy="12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 flipV="1">
              <a:off x="4613" y="2803"/>
              <a:ext cx="1149" cy="24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1"/>
            <p:nvPr/>
          </p:nvSpPr>
          <p:spPr>
            <a:xfrm>
              <a:off x="4994" y="2083"/>
              <a:ext cx="43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70223~70240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169545"/>
            <a:ext cx="348615" cy="359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 rot="10800000">
            <a:off x="-40005" y="181610"/>
            <a:ext cx="490220" cy="2013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2000"/>
              <a:t>FWHM (GeV)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26670"/>
            <a:ext cx="8607425" cy="677926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981835" y="3339465"/>
            <a:ext cx="153797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71675" y="3283585"/>
            <a:ext cx="329819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2671445" y="2912745"/>
            <a:ext cx="158750" cy="13322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12645" y="3731260"/>
            <a:ext cx="139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FF0000"/>
                </a:solidFill>
              </a:rPr>
              <a:t>FWHM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h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231775"/>
            <a:ext cx="16600170" cy="6525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53055" y="2738120"/>
            <a:ext cx="381635" cy="2981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33530" y="2738120"/>
            <a:ext cx="381635" cy="2981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ecoil_proton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52705"/>
            <a:ext cx="8519160" cy="671068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757930" y="4663440"/>
            <a:ext cx="95123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948940" y="4622800"/>
            <a:ext cx="176022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93920" y="4649470"/>
            <a:ext cx="115760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629275" y="4254500"/>
            <a:ext cx="282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23% of maximal</a:t>
            </a:r>
            <a:endParaRPr lang="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微软雅黑</vt:lpstr>
      <vt:lpstr>Droid Sans Fallback</vt:lpstr>
      <vt:lpstr/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edwin</cp:lastModifiedBy>
  <cp:revision>10</cp:revision>
  <dcterms:created xsi:type="dcterms:W3CDTF">2019-10-29T01:04:36Z</dcterms:created>
  <dcterms:modified xsi:type="dcterms:W3CDTF">2019-10-29T01:04:36Z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