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2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71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1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82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8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779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79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17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0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7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0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30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64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94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F32BEF-2F53-4F0B-8B51-44292FE0496A}" type="datetimeFigureOut">
              <a:rPr lang="es-ES" smtClean="0"/>
              <a:t>17/10/2023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5BD64D-B56B-4BC0-BC05-D09C7E1EB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1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53BFF-94B6-5ADD-BA62-893CEF45E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Animación SVG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8DAE3B-6F8A-94F1-BB87-DD3E0C5D4734}"/>
              </a:ext>
            </a:extLst>
          </p:cNvPr>
          <p:cNvSpPr txBox="1"/>
          <p:nvPr/>
        </p:nvSpPr>
        <p:spPr>
          <a:xfrm>
            <a:off x="932329" y="372931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Nombre: Edwin Alberto Medrano Vásquez. DAW II</a:t>
            </a:r>
          </a:p>
        </p:txBody>
      </p:sp>
    </p:spTree>
    <p:extLst>
      <p:ext uri="{BB962C8B-B14F-4D97-AF65-F5344CB8AC3E}">
        <p14:creationId xmlns:p14="http://schemas.microsoft.com/office/powerpoint/2010/main" val="112655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418117-C82E-74C8-7263-4A510F67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3" y="650711"/>
            <a:ext cx="8325817" cy="55565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DE8079-4D9E-720A-9497-C44C291A3E31}"/>
              </a:ext>
            </a:extLst>
          </p:cNvPr>
          <p:cNvSpPr txBox="1"/>
          <p:nvPr/>
        </p:nvSpPr>
        <p:spPr>
          <a:xfrm>
            <a:off x="631110" y="1234100"/>
            <a:ext cx="7700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elemento se utiliza para animar propiedades de un elemento SVG, como cambios en atributos, como ‘x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opacity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 Puedes especificar la duración de la animación, el valor inicial y final, la función de temporización, y más.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57C8A2-8EB6-2EF6-063B-EB040C28E0C2}"/>
              </a:ext>
            </a:extLst>
          </p:cNvPr>
          <p:cNvSpPr txBox="1"/>
          <p:nvPr/>
        </p:nvSpPr>
        <p:spPr>
          <a:xfrm>
            <a:off x="3472781" y="650711"/>
            <a:ext cx="201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32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animate</a:t>
            </a:r>
            <a:r>
              <a:rPr lang="es-E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3200" b="1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DDE955-B296-22CD-6E04-AE73482FF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80" y="1716743"/>
            <a:ext cx="5141257" cy="5141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F82B8B-1366-5FD9-0F5D-4A01A14572BF}"/>
              </a:ext>
            </a:extLst>
          </p:cNvPr>
          <p:cNvSpPr txBox="1"/>
          <p:nvPr/>
        </p:nvSpPr>
        <p:spPr>
          <a:xfrm>
            <a:off x="631110" y="2612698"/>
            <a:ext cx="5231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"http://www.w3.org/2000/svg"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"cx"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"170"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"2s"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repeatCount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"indefinite"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937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418117-C82E-74C8-7263-4A510F67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3" y="650711"/>
            <a:ext cx="8325817" cy="55565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DE8079-4D9E-720A-9497-C44C291A3E31}"/>
              </a:ext>
            </a:extLst>
          </p:cNvPr>
          <p:cNvSpPr txBox="1"/>
          <p:nvPr/>
        </p:nvSpPr>
        <p:spPr>
          <a:xfrm>
            <a:off x="631110" y="1234100"/>
            <a:ext cx="7700398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 para animar el movimiento de un elemento SVG a lo largo de un camino definido o una trayectoria. Puedes especificar una serie de puntos a lo largo de los cuales el elemento se moverá a lo largo del tiempo. Es especialmente útil para crear animaciones de trayectoria y movimiento.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57C8A2-8EB6-2EF6-063B-EB040C28E0C2}"/>
              </a:ext>
            </a:extLst>
          </p:cNvPr>
          <p:cNvSpPr txBox="1"/>
          <p:nvPr/>
        </p:nvSpPr>
        <p:spPr>
          <a:xfrm>
            <a:off x="2855934" y="650018"/>
            <a:ext cx="325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32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animateMotion</a:t>
            </a:r>
            <a:r>
              <a:rPr lang="es-E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3200" b="1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DDE955-B296-22CD-6E04-AE73482FF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80" y="1716743"/>
            <a:ext cx="5141257" cy="5141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F82B8B-1366-5FD9-0F5D-4A01A14572BF}"/>
              </a:ext>
            </a:extLst>
          </p:cNvPr>
          <p:cNvSpPr txBox="1"/>
          <p:nvPr/>
        </p:nvSpPr>
        <p:spPr>
          <a:xfrm>
            <a:off x="631110" y="2625939"/>
            <a:ext cx="52319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"http://www.w3.org/2000/svg"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"path1"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 50 50 L 100 50 L 100 100"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animateMotion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repeatCount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"indefinite"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"#path1"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animateMotion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64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418117-C82E-74C8-7263-4A510F67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3" y="650711"/>
            <a:ext cx="8325817" cy="55565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DE8079-4D9E-720A-9497-C44C291A3E31}"/>
              </a:ext>
            </a:extLst>
          </p:cNvPr>
          <p:cNvSpPr txBox="1"/>
          <p:nvPr/>
        </p:nvSpPr>
        <p:spPr>
          <a:xfrm>
            <a:off x="568357" y="1084422"/>
            <a:ext cx="7700398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elemento se usa para animar transformaciones, como traslación, rotación, escalado, y sesgado en un elemento SVG. Puedes especificar el tipo de transformación que deseas animar y luego definir cómo cambian los valores de transformación a lo largo del tiempo.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57C8A2-8EB6-2EF6-063B-EB040C28E0C2}"/>
              </a:ext>
            </a:extLst>
          </p:cNvPr>
          <p:cNvSpPr txBox="1"/>
          <p:nvPr/>
        </p:nvSpPr>
        <p:spPr>
          <a:xfrm>
            <a:off x="2592335" y="627683"/>
            <a:ext cx="3777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S" sz="32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animateTransform</a:t>
            </a:r>
            <a:r>
              <a:rPr lang="es-ES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s-ES" sz="3200" b="1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DDE955-B296-22CD-6E04-AE73482FF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80" y="1716743"/>
            <a:ext cx="5141257" cy="5141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F82B8B-1366-5FD9-0F5D-4A01A14572BF}"/>
              </a:ext>
            </a:extLst>
          </p:cNvPr>
          <p:cNvSpPr txBox="1"/>
          <p:nvPr/>
        </p:nvSpPr>
        <p:spPr>
          <a:xfrm>
            <a:off x="568357" y="2259998"/>
            <a:ext cx="5662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"120"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"120"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viewBox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0 120 120"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"http://www.w3.org/2000/svg"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polygon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"60,30 90,90 30,90"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animateTransform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attributeName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attributeType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"XML"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 60 70"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"360 60 70"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"10s"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repeatCount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indefinite</a:t>
            </a:r>
            <a:r>
              <a:rPr lang="es-E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polygon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s-E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4DD578-2915-5B1B-64A9-07179DB5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4" y="1294879"/>
            <a:ext cx="4249271" cy="42682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90CD64B-3935-5814-B828-3A899BBB8AF3}"/>
              </a:ext>
            </a:extLst>
          </p:cNvPr>
          <p:cNvSpPr txBox="1"/>
          <p:nvPr/>
        </p:nvSpPr>
        <p:spPr>
          <a:xfrm>
            <a:off x="5118846" y="546847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GRACIAS :D</a:t>
            </a:r>
          </a:p>
        </p:txBody>
      </p:sp>
    </p:spTree>
    <p:extLst>
      <p:ext uri="{BB962C8B-B14F-4D97-AF65-F5344CB8AC3E}">
        <p14:creationId xmlns:p14="http://schemas.microsoft.com/office/powerpoint/2010/main" val="4273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462</Words>
  <Application>Microsoft Office PowerPoint</Application>
  <PresentationFormat>Panorámica</PresentationFormat>
  <Paragraphs>51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Consolas</vt:lpstr>
      <vt:lpstr>Wingdings 3</vt:lpstr>
      <vt:lpstr>Sector</vt:lpstr>
      <vt:lpstr>Animación SVG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SVG</dc:title>
  <dc:creator>Edwin Alberto Medrano Vásquez</dc:creator>
  <cp:lastModifiedBy>Edwin Alberto Medrano Vásquez</cp:lastModifiedBy>
  <cp:revision>3</cp:revision>
  <dcterms:created xsi:type="dcterms:W3CDTF">2023-10-15T11:07:36Z</dcterms:created>
  <dcterms:modified xsi:type="dcterms:W3CDTF">2023-10-17T15:15:12Z</dcterms:modified>
</cp:coreProperties>
</file>