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4B51-2ABC-49FA-9530-85C58D66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20032-2C0E-459F-B5E6-8C5EA3FD2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B6AD-9003-4EAB-B98B-59D2D075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7FC2-B344-46E6-85AB-D1E69BC307F0}" type="datetimeFigureOut">
              <a:rPr lang="en-US" smtClean="0"/>
              <a:t>26/1/2018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68D8-36D6-4140-88E8-4CFAB45F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A8B5B-9E94-4CB7-A69D-C4186CCF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9DC4-0D98-45FB-BF41-9B64C09F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EAD5-8E26-4A97-8E2B-87687E5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D5E6A-9592-4478-8937-27A26D5D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4B39-AB67-4709-9CAF-FC056E8D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7FC2-B344-46E6-85AB-D1E69BC307F0}" type="datetimeFigureOut">
              <a:rPr lang="en-US" smtClean="0"/>
              <a:t>26/1/2018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3E3C-2073-4503-B796-B08171CA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E526-1F26-4DE2-8BE3-5385B88E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9DC4-0D98-45FB-BF41-9B64C09F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2C1AF-6B65-45F8-B633-8C28BB786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67CE-F6AE-4467-B8B1-33B7030A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7FE8-16FD-4470-9BD5-F37A2351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7FC2-B344-46E6-85AB-D1E69BC307F0}" type="datetimeFigureOut">
              <a:rPr lang="en-US" smtClean="0"/>
              <a:t>26/1/2018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E737-8D5B-4028-BE4D-A38EF507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F21CE-791B-4232-B8F8-DFDC6320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9DC4-0D98-45FB-BF41-9B64C09F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C663-3DAA-449B-99BA-DC64E664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DCB-B07E-4F19-A9C2-3D49E0A2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3B309-55F4-402A-A688-226326F3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7FC2-B344-46E6-85AB-D1E69BC307F0}" type="datetimeFigureOut">
              <a:rPr lang="en-US" smtClean="0"/>
              <a:t>26/1/2018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439B-DC7F-4749-A47A-C95A5B58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822B-8CB3-4246-A5C6-D6081FD1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9DC4-0D98-45FB-BF41-9B64C09F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4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8079-0A67-4EE5-B34A-5E6C11EB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DA1B3-4E7A-4CF3-B9FD-0487447C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3C2-3A21-4802-A573-358B2D69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7FC2-B344-46E6-85AB-D1E69BC307F0}" type="datetimeFigureOut">
              <a:rPr lang="en-US" smtClean="0"/>
              <a:t>26/1/2018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32E8B-94BB-4AC4-97D8-B92918E9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BDE0-3DF4-4AC0-B49C-A6A784C6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9DC4-0D98-45FB-BF41-9B64C09F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591B-A9BF-4E78-B726-D0422448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0089-304D-4C9E-BF98-41894D811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91560-299E-4D35-B839-23E95B5DD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3BF6-4C4A-4DCF-AC9E-B2836C61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7FC2-B344-46E6-85AB-D1E69BC307F0}" type="datetimeFigureOut">
              <a:rPr lang="en-US" smtClean="0"/>
              <a:t>26/1/2018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0DF0-C8D8-41DD-B918-DBFF892F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A311D-89ED-4183-8B1C-93F4374F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9DC4-0D98-45FB-BF41-9B64C09F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189E-94B4-44C6-9645-F2CA3907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A2D54-2679-4EA9-A1F3-C72654C1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D7CBA-03EF-41C8-8F1C-C77922DAA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EA5E3-C879-4985-8B60-45F8B1798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DB9A5-4A51-4ECB-A92A-0893EDCDC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3EE7A-5DFE-44B2-9F34-6E334D70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7FC2-B344-46E6-85AB-D1E69BC307F0}" type="datetimeFigureOut">
              <a:rPr lang="en-US" smtClean="0"/>
              <a:t>26/1/2018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D4232-0C91-43A9-A393-2250947A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21D32-27C9-48E0-8CF0-4AE3B1A2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9DC4-0D98-45FB-BF41-9B64C09F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4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6785-549D-4D90-8799-883D6A3E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C8FBE-EB98-4C67-95FB-5F3734CA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7FC2-B344-46E6-85AB-D1E69BC307F0}" type="datetimeFigureOut">
              <a:rPr lang="en-US" smtClean="0"/>
              <a:t>26/1/2018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139D8-83FD-400A-A861-E1299723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0A8BD-9FA8-4F88-96D1-B9B84133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9DC4-0D98-45FB-BF41-9B64C09F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5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AAA69-400B-4B81-BBA5-B1D4C243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7FC2-B344-46E6-85AB-D1E69BC307F0}" type="datetimeFigureOut">
              <a:rPr lang="en-US" smtClean="0"/>
              <a:t>26/1/2018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A9E67-8CD0-4B24-ADB3-A5179937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29E79-71DD-47B1-928D-CFA3D711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9DC4-0D98-45FB-BF41-9B64C09F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2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DB17-309B-4B53-B898-DCA9A60E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121C-987C-433D-9624-3DD4A5E6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A3C2E-34BA-4EFF-BD3D-3C566DF7C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B185A-EAEE-4B3B-8E55-5CC04554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7FC2-B344-46E6-85AB-D1E69BC307F0}" type="datetimeFigureOut">
              <a:rPr lang="en-US" smtClean="0"/>
              <a:t>26/1/2018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2DD7-C92F-4D43-83CF-1395DE3E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DB03C-1BE5-4FB5-A3A0-B0A85A62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9DC4-0D98-45FB-BF41-9B64C09F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5C70-D9C5-4113-8AA1-AAC98252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BBC52-CFAE-402A-B99C-374941D81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2FD5B-AD46-41B8-B58F-DB4DA30E7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1144B-5C47-44CA-A03F-2E399CE0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7FC2-B344-46E6-85AB-D1E69BC307F0}" type="datetimeFigureOut">
              <a:rPr lang="en-US" smtClean="0"/>
              <a:t>26/1/2018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71C74-3AB2-4233-AB01-1B615D53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FBEB3-090F-40E3-A3F7-FD1357D6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9DC4-0D98-45FB-BF41-9B64C09F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1BEE8-B4C4-4B8B-82B6-3F835844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ADAF2-7487-43B4-AD43-42EC3AFA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713C0-E2F3-4E63-944B-99F92BEED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27FC2-B344-46E6-85AB-D1E69BC307F0}" type="datetimeFigureOut">
              <a:rPr lang="en-US" smtClean="0"/>
              <a:t>26/1/2018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6D56-4769-42B2-A121-371F5A41A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A2A8-504D-4190-B32E-2E9A72074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9DC4-0D98-45FB-BF41-9B64C09FD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23F7-040B-4881-8910-6EA7DFD21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Hello world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A938D-6C62-40E0-B10D-5A38DB420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Edwin Abdullah</dc:creator>
  <cp:lastModifiedBy>Edwin Abdullah</cp:lastModifiedBy>
  <cp:revision>1</cp:revision>
  <dcterms:created xsi:type="dcterms:W3CDTF">2018-01-26T10:39:30Z</dcterms:created>
  <dcterms:modified xsi:type="dcterms:W3CDTF">2018-01-26T10:39:55Z</dcterms:modified>
</cp:coreProperties>
</file>