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581-FF68-4F36-95DA-F2F2238F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1B48-11B8-450B-8153-896C74B9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514F-BAD4-458C-B834-4CB1F11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4C5A-26AB-4839-866F-0BC57041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9099-6029-4527-A30D-3436DD8D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1DF-FA69-4777-8109-D6AF3BB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5D7B-E33B-4E94-9CDF-43ADD2E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4D2F-F3F1-4088-959C-734F437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1217-554A-4CFF-8CCB-697C801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EFB-A7DE-4CCA-8CE3-86C0A31B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0E20-8D15-47E1-A87D-6BD02160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27B2-DC4D-4F47-86CA-52B62D95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91C-CD4D-4B42-A473-587BAB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7-9A0C-4888-BA1F-DD0DF83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66B0-4947-4484-8192-569D19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C90-313D-4920-96CE-687C840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0E4-D00E-4108-88D1-034B6503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6210-9485-4584-B62D-C889B2E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6DD-8E3E-43F8-950B-525ADFD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9AEB-EC14-44D8-9535-4332B30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D72-0C03-4DEC-BAC0-2FE1256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E575-AD14-4D51-B561-05BE78B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C4F-C95E-478A-80D2-674106F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CCC-FA5B-4C1A-A9BA-3813358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6B78-D283-45C7-B4D0-34BED14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9EB4-FB33-491E-8DFA-BC8E4B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C5DE-6FA2-46ED-926F-420FB397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F489-2F5B-47B1-89AC-20F73DF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5C4-3AFC-4BFA-A838-93E8DBA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128-11C7-4D9B-88BB-57AA2A2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E40-571A-4632-AE79-47BC626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961-2D0F-45CC-A2FE-828BC15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5CE9-9A95-4323-AD62-F5FE65F4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01-2AF6-4876-9097-750D8DFB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1245-7AA5-4804-A164-5E0C06D3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2897-B9F1-4002-AF27-AE13F3E6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BAA-70D4-4DD6-A196-E493676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F122-2B14-4A0F-A6C8-3B6F4F2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8232-64A1-4318-8A31-23A1FAB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2F6-A633-4A35-A6EF-2DB2C66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3B5AB-1A76-496D-85CF-469062E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9A17-9680-4549-B1BE-EC257D9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60393-CFB4-4218-A844-658CF15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C5B5-7C4F-4457-A9F8-A09B186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2163-60A1-4509-9F83-8F8C634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B9-D0C2-4F25-BEE6-99F1DDA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2BD-EB71-4DA0-AFAF-979DDEF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B28-03E1-4D5E-8BFB-7667966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5426-4AED-45A1-8D33-F505BBB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ADAF-35FF-493C-A35A-38AC88D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29-B8E9-47FD-A599-3668EAA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EEAD-220D-430E-AF7C-D096730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94D-B536-47D0-AF8E-FDA294D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8653-FFA6-4FB9-B060-B68A0843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0D23-C93F-4686-BD6F-0B6216A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CEF1-F74B-4356-9035-37E7351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5F17-A2DC-4906-BF81-7CDC122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42CA-018B-44F4-93CF-1FEF8A7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3C47-E843-4031-8D1D-98FC4A0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DBCD-7A32-4971-82A4-66BDB24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3CAD-C1FF-4346-B738-42855893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C39C-7F60-4EA7-85FE-AAE3A9AE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D80B-E48A-4814-B12E-2A08359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B56-DA3C-4E97-8F71-EB9428C33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B996-4129-4293-B400-7889FA70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running data recorded by watch, 03/12/2017 – 30/07/2019</a:t>
            </a:r>
          </a:p>
        </p:txBody>
      </p:sp>
    </p:spTree>
    <p:extLst>
      <p:ext uri="{BB962C8B-B14F-4D97-AF65-F5344CB8AC3E}">
        <p14:creationId xmlns:p14="http://schemas.microsoft.com/office/powerpoint/2010/main" val="3788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Running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Data Analysis</dc:title>
  <dc:creator>Edwin Brown</dc:creator>
  <cp:lastModifiedBy>Edwin Brown</cp:lastModifiedBy>
  <cp:revision>1</cp:revision>
  <dcterms:created xsi:type="dcterms:W3CDTF">2020-05-04T08:43:23Z</dcterms:created>
  <dcterms:modified xsi:type="dcterms:W3CDTF">2020-05-04T08:50:51Z</dcterms:modified>
</cp:coreProperties>
</file>