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16A19-8C88-4782-BF1E-2DAA8D6AEC93}" v="6" dt="2020-12-30T02:39:02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Cojtin" userId="2edab0f0c7546dea" providerId="Windows Live" clId="Web-{58D16A19-8C88-4782-BF1E-2DAA8D6AEC93}"/>
    <pc:docChg chg="modSld">
      <pc:chgData name="Edwin Cojtin" userId="2edab0f0c7546dea" providerId="Windows Live" clId="Web-{58D16A19-8C88-4782-BF1E-2DAA8D6AEC93}" dt="2020-12-30T02:37:44.043" v="4"/>
      <pc:docMkLst>
        <pc:docMk/>
      </pc:docMkLst>
      <pc:sldChg chg="modSp">
        <pc:chgData name="Edwin Cojtin" userId="2edab0f0c7546dea" providerId="Windows Live" clId="Web-{58D16A19-8C88-4782-BF1E-2DAA8D6AEC93}" dt="2020-12-30T02:37:44.043" v="4"/>
        <pc:sldMkLst>
          <pc:docMk/>
          <pc:sldMk cId="0" sldId="256"/>
        </pc:sldMkLst>
        <pc:spChg chg="mod">
          <ac:chgData name="Edwin Cojtin" userId="2edab0f0c7546dea" providerId="Windows Live" clId="Web-{58D16A19-8C88-4782-BF1E-2DAA8D6AEC93}" dt="2020-12-30T02:37:44.043" v="4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0636b2eb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0636b2eb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0636b2eb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0636b2eb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06ada915c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06ada915c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806ada915c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806ada915c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06ada915c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06ada915c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06ada915c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06ada915c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06ada915c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06ada915c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806ada915c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806ada915c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806ada915c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806ada915c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806ada915c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806ada915c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565d7c64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565d7c64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806ada915c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806ada915c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806ada915c_0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806ada915c_0_1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806ada915c_0_2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806ada915c_0_2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806ada915c_0_1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806ada915c_0_1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806ada915c_0_2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806ada915c_0_2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806ada915c_0_2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806ada915c_0_2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806ada915c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806ada915c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806ada915c_0_1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806ada915c_0_1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806ada915c_0_2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806ada915c_0_2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806ada915c_0_2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806ada915c_0_2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565d7c64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565d7c64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806ada915c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806ada915c_0_2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8b7245fa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8b7245fa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8b7245fa6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8b7245fa6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565d7c6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565d7c6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565d7c64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565d7c64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65d7c64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65d7c642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0636b2eb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0636b2eb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0636b2e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0636b2e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06ada915c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06ada915c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 err="1"/>
              <a:t>Programa</a:t>
            </a:r>
            <a:r>
              <a:rPr lang="en" b="1" dirty="0"/>
              <a:t> primer </a:t>
            </a:r>
            <a:r>
              <a:rPr lang="en" b="1" dirty="0" err="1"/>
              <a:t>trimestre</a:t>
            </a:r>
            <a:r>
              <a:rPr lang="en" b="1" dirty="0"/>
              <a:t> 2020</a:t>
            </a:r>
          </a:p>
        </p:txBody>
      </p:sp>
      <p:grpSp>
        <p:nvGrpSpPr>
          <p:cNvPr id="56" name="Google Shape;56;p15"/>
          <p:cNvGrpSpPr/>
          <p:nvPr/>
        </p:nvGrpSpPr>
        <p:grpSpPr>
          <a:xfrm>
            <a:off x="606849" y="1203350"/>
            <a:ext cx="1753876" cy="1829550"/>
            <a:chOff x="606849" y="1203350"/>
            <a:chExt cx="1753876" cy="1829550"/>
          </a:xfrm>
        </p:grpSpPr>
        <p:sp>
          <p:nvSpPr>
            <p:cNvPr id="57" name="Google Shape;57;p15"/>
            <p:cNvSpPr/>
            <p:nvPr/>
          </p:nvSpPr>
          <p:spPr>
            <a:xfrm>
              <a:off x="1912750" y="1382375"/>
              <a:ext cx="230100" cy="1119800"/>
            </a:xfrm>
            <a:custGeom>
              <a:avLst/>
              <a:gdLst/>
              <a:ahLst/>
              <a:cxnLst/>
              <a:rect l="l" t="t" r="r" b="b"/>
              <a:pathLst>
                <a:path w="9204" h="44792" extrusionOk="0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192125" y="2443825"/>
              <a:ext cx="1134375" cy="589075"/>
            </a:xfrm>
            <a:custGeom>
              <a:avLst/>
              <a:gdLst/>
              <a:ahLst/>
              <a:cxnLst/>
              <a:rect l="l" t="t" r="r" b="b"/>
              <a:pathLst>
                <a:path w="45375" h="23563" extrusionOk="0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2015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40450" y="1450250"/>
              <a:ext cx="150050" cy="150050"/>
            </a:xfrm>
            <a:custGeom>
              <a:avLst/>
              <a:gdLst/>
              <a:ahLst/>
              <a:cxnLst/>
              <a:rect l="l" t="t" r="r" b="b"/>
              <a:pathLst>
                <a:path w="6002" h="6002" extrusionOk="0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070200" y="1382375"/>
              <a:ext cx="290525" cy="286075"/>
            </a:xfrm>
            <a:custGeom>
              <a:avLst/>
              <a:gdLst/>
              <a:ahLst/>
              <a:cxnLst/>
              <a:rect l="l" t="t" r="r" b="b"/>
              <a:pathLst>
                <a:path w="11621" h="11443" extrusionOk="0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 txBox="1"/>
            <p:nvPr/>
          </p:nvSpPr>
          <p:spPr>
            <a:xfrm>
              <a:off x="6068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15"/>
            <p:cNvSpPr txBox="1"/>
            <p:nvPr/>
          </p:nvSpPr>
          <p:spPr>
            <a:xfrm>
              <a:off x="6068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>
            <a:off x="2980649" y="1203350"/>
            <a:ext cx="1785151" cy="1829550"/>
            <a:chOff x="2980649" y="1203350"/>
            <a:chExt cx="1785151" cy="1829550"/>
          </a:xfrm>
        </p:grpSpPr>
        <p:sp>
          <p:nvSpPr>
            <p:cNvPr id="64" name="Google Shape;64;p15"/>
            <p:cNvSpPr/>
            <p:nvPr/>
          </p:nvSpPr>
          <p:spPr>
            <a:xfrm>
              <a:off x="4286550" y="1382375"/>
              <a:ext cx="230100" cy="1119800"/>
            </a:xfrm>
            <a:custGeom>
              <a:avLst/>
              <a:gdLst/>
              <a:ahLst/>
              <a:cxnLst/>
              <a:rect l="l" t="t" r="r" b="b"/>
              <a:pathLst>
                <a:path w="9204" h="44792" extrusionOk="0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460550" y="2443825"/>
              <a:ext cx="1240050" cy="589075"/>
            </a:xfrm>
            <a:custGeom>
              <a:avLst/>
              <a:gdLst/>
              <a:ahLst/>
              <a:cxnLst/>
              <a:rect l="l" t="t" r="r" b="b"/>
              <a:pathLst>
                <a:path w="49602" h="23563" extrusionOk="0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460675" y="1496375"/>
              <a:ext cx="89325" cy="171175"/>
            </a:xfrm>
            <a:custGeom>
              <a:avLst/>
              <a:gdLst/>
              <a:ahLst/>
              <a:cxnLst/>
              <a:rect l="l" t="t" r="r" b="b"/>
              <a:pathLst>
                <a:path w="3573" h="6847" extrusionOk="0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564850" y="1436850"/>
              <a:ext cx="92900" cy="230700"/>
            </a:xfrm>
            <a:custGeom>
              <a:avLst/>
              <a:gdLst/>
              <a:ahLst/>
              <a:cxnLst/>
              <a:rect l="l" t="t" r="r" b="b"/>
              <a:pathLst>
                <a:path w="3716" h="9228" extrusionOk="0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672600" y="1380900"/>
              <a:ext cx="93200" cy="286650"/>
            </a:xfrm>
            <a:custGeom>
              <a:avLst/>
              <a:gdLst/>
              <a:ahLst/>
              <a:cxnLst/>
              <a:rect l="l" t="t" r="r" b="b"/>
              <a:pathLst>
                <a:path w="3728" h="11466" extrusionOk="0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29806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29806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5354475" y="1203350"/>
            <a:ext cx="1783050" cy="1829550"/>
            <a:chOff x="5354475" y="1203350"/>
            <a:chExt cx="1783050" cy="1829550"/>
          </a:xfrm>
        </p:grpSpPr>
        <p:sp>
          <p:nvSpPr>
            <p:cNvPr id="72" name="Google Shape;72;p15"/>
            <p:cNvSpPr/>
            <p:nvPr/>
          </p:nvSpPr>
          <p:spPr>
            <a:xfrm>
              <a:off x="6657075" y="1382375"/>
              <a:ext cx="230425" cy="1119800"/>
            </a:xfrm>
            <a:custGeom>
              <a:avLst/>
              <a:gdLst/>
              <a:ahLst/>
              <a:cxnLst/>
              <a:rect l="l" t="t" r="r" b="b"/>
              <a:pathLst>
                <a:path w="9217" h="44792" extrusionOk="0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831075" y="2443825"/>
              <a:ext cx="1240375" cy="589075"/>
            </a:xfrm>
            <a:custGeom>
              <a:avLst/>
              <a:gdLst/>
              <a:ahLst/>
              <a:cxnLst/>
              <a:rect l="l" t="t" r="r" b="b"/>
              <a:pathLst>
                <a:path w="49615" h="23563" extrusionOk="0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15750" y="1412900"/>
              <a:ext cx="145875" cy="82925"/>
            </a:xfrm>
            <a:custGeom>
              <a:avLst/>
              <a:gdLst/>
              <a:ahLst/>
              <a:cxnLst/>
              <a:rect l="l" t="t" r="r" b="b"/>
              <a:pathLst>
                <a:path w="5835" h="3317" extrusionOk="0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877350" y="1382225"/>
              <a:ext cx="260175" cy="250200"/>
            </a:xfrm>
            <a:custGeom>
              <a:avLst/>
              <a:gdLst/>
              <a:ahLst/>
              <a:cxnLst/>
              <a:rect l="l" t="t" r="r" b="b"/>
              <a:pathLst>
                <a:path w="10407" h="10008" extrusionOk="0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5354475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5354475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1634188" y="2443825"/>
            <a:ext cx="1881163" cy="1781012"/>
            <a:chOff x="1634188" y="2443825"/>
            <a:chExt cx="1881163" cy="1781012"/>
          </a:xfrm>
        </p:grpSpPr>
        <p:sp>
          <p:nvSpPr>
            <p:cNvPr id="79" name="Google Shape;79;p15"/>
            <p:cNvSpPr/>
            <p:nvPr/>
          </p:nvSpPr>
          <p:spPr>
            <a:xfrm>
              <a:off x="3035500" y="2993300"/>
              <a:ext cx="230100" cy="1120100"/>
            </a:xfrm>
            <a:custGeom>
              <a:avLst/>
              <a:gdLst/>
              <a:ahLst/>
              <a:cxnLst/>
              <a:rect l="l" t="t" r="r" b="b"/>
              <a:pathLst>
                <a:path w="9204" h="44804" extrusionOk="0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275275" y="2443825"/>
              <a:ext cx="1240075" cy="589075"/>
            </a:xfrm>
            <a:custGeom>
              <a:avLst/>
              <a:gdLst/>
              <a:ahLst/>
              <a:cxnLst/>
              <a:rect l="l" t="t" r="r" b="b"/>
              <a:pathLst>
                <a:path w="49603" h="23563" extrusionOk="0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219450" y="3823750"/>
              <a:ext cx="289350" cy="289650"/>
            </a:xfrm>
            <a:custGeom>
              <a:avLst/>
              <a:gdLst/>
              <a:ahLst/>
              <a:cxnLst/>
              <a:rect l="l" t="t" r="r" b="b"/>
              <a:pathLst>
                <a:path w="11574" h="11586" extrusionOk="0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298025" y="3870175"/>
              <a:ext cx="130700" cy="208400"/>
            </a:xfrm>
            <a:custGeom>
              <a:avLst/>
              <a:gdLst/>
              <a:ahLst/>
              <a:cxnLst/>
              <a:rect l="l" t="t" r="r" b="b"/>
              <a:pathLst>
                <a:path w="5228" h="8336" extrusionOk="0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6341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16341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007988" y="2443825"/>
            <a:ext cx="1922238" cy="1781012"/>
            <a:chOff x="4007988" y="2443825"/>
            <a:chExt cx="1922238" cy="1781012"/>
          </a:xfrm>
        </p:grpSpPr>
        <p:sp>
          <p:nvSpPr>
            <p:cNvPr id="86" name="Google Shape;86;p15"/>
            <p:cNvSpPr/>
            <p:nvPr/>
          </p:nvSpPr>
          <p:spPr>
            <a:xfrm>
              <a:off x="5409300" y="2993300"/>
              <a:ext cx="230125" cy="1120100"/>
            </a:xfrm>
            <a:custGeom>
              <a:avLst/>
              <a:gdLst/>
              <a:ahLst/>
              <a:cxnLst/>
              <a:rect l="l" t="t" r="r" b="b"/>
              <a:pathLst>
                <a:path w="9205" h="44804" extrusionOk="0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645825" y="2443825"/>
              <a:ext cx="1240350" cy="589075"/>
            </a:xfrm>
            <a:custGeom>
              <a:avLst/>
              <a:gdLst/>
              <a:ahLst/>
              <a:cxnLst/>
              <a:rect l="l" t="t" r="r" b="b"/>
              <a:pathLst>
                <a:path w="49614" h="23563" extrusionOk="0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668275" y="394520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712325" y="3945200"/>
              <a:ext cx="22350" cy="22050"/>
            </a:xfrm>
            <a:custGeom>
              <a:avLst/>
              <a:gdLst/>
              <a:ahLst/>
              <a:cxnLst/>
              <a:rect l="l" t="t" r="r" b="b"/>
              <a:pathLst>
                <a:path w="894" h="882" extrusionOk="0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756675" y="394520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800725" y="394520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614100" y="3803225"/>
              <a:ext cx="316125" cy="324450"/>
            </a:xfrm>
            <a:custGeom>
              <a:avLst/>
              <a:gdLst/>
              <a:ahLst/>
              <a:cxnLst/>
              <a:rect l="l" t="t" r="r" b="b"/>
              <a:pathLst>
                <a:path w="12645" h="12978" extrusionOk="0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40079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40079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6378538" y="2443825"/>
            <a:ext cx="1878163" cy="1781012"/>
            <a:chOff x="6378538" y="2443825"/>
            <a:chExt cx="1878163" cy="1781012"/>
          </a:xfrm>
        </p:grpSpPr>
        <p:sp>
          <p:nvSpPr>
            <p:cNvPr id="96" name="Google Shape;96;p15"/>
            <p:cNvSpPr/>
            <p:nvPr/>
          </p:nvSpPr>
          <p:spPr>
            <a:xfrm>
              <a:off x="7779850" y="2993300"/>
              <a:ext cx="230100" cy="1120100"/>
            </a:xfrm>
            <a:custGeom>
              <a:avLst/>
              <a:gdLst/>
              <a:ahLst/>
              <a:cxnLst/>
              <a:rect l="l" t="t" r="r" b="b"/>
              <a:pathLst>
                <a:path w="9204" h="44804" extrusionOk="0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016350" y="2443825"/>
              <a:ext cx="1240350" cy="589075"/>
            </a:xfrm>
            <a:custGeom>
              <a:avLst/>
              <a:gdLst/>
              <a:ahLst/>
              <a:cxnLst/>
              <a:rect l="l" t="t" r="r" b="b"/>
              <a:pathLst>
                <a:path w="49614" h="23563" extrusionOk="0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950700" y="3840425"/>
              <a:ext cx="282800" cy="278925"/>
            </a:xfrm>
            <a:custGeom>
              <a:avLst/>
              <a:gdLst/>
              <a:ahLst/>
              <a:cxnLst/>
              <a:rect l="l" t="t" r="r" b="b"/>
              <a:pathLst>
                <a:path w="11312" h="11157" extrusionOk="0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025100" y="3866325"/>
              <a:ext cx="178625" cy="115500"/>
            </a:xfrm>
            <a:custGeom>
              <a:avLst/>
              <a:gdLst/>
              <a:ahLst/>
              <a:cxnLst/>
              <a:rect l="l" t="t" r="r" b="b"/>
              <a:pathLst>
                <a:path w="7145" h="4620" extrusionOk="0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637853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637853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771" name="Google Shape;771;p24"/>
          <p:cNvSpPr/>
          <p:nvPr/>
        </p:nvSpPr>
        <p:spPr>
          <a:xfrm>
            <a:off x="0" y="2672367"/>
            <a:ext cx="9144246" cy="66404"/>
          </a:xfrm>
          <a:custGeom>
            <a:avLst/>
            <a:gdLst/>
            <a:ahLst/>
            <a:cxnLst/>
            <a:rect l="l" t="t" r="r" b="b"/>
            <a:pathLst>
              <a:path w="286429" h="2080" extrusionOk="0">
                <a:moveTo>
                  <a:pt x="201954" y="0"/>
                </a:moveTo>
                <a:cubicBezTo>
                  <a:pt x="189868" y="0"/>
                  <a:pt x="178739" y="11"/>
                  <a:pt x="169950" y="32"/>
                </a:cubicBezTo>
                <a:cubicBezTo>
                  <a:pt x="140220" y="103"/>
                  <a:pt x="110490" y="306"/>
                  <a:pt x="80760" y="627"/>
                </a:cubicBezTo>
                <a:cubicBezTo>
                  <a:pt x="64032" y="806"/>
                  <a:pt x="17229" y="1032"/>
                  <a:pt x="512" y="1294"/>
                </a:cubicBezTo>
                <a:cubicBezTo>
                  <a:pt x="4" y="1306"/>
                  <a:pt x="0" y="2080"/>
                  <a:pt x="501" y="2080"/>
                </a:cubicBezTo>
                <a:cubicBezTo>
                  <a:pt x="504" y="2080"/>
                  <a:pt x="508" y="2080"/>
                  <a:pt x="512" y="2080"/>
                </a:cubicBezTo>
                <a:cubicBezTo>
                  <a:pt x="30242" y="1616"/>
                  <a:pt x="90047" y="1270"/>
                  <a:pt x="119777" y="1056"/>
                </a:cubicBezTo>
                <a:cubicBezTo>
                  <a:pt x="145080" y="874"/>
                  <a:pt x="170384" y="786"/>
                  <a:pt x="195687" y="786"/>
                </a:cubicBezTo>
                <a:cubicBezTo>
                  <a:pt x="200114" y="786"/>
                  <a:pt x="204540" y="789"/>
                  <a:pt x="208967" y="794"/>
                </a:cubicBezTo>
                <a:cubicBezTo>
                  <a:pt x="225683" y="806"/>
                  <a:pt x="269200" y="877"/>
                  <a:pt x="285917" y="973"/>
                </a:cubicBezTo>
                <a:cubicBezTo>
                  <a:pt x="286429" y="973"/>
                  <a:pt x="286429" y="187"/>
                  <a:pt x="285917" y="187"/>
                </a:cubicBezTo>
                <a:cubicBezTo>
                  <a:pt x="264976" y="61"/>
                  <a:pt x="230750" y="0"/>
                  <a:pt x="201954" y="0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24"/>
          <p:cNvGrpSpPr/>
          <p:nvPr/>
        </p:nvGrpSpPr>
        <p:grpSpPr>
          <a:xfrm>
            <a:off x="891027" y="1218350"/>
            <a:ext cx="1293154" cy="3363236"/>
            <a:chOff x="891027" y="1218350"/>
            <a:chExt cx="1293154" cy="3363236"/>
          </a:xfrm>
        </p:grpSpPr>
        <p:sp>
          <p:nvSpPr>
            <p:cNvPr id="773" name="Google Shape;773;p24"/>
            <p:cNvSpPr/>
            <p:nvPr/>
          </p:nvSpPr>
          <p:spPr>
            <a:xfrm>
              <a:off x="891027" y="3436532"/>
              <a:ext cx="1293154" cy="1145054"/>
            </a:xfrm>
            <a:custGeom>
              <a:avLst/>
              <a:gdLst/>
              <a:ahLst/>
              <a:cxnLst/>
              <a:rect l="l" t="t" r="r" b="b"/>
              <a:pathLst>
                <a:path w="40506" h="35867" extrusionOk="0">
                  <a:moveTo>
                    <a:pt x="28999" y="919"/>
                  </a:moveTo>
                  <a:cubicBezTo>
                    <a:pt x="30501" y="919"/>
                    <a:pt x="32005" y="959"/>
                    <a:pt x="33517" y="1056"/>
                  </a:cubicBezTo>
                  <a:cubicBezTo>
                    <a:pt x="34708" y="1140"/>
                    <a:pt x="37137" y="985"/>
                    <a:pt x="37982" y="1997"/>
                  </a:cubicBezTo>
                  <a:cubicBezTo>
                    <a:pt x="38446" y="2568"/>
                    <a:pt x="38518" y="3723"/>
                    <a:pt x="38637" y="4414"/>
                  </a:cubicBezTo>
                  <a:cubicBezTo>
                    <a:pt x="39661" y="10522"/>
                    <a:pt x="39518" y="16987"/>
                    <a:pt x="39327" y="23154"/>
                  </a:cubicBezTo>
                  <a:cubicBezTo>
                    <a:pt x="39244" y="25869"/>
                    <a:pt x="39637" y="30691"/>
                    <a:pt x="37637" y="32798"/>
                  </a:cubicBezTo>
                  <a:cubicBezTo>
                    <a:pt x="36517" y="33989"/>
                    <a:pt x="34624" y="33846"/>
                    <a:pt x="33124" y="33941"/>
                  </a:cubicBezTo>
                  <a:cubicBezTo>
                    <a:pt x="31850" y="34025"/>
                    <a:pt x="30576" y="34096"/>
                    <a:pt x="29302" y="34167"/>
                  </a:cubicBezTo>
                  <a:cubicBezTo>
                    <a:pt x="26397" y="34322"/>
                    <a:pt x="23504" y="34465"/>
                    <a:pt x="20611" y="34584"/>
                  </a:cubicBezTo>
                  <a:cubicBezTo>
                    <a:pt x="18051" y="34679"/>
                    <a:pt x="15503" y="34763"/>
                    <a:pt x="12955" y="34834"/>
                  </a:cubicBezTo>
                  <a:cubicBezTo>
                    <a:pt x="10860" y="34887"/>
                    <a:pt x="8707" y="35045"/>
                    <a:pt x="6587" y="35045"/>
                  </a:cubicBezTo>
                  <a:cubicBezTo>
                    <a:pt x="5851" y="35045"/>
                    <a:pt x="5119" y="35026"/>
                    <a:pt x="4394" y="34977"/>
                  </a:cubicBezTo>
                  <a:cubicBezTo>
                    <a:pt x="2966" y="34882"/>
                    <a:pt x="1715" y="34536"/>
                    <a:pt x="1299" y="32941"/>
                  </a:cubicBezTo>
                  <a:cubicBezTo>
                    <a:pt x="953" y="31596"/>
                    <a:pt x="1061" y="29964"/>
                    <a:pt x="1001" y="28583"/>
                  </a:cubicBezTo>
                  <a:cubicBezTo>
                    <a:pt x="882" y="25881"/>
                    <a:pt x="834" y="23166"/>
                    <a:pt x="858" y="20463"/>
                  </a:cubicBezTo>
                  <a:cubicBezTo>
                    <a:pt x="882" y="17296"/>
                    <a:pt x="1013" y="14141"/>
                    <a:pt x="1239" y="10986"/>
                  </a:cubicBezTo>
                  <a:cubicBezTo>
                    <a:pt x="1334" y="9641"/>
                    <a:pt x="1454" y="8283"/>
                    <a:pt x="1584" y="6938"/>
                  </a:cubicBezTo>
                  <a:cubicBezTo>
                    <a:pt x="1751" y="5223"/>
                    <a:pt x="1632" y="2723"/>
                    <a:pt x="3275" y="1640"/>
                  </a:cubicBezTo>
                  <a:cubicBezTo>
                    <a:pt x="4253" y="1007"/>
                    <a:pt x="5518" y="973"/>
                    <a:pt x="6683" y="973"/>
                  </a:cubicBezTo>
                  <a:cubicBezTo>
                    <a:pt x="6822" y="973"/>
                    <a:pt x="6960" y="974"/>
                    <a:pt x="7096" y="974"/>
                  </a:cubicBezTo>
                  <a:cubicBezTo>
                    <a:pt x="7193" y="974"/>
                    <a:pt x="7288" y="974"/>
                    <a:pt x="7383" y="973"/>
                  </a:cubicBezTo>
                  <a:cubicBezTo>
                    <a:pt x="8067" y="967"/>
                    <a:pt x="8752" y="964"/>
                    <a:pt x="9438" y="964"/>
                  </a:cubicBezTo>
                  <a:cubicBezTo>
                    <a:pt x="10124" y="964"/>
                    <a:pt x="10812" y="967"/>
                    <a:pt x="11502" y="973"/>
                  </a:cubicBezTo>
                  <a:cubicBezTo>
                    <a:pt x="14543" y="1007"/>
                    <a:pt x="17594" y="1084"/>
                    <a:pt x="20646" y="1215"/>
                  </a:cubicBezTo>
                  <a:lnTo>
                    <a:pt x="20646" y="1215"/>
                  </a:lnTo>
                  <a:cubicBezTo>
                    <a:pt x="20672" y="1220"/>
                    <a:pt x="20701" y="1223"/>
                    <a:pt x="20731" y="1223"/>
                  </a:cubicBezTo>
                  <a:cubicBezTo>
                    <a:pt x="20738" y="1223"/>
                    <a:pt x="20746" y="1223"/>
                    <a:pt x="20754" y="1223"/>
                  </a:cubicBezTo>
                  <a:cubicBezTo>
                    <a:pt x="20764" y="1222"/>
                    <a:pt x="20774" y="1222"/>
                    <a:pt x="20785" y="1221"/>
                  </a:cubicBezTo>
                  <a:lnTo>
                    <a:pt x="20785" y="1221"/>
                  </a:lnTo>
                  <a:cubicBezTo>
                    <a:pt x="20889" y="1225"/>
                    <a:pt x="20994" y="1230"/>
                    <a:pt x="21099" y="1235"/>
                  </a:cubicBezTo>
                  <a:cubicBezTo>
                    <a:pt x="21106" y="1235"/>
                    <a:pt x="21114" y="1235"/>
                    <a:pt x="21121" y="1235"/>
                  </a:cubicBezTo>
                  <a:cubicBezTo>
                    <a:pt x="21192" y="1235"/>
                    <a:pt x="21252" y="1218"/>
                    <a:pt x="21302" y="1190"/>
                  </a:cubicBezTo>
                  <a:lnTo>
                    <a:pt x="21302" y="1190"/>
                  </a:lnTo>
                  <a:cubicBezTo>
                    <a:pt x="23879" y="1036"/>
                    <a:pt x="26436" y="919"/>
                    <a:pt x="28999" y="919"/>
                  </a:cubicBezTo>
                  <a:close/>
                  <a:moveTo>
                    <a:pt x="29752" y="0"/>
                  </a:moveTo>
                  <a:cubicBezTo>
                    <a:pt x="26735" y="0"/>
                    <a:pt x="23696" y="256"/>
                    <a:pt x="20781" y="435"/>
                  </a:cubicBezTo>
                  <a:lnTo>
                    <a:pt x="20781" y="435"/>
                  </a:lnTo>
                  <a:cubicBezTo>
                    <a:pt x="17576" y="300"/>
                    <a:pt x="14361" y="210"/>
                    <a:pt x="11157" y="187"/>
                  </a:cubicBezTo>
                  <a:cubicBezTo>
                    <a:pt x="9974" y="181"/>
                    <a:pt x="8660" y="72"/>
                    <a:pt x="7357" y="72"/>
                  </a:cubicBezTo>
                  <a:cubicBezTo>
                    <a:pt x="6037" y="72"/>
                    <a:pt x="4729" y="184"/>
                    <a:pt x="3585" y="628"/>
                  </a:cubicBezTo>
                  <a:cubicBezTo>
                    <a:pt x="1704" y="1366"/>
                    <a:pt x="1239" y="3080"/>
                    <a:pt x="1013" y="4926"/>
                  </a:cubicBezTo>
                  <a:cubicBezTo>
                    <a:pt x="632" y="8057"/>
                    <a:pt x="406" y="11212"/>
                    <a:pt x="251" y="14367"/>
                  </a:cubicBezTo>
                  <a:cubicBezTo>
                    <a:pt x="96" y="17522"/>
                    <a:pt x="37" y="20690"/>
                    <a:pt x="72" y="23845"/>
                  </a:cubicBezTo>
                  <a:cubicBezTo>
                    <a:pt x="120" y="26797"/>
                    <a:pt x="1" y="29964"/>
                    <a:pt x="501" y="32882"/>
                  </a:cubicBezTo>
                  <a:cubicBezTo>
                    <a:pt x="811" y="34620"/>
                    <a:pt x="2001" y="35477"/>
                    <a:pt x="3704" y="35691"/>
                  </a:cubicBezTo>
                  <a:cubicBezTo>
                    <a:pt x="4690" y="35820"/>
                    <a:pt x="5701" y="35866"/>
                    <a:pt x="6722" y="35866"/>
                  </a:cubicBezTo>
                  <a:cubicBezTo>
                    <a:pt x="8808" y="35866"/>
                    <a:pt x="10933" y="35676"/>
                    <a:pt x="12955" y="35620"/>
                  </a:cubicBezTo>
                  <a:cubicBezTo>
                    <a:pt x="19563" y="35441"/>
                    <a:pt x="26171" y="35156"/>
                    <a:pt x="32779" y="34751"/>
                  </a:cubicBezTo>
                  <a:cubicBezTo>
                    <a:pt x="34779" y="34620"/>
                    <a:pt x="37160" y="34775"/>
                    <a:pt x="38506" y="32977"/>
                  </a:cubicBezTo>
                  <a:cubicBezTo>
                    <a:pt x="39542" y="31584"/>
                    <a:pt x="39684" y="29703"/>
                    <a:pt x="39839" y="28024"/>
                  </a:cubicBezTo>
                  <a:cubicBezTo>
                    <a:pt x="40506" y="20725"/>
                    <a:pt x="40494" y="13058"/>
                    <a:pt x="39613" y="5771"/>
                  </a:cubicBezTo>
                  <a:cubicBezTo>
                    <a:pt x="39351" y="3545"/>
                    <a:pt x="39339" y="1199"/>
                    <a:pt x="36827" y="651"/>
                  </a:cubicBezTo>
                  <a:cubicBezTo>
                    <a:pt x="34532" y="162"/>
                    <a:pt x="32149" y="0"/>
                    <a:pt x="2975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74" name="Google Shape;774;p24"/>
            <p:cNvGrpSpPr/>
            <p:nvPr/>
          </p:nvGrpSpPr>
          <p:grpSpPr>
            <a:xfrm>
              <a:off x="898443" y="1218350"/>
              <a:ext cx="1278322" cy="1256772"/>
              <a:chOff x="898154" y="1218350"/>
              <a:chExt cx="1278322" cy="1256772"/>
            </a:xfrm>
          </p:grpSpPr>
          <p:sp>
            <p:nvSpPr>
              <p:cNvPr id="775" name="Google Shape;775;p24"/>
              <p:cNvSpPr/>
              <p:nvPr/>
            </p:nvSpPr>
            <p:spPr>
              <a:xfrm>
                <a:off x="908816" y="1939580"/>
                <a:ext cx="226029" cy="535542"/>
              </a:xfrm>
              <a:custGeom>
                <a:avLst/>
                <a:gdLst/>
                <a:ahLst/>
                <a:cxnLst/>
                <a:rect l="l" t="t" r="r" b="b"/>
                <a:pathLst>
                  <a:path w="7080" h="16775" extrusionOk="0">
                    <a:moveTo>
                      <a:pt x="2928" y="0"/>
                    </a:moveTo>
                    <a:cubicBezTo>
                      <a:pt x="2457" y="0"/>
                      <a:pt x="1977" y="212"/>
                      <a:pt x="1572" y="721"/>
                    </a:cubicBezTo>
                    <a:cubicBezTo>
                      <a:pt x="0" y="2698"/>
                      <a:pt x="452" y="5031"/>
                      <a:pt x="762" y="7389"/>
                    </a:cubicBezTo>
                    <a:cubicBezTo>
                      <a:pt x="1119" y="10092"/>
                      <a:pt x="1715" y="12723"/>
                      <a:pt x="2536" y="15318"/>
                    </a:cubicBezTo>
                    <a:cubicBezTo>
                      <a:pt x="2862" y="16334"/>
                      <a:pt x="3696" y="16774"/>
                      <a:pt x="4533" y="16774"/>
                    </a:cubicBezTo>
                    <a:cubicBezTo>
                      <a:pt x="5804" y="16774"/>
                      <a:pt x="7080" y="15758"/>
                      <a:pt x="6584" y="14199"/>
                    </a:cubicBezTo>
                    <a:cubicBezTo>
                      <a:pt x="5977" y="12294"/>
                      <a:pt x="5477" y="10365"/>
                      <a:pt x="5132" y="8389"/>
                    </a:cubicBezTo>
                    <a:cubicBezTo>
                      <a:pt x="4965" y="7436"/>
                      <a:pt x="4834" y="6472"/>
                      <a:pt x="4739" y="5508"/>
                    </a:cubicBezTo>
                    <a:cubicBezTo>
                      <a:pt x="4703" y="5091"/>
                      <a:pt x="4655" y="4662"/>
                      <a:pt x="4643" y="4246"/>
                    </a:cubicBezTo>
                    <a:cubicBezTo>
                      <a:pt x="4634" y="3993"/>
                      <a:pt x="4735" y="3585"/>
                      <a:pt x="4651" y="3585"/>
                    </a:cubicBezTo>
                    <a:cubicBezTo>
                      <a:pt x="4629" y="3585"/>
                      <a:pt x="4595" y="3613"/>
                      <a:pt x="4542" y="3678"/>
                    </a:cubicBezTo>
                    <a:lnTo>
                      <a:pt x="4542" y="3678"/>
                    </a:lnTo>
                    <a:cubicBezTo>
                      <a:pt x="5796" y="2090"/>
                      <a:pt x="4405" y="0"/>
                      <a:pt x="292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1163539" y="1629054"/>
                <a:ext cx="139065" cy="222805"/>
              </a:xfrm>
              <a:custGeom>
                <a:avLst/>
                <a:gdLst/>
                <a:ahLst/>
                <a:cxnLst/>
                <a:rect l="l" t="t" r="r" b="b"/>
                <a:pathLst>
                  <a:path w="4356" h="6979" extrusionOk="0">
                    <a:moveTo>
                      <a:pt x="2775" y="1"/>
                    </a:moveTo>
                    <a:cubicBezTo>
                      <a:pt x="1990" y="1"/>
                      <a:pt x="1207" y="507"/>
                      <a:pt x="1213" y="1519"/>
                    </a:cubicBezTo>
                    <a:cubicBezTo>
                      <a:pt x="1213" y="2578"/>
                      <a:pt x="1248" y="3686"/>
                      <a:pt x="701" y="4626"/>
                    </a:cubicBezTo>
                    <a:cubicBezTo>
                      <a:pt x="1" y="5845"/>
                      <a:pt x="1089" y="6978"/>
                      <a:pt x="2158" y="6978"/>
                    </a:cubicBezTo>
                    <a:cubicBezTo>
                      <a:pt x="2634" y="6978"/>
                      <a:pt x="3107" y="6753"/>
                      <a:pt x="3415" y="6210"/>
                    </a:cubicBezTo>
                    <a:cubicBezTo>
                      <a:pt x="4249" y="4769"/>
                      <a:pt x="4356" y="3150"/>
                      <a:pt x="4356" y="1519"/>
                    </a:cubicBezTo>
                    <a:cubicBezTo>
                      <a:pt x="4350" y="507"/>
                      <a:pt x="3561" y="1"/>
                      <a:pt x="2775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1305250" y="1446480"/>
                <a:ext cx="68830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340" extrusionOk="0">
                    <a:moveTo>
                      <a:pt x="1096" y="245"/>
                    </a:moveTo>
                    <a:lnTo>
                      <a:pt x="1096" y="245"/>
                    </a:lnTo>
                    <a:cubicBezTo>
                      <a:pt x="1095" y="245"/>
                      <a:pt x="1095" y="246"/>
                      <a:pt x="1094" y="246"/>
                    </a:cubicBezTo>
                    <a:lnTo>
                      <a:pt x="1094" y="246"/>
                    </a:lnTo>
                    <a:cubicBezTo>
                      <a:pt x="1094" y="247"/>
                      <a:pt x="1094" y="247"/>
                      <a:pt x="1093" y="247"/>
                    </a:cubicBezTo>
                    <a:lnTo>
                      <a:pt x="1093" y="247"/>
                    </a:lnTo>
                    <a:cubicBezTo>
                      <a:pt x="1094" y="247"/>
                      <a:pt x="1094" y="246"/>
                      <a:pt x="1094" y="246"/>
                    </a:cubicBezTo>
                    <a:lnTo>
                      <a:pt x="1094" y="246"/>
                    </a:lnTo>
                    <a:cubicBezTo>
                      <a:pt x="1095" y="245"/>
                      <a:pt x="1095" y="245"/>
                      <a:pt x="1096" y="245"/>
                    </a:cubicBezTo>
                    <a:close/>
                    <a:moveTo>
                      <a:pt x="1048" y="273"/>
                    </a:moveTo>
                    <a:lnTo>
                      <a:pt x="1048" y="273"/>
                    </a:lnTo>
                    <a:cubicBezTo>
                      <a:pt x="1036" y="279"/>
                      <a:pt x="1027" y="285"/>
                      <a:pt x="1018" y="289"/>
                    </a:cubicBezTo>
                    <a:lnTo>
                      <a:pt x="1018" y="289"/>
                    </a:lnTo>
                    <a:cubicBezTo>
                      <a:pt x="1015" y="290"/>
                      <a:pt x="1014" y="290"/>
                      <a:pt x="1014" y="290"/>
                    </a:cubicBezTo>
                    <a:cubicBezTo>
                      <a:pt x="1012" y="290"/>
                      <a:pt x="1024" y="284"/>
                      <a:pt x="1048" y="273"/>
                    </a:cubicBezTo>
                    <a:close/>
                    <a:moveTo>
                      <a:pt x="1550" y="0"/>
                    </a:moveTo>
                    <a:cubicBezTo>
                      <a:pt x="1477" y="0"/>
                      <a:pt x="1406" y="17"/>
                      <a:pt x="1339" y="48"/>
                    </a:cubicBezTo>
                    <a:lnTo>
                      <a:pt x="1339" y="48"/>
                    </a:lnTo>
                    <a:cubicBezTo>
                      <a:pt x="1282" y="40"/>
                      <a:pt x="1225" y="36"/>
                      <a:pt x="1168" y="36"/>
                    </a:cubicBezTo>
                    <a:cubicBezTo>
                      <a:pt x="840" y="36"/>
                      <a:pt x="526" y="164"/>
                      <a:pt x="250" y="380"/>
                    </a:cubicBezTo>
                    <a:cubicBezTo>
                      <a:pt x="0" y="582"/>
                      <a:pt x="72" y="1070"/>
                      <a:pt x="357" y="1201"/>
                    </a:cubicBezTo>
                    <a:cubicBezTo>
                      <a:pt x="555" y="1294"/>
                      <a:pt x="755" y="1339"/>
                      <a:pt x="949" y="1339"/>
                    </a:cubicBezTo>
                    <a:cubicBezTo>
                      <a:pt x="1350" y="1339"/>
                      <a:pt x="1724" y="1146"/>
                      <a:pt x="1989" y="784"/>
                    </a:cubicBezTo>
                    <a:cubicBezTo>
                      <a:pt x="2155" y="558"/>
                      <a:pt x="2024" y="201"/>
                      <a:pt x="1798" y="70"/>
                    </a:cubicBezTo>
                    <a:cubicBezTo>
                      <a:pt x="1716" y="22"/>
                      <a:pt x="1632" y="0"/>
                      <a:pt x="15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1852973" y="1708769"/>
                <a:ext cx="92008" cy="115217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3609" extrusionOk="0">
                    <a:moveTo>
                      <a:pt x="1718" y="0"/>
                    </a:moveTo>
                    <a:cubicBezTo>
                      <a:pt x="1359" y="0"/>
                      <a:pt x="1002" y="164"/>
                      <a:pt x="822" y="510"/>
                    </a:cubicBezTo>
                    <a:cubicBezTo>
                      <a:pt x="524" y="1070"/>
                      <a:pt x="298" y="1665"/>
                      <a:pt x="143" y="2284"/>
                    </a:cubicBezTo>
                    <a:cubicBezTo>
                      <a:pt x="0" y="2820"/>
                      <a:pt x="310" y="3451"/>
                      <a:pt x="869" y="3582"/>
                    </a:cubicBezTo>
                    <a:cubicBezTo>
                      <a:pt x="952" y="3600"/>
                      <a:pt x="1035" y="3608"/>
                      <a:pt x="1118" y="3608"/>
                    </a:cubicBezTo>
                    <a:cubicBezTo>
                      <a:pt x="1586" y="3608"/>
                      <a:pt x="2034" y="3329"/>
                      <a:pt x="2155" y="2844"/>
                    </a:cubicBezTo>
                    <a:cubicBezTo>
                      <a:pt x="2215" y="2594"/>
                      <a:pt x="2298" y="2355"/>
                      <a:pt x="2381" y="2117"/>
                    </a:cubicBezTo>
                    <a:cubicBezTo>
                      <a:pt x="2381" y="2117"/>
                      <a:pt x="2418" y="2021"/>
                      <a:pt x="2441" y="1963"/>
                    </a:cubicBezTo>
                    <a:lnTo>
                      <a:pt x="2441" y="1963"/>
                    </a:lnTo>
                    <a:cubicBezTo>
                      <a:pt x="2500" y="1820"/>
                      <a:pt x="2560" y="1701"/>
                      <a:pt x="2631" y="1570"/>
                    </a:cubicBezTo>
                    <a:cubicBezTo>
                      <a:pt x="2881" y="1081"/>
                      <a:pt x="2774" y="403"/>
                      <a:pt x="2250" y="129"/>
                    </a:cubicBezTo>
                    <a:cubicBezTo>
                      <a:pt x="2088" y="44"/>
                      <a:pt x="1903" y="0"/>
                      <a:pt x="171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1887930" y="1563195"/>
                <a:ext cx="81345" cy="107172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3357" extrusionOk="0">
                    <a:moveTo>
                      <a:pt x="1477" y="1260"/>
                    </a:moveTo>
                    <a:cubicBezTo>
                      <a:pt x="1597" y="1260"/>
                      <a:pt x="1700" y="1279"/>
                      <a:pt x="1787" y="1317"/>
                    </a:cubicBezTo>
                    <a:lnTo>
                      <a:pt x="1787" y="1317"/>
                    </a:lnTo>
                    <a:cubicBezTo>
                      <a:pt x="1690" y="1286"/>
                      <a:pt x="1586" y="1267"/>
                      <a:pt x="1477" y="1260"/>
                    </a:cubicBezTo>
                    <a:close/>
                    <a:moveTo>
                      <a:pt x="1298" y="1"/>
                    </a:moveTo>
                    <a:cubicBezTo>
                      <a:pt x="1035" y="1"/>
                      <a:pt x="772" y="102"/>
                      <a:pt x="548" y="296"/>
                    </a:cubicBezTo>
                    <a:cubicBezTo>
                      <a:pt x="108" y="677"/>
                      <a:pt x="1" y="1296"/>
                      <a:pt x="48" y="1855"/>
                    </a:cubicBezTo>
                    <a:cubicBezTo>
                      <a:pt x="120" y="2665"/>
                      <a:pt x="620" y="3308"/>
                      <a:pt x="1477" y="3355"/>
                    </a:cubicBezTo>
                    <a:cubicBezTo>
                      <a:pt x="1489" y="3356"/>
                      <a:pt x="1501" y="3356"/>
                      <a:pt x="1513" y="3356"/>
                    </a:cubicBezTo>
                    <a:cubicBezTo>
                      <a:pt x="2047" y="3356"/>
                      <a:pt x="2548" y="2843"/>
                      <a:pt x="2525" y="2308"/>
                    </a:cubicBezTo>
                    <a:cubicBezTo>
                      <a:pt x="2512" y="2003"/>
                      <a:pt x="2395" y="1746"/>
                      <a:pt x="2203" y="1562"/>
                    </a:cubicBezTo>
                    <a:lnTo>
                      <a:pt x="2203" y="1562"/>
                    </a:lnTo>
                    <a:cubicBezTo>
                      <a:pt x="2425" y="1166"/>
                      <a:pt x="2359" y="601"/>
                      <a:pt x="2025" y="296"/>
                    </a:cubicBezTo>
                    <a:cubicBezTo>
                      <a:pt x="1808" y="96"/>
                      <a:pt x="1553" y="1"/>
                      <a:pt x="12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1110832" y="1801253"/>
                <a:ext cx="383547" cy="653569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20472" extrusionOk="0">
                    <a:moveTo>
                      <a:pt x="378" y="0"/>
                    </a:moveTo>
                    <a:cubicBezTo>
                      <a:pt x="182" y="0"/>
                      <a:pt x="0" y="125"/>
                      <a:pt x="30" y="375"/>
                    </a:cubicBezTo>
                    <a:cubicBezTo>
                      <a:pt x="494" y="4078"/>
                      <a:pt x="2685" y="7031"/>
                      <a:pt x="5447" y="9424"/>
                    </a:cubicBezTo>
                    <a:cubicBezTo>
                      <a:pt x="6090" y="9984"/>
                      <a:pt x="6769" y="10507"/>
                      <a:pt x="7459" y="11019"/>
                    </a:cubicBezTo>
                    <a:cubicBezTo>
                      <a:pt x="8233" y="11615"/>
                      <a:pt x="9567" y="12234"/>
                      <a:pt x="10150" y="13008"/>
                    </a:cubicBezTo>
                    <a:cubicBezTo>
                      <a:pt x="10769" y="13829"/>
                      <a:pt x="10650" y="15532"/>
                      <a:pt x="10769" y="16544"/>
                    </a:cubicBezTo>
                    <a:cubicBezTo>
                      <a:pt x="10912" y="17734"/>
                      <a:pt x="11055" y="18913"/>
                      <a:pt x="11198" y="20092"/>
                    </a:cubicBezTo>
                    <a:cubicBezTo>
                      <a:pt x="11228" y="20343"/>
                      <a:pt x="11442" y="20471"/>
                      <a:pt x="11639" y="20471"/>
                    </a:cubicBezTo>
                    <a:cubicBezTo>
                      <a:pt x="11834" y="20471"/>
                      <a:pt x="12013" y="20346"/>
                      <a:pt x="11984" y="20092"/>
                    </a:cubicBezTo>
                    <a:cubicBezTo>
                      <a:pt x="11722" y="17961"/>
                      <a:pt x="11603" y="15758"/>
                      <a:pt x="11210" y="13639"/>
                    </a:cubicBezTo>
                    <a:cubicBezTo>
                      <a:pt x="10972" y="12389"/>
                      <a:pt x="10115" y="11996"/>
                      <a:pt x="9103" y="11257"/>
                    </a:cubicBezTo>
                    <a:cubicBezTo>
                      <a:pt x="5340" y="8531"/>
                      <a:pt x="1435" y="5281"/>
                      <a:pt x="816" y="375"/>
                    </a:cubicBezTo>
                    <a:cubicBezTo>
                      <a:pt x="786" y="125"/>
                      <a:pt x="575" y="0"/>
                      <a:pt x="3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898154" y="1786376"/>
                <a:ext cx="260572" cy="648365"/>
              </a:xfrm>
              <a:custGeom>
                <a:avLst/>
                <a:gdLst/>
                <a:ahLst/>
                <a:cxnLst/>
                <a:rect l="l" t="t" r="r" b="b"/>
                <a:pathLst>
                  <a:path w="8162" h="20309" extrusionOk="0">
                    <a:moveTo>
                      <a:pt x="7581" y="1"/>
                    </a:moveTo>
                    <a:cubicBezTo>
                      <a:pt x="7518" y="1"/>
                      <a:pt x="7451" y="18"/>
                      <a:pt x="7383" y="55"/>
                    </a:cubicBezTo>
                    <a:cubicBezTo>
                      <a:pt x="4192" y="1806"/>
                      <a:pt x="596" y="3044"/>
                      <a:pt x="310" y="7140"/>
                    </a:cubicBezTo>
                    <a:cubicBezTo>
                      <a:pt x="1" y="11450"/>
                      <a:pt x="1215" y="16069"/>
                      <a:pt x="2763" y="20046"/>
                    </a:cubicBezTo>
                    <a:cubicBezTo>
                      <a:pt x="2838" y="20229"/>
                      <a:pt x="3002" y="20308"/>
                      <a:pt x="3161" y="20308"/>
                    </a:cubicBezTo>
                    <a:cubicBezTo>
                      <a:pt x="3406" y="20308"/>
                      <a:pt x="3640" y="20120"/>
                      <a:pt x="3525" y="19832"/>
                    </a:cubicBezTo>
                    <a:cubicBezTo>
                      <a:pt x="2144" y="16307"/>
                      <a:pt x="1251" y="12581"/>
                      <a:pt x="1096" y="8783"/>
                    </a:cubicBezTo>
                    <a:cubicBezTo>
                      <a:pt x="1001" y="6711"/>
                      <a:pt x="1239" y="4699"/>
                      <a:pt x="3049" y="3401"/>
                    </a:cubicBezTo>
                    <a:cubicBezTo>
                      <a:pt x="4501" y="2353"/>
                      <a:pt x="6216" y="1591"/>
                      <a:pt x="7787" y="734"/>
                    </a:cubicBezTo>
                    <a:cubicBezTo>
                      <a:pt x="8161" y="522"/>
                      <a:pt x="7935" y="1"/>
                      <a:pt x="75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1009920" y="1880297"/>
                <a:ext cx="422368" cy="544896"/>
              </a:xfrm>
              <a:custGeom>
                <a:avLst/>
                <a:gdLst/>
                <a:ahLst/>
                <a:cxnLst/>
                <a:rect l="l" t="t" r="r" b="b"/>
                <a:pathLst>
                  <a:path w="13230" h="17068" extrusionOk="0">
                    <a:moveTo>
                      <a:pt x="2739" y="0"/>
                    </a:moveTo>
                    <a:cubicBezTo>
                      <a:pt x="2686" y="0"/>
                      <a:pt x="2631" y="28"/>
                      <a:pt x="2608" y="90"/>
                    </a:cubicBezTo>
                    <a:cubicBezTo>
                      <a:pt x="2072" y="1459"/>
                      <a:pt x="1524" y="2840"/>
                      <a:pt x="988" y="4209"/>
                    </a:cubicBezTo>
                    <a:cubicBezTo>
                      <a:pt x="810" y="4650"/>
                      <a:pt x="0" y="5900"/>
                      <a:pt x="262" y="6412"/>
                    </a:cubicBezTo>
                    <a:cubicBezTo>
                      <a:pt x="548" y="6972"/>
                      <a:pt x="1965" y="7257"/>
                      <a:pt x="2417" y="7460"/>
                    </a:cubicBezTo>
                    <a:cubicBezTo>
                      <a:pt x="3822" y="8043"/>
                      <a:pt x="5215" y="8627"/>
                      <a:pt x="6620" y="9222"/>
                    </a:cubicBezTo>
                    <a:cubicBezTo>
                      <a:pt x="6858" y="9317"/>
                      <a:pt x="8299" y="9710"/>
                      <a:pt x="8418" y="9972"/>
                    </a:cubicBezTo>
                    <a:cubicBezTo>
                      <a:pt x="8692" y="10663"/>
                      <a:pt x="7775" y="10984"/>
                      <a:pt x="7441" y="11556"/>
                    </a:cubicBezTo>
                    <a:cubicBezTo>
                      <a:pt x="7299" y="11806"/>
                      <a:pt x="7120" y="11996"/>
                      <a:pt x="7180" y="12318"/>
                    </a:cubicBezTo>
                    <a:cubicBezTo>
                      <a:pt x="7334" y="13103"/>
                      <a:pt x="8715" y="13746"/>
                      <a:pt x="9251" y="14151"/>
                    </a:cubicBezTo>
                    <a:cubicBezTo>
                      <a:pt x="10489" y="15116"/>
                      <a:pt x="11740" y="16080"/>
                      <a:pt x="12990" y="17044"/>
                    </a:cubicBezTo>
                    <a:cubicBezTo>
                      <a:pt x="13012" y="17060"/>
                      <a:pt x="13034" y="17067"/>
                      <a:pt x="13055" y="17067"/>
                    </a:cubicBezTo>
                    <a:cubicBezTo>
                      <a:pt x="13157" y="17067"/>
                      <a:pt x="13230" y="16897"/>
                      <a:pt x="13121" y="16818"/>
                    </a:cubicBezTo>
                    <a:lnTo>
                      <a:pt x="9644" y="14127"/>
                    </a:lnTo>
                    <a:cubicBezTo>
                      <a:pt x="8799" y="13473"/>
                      <a:pt x="8346" y="13318"/>
                      <a:pt x="8144" y="12210"/>
                    </a:cubicBezTo>
                    <a:cubicBezTo>
                      <a:pt x="7918" y="11044"/>
                      <a:pt x="8299" y="10913"/>
                      <a:pt x="9144" y="10198"/>
                    </a:cubicBezTo>
                    <a:cubicBezTo>
                      <a:pt x="9227" y="10127"/>
                      <a:pt x="9168" y="10008"/>
                      <a:pt x="9085" y="9972"/>
                    </a:cubicBezTo>
                    <a:cubicBezTo>
                      <a:pt x="6787" y="9008"/>
                      <a:pt x="4489" y="8043"/>
                      <a:pt x="2191" y="7079"/>
                    </a:cubicBezTo>
                    <a:cubicBezTo>
                      <a:pt x="1512" y="6793"/>
                      <a:pt x="750" y="6365"/>
                      <a:pt x="774" y="5460"/>
                    </a:cubicBezTo>
                    <a:cubicBezTo>
                      <a:pt x="786" y="5019"/>
                      <a:pt x="1310" y="4102"/>
                      <a:pt x="1465" y="3698"/>
                    </a:cubicBezTo>
                    <a:cubicBezTo>
                      <a:pt x="1929" y="2519"/>
                      <a:pt x="2393" y="1340"/>
                      <a:pt x="2858" y="161"/>
                    </a:cubicBezTo>
                    <a:cubicBezTo>
                      <a:pt x="2893" y="62"/>
                      <a:pt x="2818" y="0"/>
                      <a:pt x="27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1095668" y="2205093"/>
                <a:ext cx="89262" cy="214344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6714" extrusionOk="0">
                    <a:moveTo>
                      <a:pt x="155" y="0"/>
                    </a:moveTo>
                    <a:cubicBezTo>
                      <a:pt x="78" y="0"/>
                      <a:pt x="0" y="63"/>
                      <a:pt x="29" y="155"/>
                    </a:cubicBezTo>
                    <a:cubicBezTo>
                      <a:pt x="755" y="2370"/>
                      <a:pt x="1577" y="4525"/>
                      <a:pt x="2529" y="6644"/>
                    </a:cubicBezTo>
                    <a:cubicBezTo>
                      <a:pt x="2548" y="6693"/>
                      <a:pt x="2583" y="6714"/>
                      <a:pt x="2621" y="6714"/>
                    </a:cubicBezTo>
                    <a:cubicBezTo>
                      <a:pt x="2703" y="6714"/>
                      <a:pt x="2796" y="6619"/>
                      <a:pt x="2755" y="6513"/>
                    </a:cubicBezTo>
                    <a:cubicBezTo>
                      <a:pt x="1815" y="4418"/>
                      <a:pt x="993" y="2275"/>
                      <a:pt x="279" y="96"/>
                    </a:cubicBezTo>
                    <a:cubicBezTo>
                      <a:pt x="260" y="29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4"/>
              <p:cNvSpPr/>
              <p:nvPr/>
            </p:nvSpPr>
            <p:spPr>
              <a:xfrm>
                <a:off x="1433170" y="1816449"/>
                <a:ext cx="75822" cy="41528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3008" extrusionOk="0">
                    <a:moveTo>
                      <a:pt x="1370" y="1"/>
                    </a:moveTo>
                    <a:cubicBezTo>
                      <a:pt x="1140" y="1"/>
                      <a:pt x="884" y="194"/>
                      <a:pt x="934" y="495"/>
                    </a:cubicBezTo>
                    <a:cubicBezTo>
                      <a:pt x="1589" y="4543"/>
                      <a:pt x="958" y="8555"/>
                      <a:pt x="65" y="12520"/>
                    </a:cubicBezTo>
                    <a:cubicBezTo>
                      <a:pt x="1" y="12813"/>
                      <a:pt x="250" y="13008"/>
                      <a:pt x="483" y="13008"/>
                    </a:cubicBezTo>
                    <a:cubicBezTo>
                      <a:pt x="637" y="13008"/>
                      <a:pt x="784" y="12922"/>
                      <a:pt x="827" y="12722"/>
                    </a:cubicBezTo>
                    <a:cubicBezTo>
                      <a:pt x="1744" y="8615"/>
                      <a:pt x="2375" y="4483"/>
                      <a:pt x="1696" y="280"/>
                    </a:cubicBezTo>
                    <a:cubicBezTo>
                      <a:pt x="1663" y="86"/>
                      <a:pt x="1522" y="1"/>
                      <a:pt x="13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1462413" y="1805148"/>
                <a:ext cx="236341" cy="620814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19446" extrusionOk="0">
                    <a:moveTo>
                      <a:pt x="593" y="1"/>
                    </a:moveTo>
                    <a:cubicBezTo>
                      <a:pt x="240" y="1"/>
                      <a:pt x="1" y="526"/>
                      <a:pt x="387" y="729"/>
                    </a:cubicBezTo>
                    <a:cubicBezTo>
                      <a:pt x="3614" y="2396"/>
                      <a:pt x="4531" y="5909"/>
                      <a:pt x="5078" y="9230"/>
                    </a:cubicBezTo>
                    <a:cubicBezTo>
                      <a:pt x="5614" y="12540"/>
                      <a:pt x="6091" y="15850"/>
                      <a:pt x="6602" y="19160"/>
                    </a:cubicBezTo>
                    <a:cubicBezTo>
                      <a:pt x="6631" y="19360"/>
                      <a:pt x="6770" y="19446"/>
                      <a:pt x="6920" y="19446"/>
                    </a:cubicBezTo>
                    <a:cubicBezTo>
                      <a:pt x="7148" y="19446"/>
                      <a:pt x="7403" y="19251"/>
                      <a:pt x="7353" y="18958"/>
                    </a:cubicBezTo>
                    <a:cubicBezTo>
                      <a:pt x="6757" y="15029"/>
                      <a:pt x="6341" y="11028"/>
                      <a:pt x="5483" y="7159"/>
                    </a:cubicBezTo>
                    <a:cubicBezTo>
                      <a:pt x="4852" y="4242"/>
                      <a:pt x="3531" y="1468"/>
                      <a:pt x="780" y="51"/>
                    </a:cubicBezTo>
                    <a:cubicBezTo>
                      <a:pt x="716" y="16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1529134" y="1956404"/>
                <a:ext cx="77163" cy="4422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852" extrusionOk="0">
                    <a:moveTo>
                      <a:pt x="2006" y="1"/>
                    </a:moveTo>
                    <a:cubicBezTo>
                      <a:pt x="1955" y="1"/>
                      <a:pt x="1907" y="27"/>
                      <a:pt x="1893" y="87"/>
                    </a:cubicBezTo>
                    <a:cubicBezTo>
                      <a:pt x="1464" y="1635"/>
                      <a:pt x="1036" y="3183"/>
                      <a:pt x="607" y="4731"/>
                    </a:cubicBezTo>
                    <a:cubicBezTo>
                      <a:pt x="500" y="5100"/>
                      <a:pt x="0" y="6112"/>
                      <a:pt x="238" y="6552"/>
                    </a:cubicBezTo>
                    <a:cubicBezTo>
                      <a:pt x="386" y="6820"/>
                      <a:pt x="436" y="6873"/>
                      <a:pt x="461" y="6873"/>
                    </a:cubicBezTo>
                    <a:cubicBezTo>
                      <a:pt x="477" y="6873"/>
                      <a:pt x="483" y="6851"/>
                      <a:pt x="497" y="6851"/>
                    </a:cubicBezTo>
                    <a:cubicBezTo>
                      <a:pt x="508" y="6851"/>
                      <a:pt x="522" y="6862"/>
                      <a:pt x="548" y="6898"/>
                    </a:cubicBezTo>
                    <a:cubicBezTo>
                      <a:pt x="702" y="6957"/>
                      <a:pt x="857" y="6993"/>
                      <a:pt x="1012" y="7017"/>
                    </a:cubicBezTo>
                    <a:cubicBezTo>
                      <a:pt x="1881" y="7552"/>
                      <a:pt x="2119" y="8207"/>
                      <a:pt x="1762" y="8969"/>
                    </a:cubicBezTo>
                    <a:cubicBezTo>
                      <a:pt x="1703" y="10481"/>
                      <a:pt x="964" y="12220"/>
                      <a:pt x="607" y="13696"/>
                    </a:cubicBezTo>
                    <a:cubicBezTo>
                      <a:pt x="586" y="13788"/>
                      <a:pt x="667" y="13851"/>
                      <a:pt x="743" y="13851"/>
                    </a:cubicBezTo>
                    <a:cubicBezTo>
                      <a:pt x="794" y="13851"/>
                      <a:pt x="843" y="13823"/>
                      <a:pt x="857" y="13756"/>
                    </a:cubicBezTo>
                    <a:cubicBezTo>
                      <a:pt x="1238" y="12184"/>
                      <a:pt x="1643" y="10624"/>
                      <a:pt x="2012" y="9041"/>
                    </a:cubicBezTo>
                    <a:cubicBezTo>
                      <a:pt x="2203" y="8195"/>
                      <a:pt x="2417" y="7695"/>
                      <a:pt x="1965" y="6981"/>
                    </a:cubicBezTo>
                    <a:cubicBezTo>
                      <a:pt x="1941" y="6945"/>
                      <a:pt x="1905" y="6945"/>
                      <a:pt x="1881" y="6921"/>
                    </a:cubicBezTo>
                    <a:cubicBezTo>
                      <a:pt x="1750" y="6838"/>
                      <a:pt x="1607" y="6790"/>
                      <a:pt x="1453" y="6778"/>
                    </a:cubicBezTo>
                    <a:cubicBezTo>
                      <a:pt x="691" y="6195"/>
                      <a:pt x="488" y="5528"/>
                      <a:pt x="857" y="4802"/>
                    </a:cubicBezTo>
                    <a:cubicBezTo>
                      <a:pt x="976" y="3290"/>
                      <a:pt x="1738" y="1623"/>
                      <a:pt x="2143" y="159"/>
                    </a:cubicBezTo>
                    <a:cubicBezTo>
                      <a:pt x="2172" y="64"/>
                      <a:pt x="2086" y="1"/>
                      <a:pt x="20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1152717" y="1787302"/>
                <a:ext cx="250260" cy="118410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3709" extrusionOk="0">
                    <a:moveTo>
                      <a:pt x="183" y="0"/>
                    </a:moveTo>
                    <a:cubicBezTo>
                      <a:pt x="87" y="0"/>
                      <a:pt x="1" y="94"/>
                      <a:pt x="75" y="193"/>
                    </a:cubicBezTo>
                    <a:cubicBezTo>
                      <a:pt x="1635" y="2372"/>
                      <a:pt x="5124" y="3241"/>
                      <a:pt x="7612" y="3705"/>
                    </a:cubicBezTo>
                    <a:cubicBezTo>
                      <a:pt x="7623" y="3708"/>
                      <a:pt x="7634" y="3709"/>
                      <a:pt x="7644" y="3709"/>
                    </a:cubicBezTo>
                    <a:cubicBezTo>
                      <a:pt x="7787" y="3709"/>
                      <a:pt x="7839" y="3489"/>
                      <a:pt x="7683" y="3455"/>
                    </a:cubicBezTo>
                    <a:cubicBezTo>
                      <a:pt x="5266" y="3003"/>
                      <a:pt x="1802" y="2158"/>
                      <a:pt x="301" y="62"/>
                    </a:cubicBezTo>
                    <a:cubicBezTo>
                      <a:pt x="269" y="18"/>
                      <a:pt x="225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>
                <a:off x="1205232" y="1902931"/>
                <a:ext cx="164829" cy="167670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252" extrusionOk="0">
                    <a:moveTo>
                      <a:pt x="5005" y="0"/>
                    </a:moveTo>
                    <a:cubicBezTo>
                      <a:pt x="4953" y="0"/>
                      <a:pt x="4902" y="29"/>
                      <a:pt x="4883" y="95"/>
                    </a:cubicBezTo>
                    <a:cubicBezTo>
                      <a:pt x="4491" y="1476"/>
                      <a:pt x="4062" y="2846"/>
                      <a:pt x="3586" y="4203"/>
                    </a:cubicBezTo>
                    <a:cubicBezTo>
                      <a:pt x="3479" y="4477"/>
                      <a:pt x="3490" y="4786"/>
                      <a:pt x="3133" y="4786"/>
                    </a:cubicBezTo>
                    <a:cubicBezTo>
                      <a:pt x="3132" y="4786"/>
                      <a:pt x="3130" y="4787"/>
                      <a:pt x="3128" y="4787"/>
                    </a:cubicBezTo>
                    <a:cubicBezTo>
                      <a:pt x="2964" y="4787"/>
                      <a:pt x="2298" y="4238"/>
                      <a:pt x="2169" y="4155"/>
                    </a:cubicBezTo>
                    <a:cubicBezTo>
                      <a:pt x="1526" y="3727"/>
                      <a:pt x="883" y="3298"/>
                      <a:pt x="252" y="2869"/>
                    </a:cubicBezTo>
                    <a:cubicBezTo>
                      <a:pt x="228" y="2853"/>
                      <a:pt x="204" y="2847"/>
                      <a:pt x="182" y="2847"/>
                    </a:cubicBezTo>
                    <a:cubicBezTo>
                      <a:pt x="72" y="2847"/>
                      <a:pt x="0" y="3016"/>
                      <a:pt x="109" y="3096"/>
                    </a:cubicBezTo>
                    <a:cubicBezTo>
                      <a:pt x="1181" y="3810"/>
                      <a:pt x="2252" y="4524"/>
                      <a:pt x="3324" y="5227"/>
                    </a:cubicBezTo>
                    <a:cubicBezTo>
                      <a:pt x="3344" y="5244"/>
                      <a:pt x="3367" y="5251"/>
                      <a:pt x="3389" y="5251"/>
                    </a:cubicBezTo>
                    <a:cubicBezTo>
                      <a:pt x="3444" y="5251"/>
                      <a:pt x="3497" y="5206"/>
                      <a:pt x="3514" y="5155"/>
                    </a:cubicBezTo>
                    <a:cubicBezTo>
                      <a:pt x="4110" y="3512"/>
                      <a:pt x="4657" y="1846"/>
                      <a:pt x="5133" y="167"/>
                    </a:cubicBezTo>
                    <a:cubicBezTo>
                      <a:pt x="5162" y="66"/>
                      <a:pt x="5083" y="0"/>
                      <a:pt x="50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1328810" y="1913849"/>
                <a:ext cx="104203" cy="14209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451" extrusionOk="0">
                    <a:moveTo>
                      <a:pt x="1089" y="0"/>
                    </a:moveTo>
                    <a:cubicBezTo>
                      <a:pt x="1036" y="0"/>
                      <a:pt x="981" y="26"/>
                      <a:pt x="953" y="87"/>
                    </a:cubicBezTo>
                    <a:cubicBezTo>
                      <a:pt x="679" y="777"/>
                      <a:pt x="0" y="2206"/>
                      <a:pt x="441" y="2944"/>
                    </a:cubicBezTo>
                    <a:cubicBezTo>
                      <a:pt x="596" y="3194"/>
                      <a:pt x="870" y="3313"/>
                      <a:pt x="1120" y="3444"/>
                    </a:cubicBezTo>
                    <a:cubicBezTo>
                      <a:pt x="1739" y="3778"/>
                      <a:pt x="2370" y="4111"/>
                      <a:pt x="3001" y="4432"/>
                    </a:cubicBezTo>
                    <a:cubicBezTo>
                      <a:pt x="3024" y="4445"/>
                      <a:pt x="3047" y="4451"/>
                      <a:pt x="3069" y="4451"/>
                    </a:cubicBezTo>
                    <a:cubicBezTo>
                      <a:pt x="3189" y="4451"/>
                      <a:pt x="3263" y="4277"/>
                      <a:pt x="3132" y="4206"/>
                    </a:cubicBezTo>
                    <a:cubicBezTo>
                      <a:pt x="2751" y="4004"/>
                      <a:pt x="2358" y="3801"/>
                      <a:pt x="1977" y="3599"/>
                    </a:cubicBezTo>
                    <a:cubicBezTo>
                      <a:pt x="1655" y="3432"/>
                      <a:pt x="1179" y="3289"/>
                      <a:pt x="929" y="3039"/>
                    </a:cubicBezTo>
                    <a:cubicBezTo>
                      <a:pt x="203" y="2361"/>
                      <a:pt x="905" y="920"/>
                      <a:pt x="1215" y="158"/>
                    </a:cubicBezTo>
                    <a:cubicBezTo>
                      <a:pt x="1251" y="64"/>
                      <a:pt x="1172" y="0"/>
                      <a:pt x="10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1336792" y="1888055"/>
                <a:ext cx="146791" cy="173161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5424" extrusionOk="0">
                    <a:moveTo>
                      <a:pt x="2095" y="1"/>
                    </a:moveTo>
                    <a:cubicBezTo>
                      <a:pt x="1724" y="1"/>
                      <a:pt x="1331" y="82"/>
                      <a:pt x="1012" y="133"/>
                    </a:cubicBezTo>
                    <a:cubicBezTo>
                      <a:pt x="678" y="181"/>
                      <a:pt x="663" y="538"/>
                      <a:pt x="837" y="748"/>
                    </a:cubicBezTo>
                    <a:lnTo>
                      <a:pt x="837" y="748"/>
                    </a:lnTo>
                    <a:cubicBezTo>
                      <a:pt x="816" y="778"/>
                      <a:pt x="799" y="811"/>
                      <a:pt x="786" y="847"/>
                    </a:cubicBezTo>
                    <a:cubicBezTo>
                      <a:pt x="560" y="1633"/>
                      <a:pt x="0" y="2740"/>
                      <a:pt x="72" y="3550"/>
                    </a:cubicBezTo>
                    <a:cubicBezTo>
                      <a:pt x="108" y="4121"/>
                      <a:pt x="572" y="4336"/>
                      <a:pt x="1036" y="4574"/>
                    </a:cubicBezTo>
                    <a:cubicBezTo>
                      <a:pt x="1431" y="4782"/>
                      <a:pt x="2035" y="5225"/>
                      <a:pt x="2546" y="5279"/>
                    </a:cubicBezTo>
                    <a:lnTo>
                      <a:pt x="2546" y="5279"/>
                    </a:lnTo>
                    <a:cubicBezTo>
                      <a:pt x="2621" y="5371"/>
                      <a:pt x="2742" y="5423"/>
                      <a:pt x="2867" y="5423"/>
                    </a:cubicBezTo>
                    <a:cubicBezTo>
                      <a:pt x="2963" y="5423"/>
                      <a:pt x="3062" y="5392"/>
                      <a:pt x="3144" y="5324"/>
                    </a:cubicBezTo>
                    <a:cubicBezTo>
                      <a:pt x="3691" y="4871"/>
                      <a:pt x="4025" y="4312"/>
                      <a:pt x="4168" y="3621"/>
                    </a:cubicBezTo>
                    <a:cubicBezTo>
                      <a:pt x="4184" y="3549"/>
                      <a:pt x="4181" y="3481"/>
                      <a:pt x="4164" y="3420"/>
                    </a:cubicBezTo>
                    <a:lnTo>
                      <a:pt x="4164" y="3420"/>
                    </a:lnTo>
                    <a:cubicBezTo>
                      <a:pt x="4454" y="2857"/>
                      <a:pt x="4597" y="2286"/>
                      <a:pt x="4191" y="1680"/>
                    </a:cubicBezTo>
                    <a:cubicBezTo>
                      <a:pt x="3870" y="1204"/>
                      <a:pt x="3275" y="383"/>
                      <a:pt x="2763" y="133"/>
                    </a:cubicBezTo>
                    <a:cubicBezTo>
                      <a:pt x="2566" y="35"/>
                      <a:pt x="2335" y="1"/>
                      <a:pt x="209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1380496" y="2029351"/>
                <a:ext cx="96190" cy="170192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5331" extrusionOk="0">
                    <a:moveTo>
                      <a:pt x="1773" y="1"/>
                    </a:moveTo>
                    <a:cubicBezTo>
                      <a:pt x="1609" y="1"/>
                      <a:pt x="1446" y="94"/>
                      <a:pt x="1394" y="279"/>
                    </a:cubicBezTo>
                    <a:cubicBezTo>
                      <a:pt x="1387" y="303"/>
                      <a:pt x="1381" y="327"/>
                      <a:pt x="1375" y="350"/>
                    </a:cubicBezTo>
                    <a:lnTo>
                      <a:pt x="1375" y="350"/>
                    </a:lnTo>
                    <a:cubicBezTo>
                      <a:pt x="1293" y="279"/>
                      <a:pt x="1185" y="243"/>
                      <a:pt x="1080" y="243"/>
                    </a:cubicBezTo>
                    <a:cubicBezTo>
                      <a:pt x="961" y="243"/>
                      <a:pt x="846" y="290"/>
                      <a:pt x="778" y="385"/>
                    </a:cubicBezTo>
                    <a:lnTo>
                      <a:pt x="778" y="385"/>
                    </a:lnTo>
                    <a:cubicBezTo>
                      <a:pt x="618" y="422"/>
                      <a:pt x="473" y="542"/>
                      <a:pt x="453" y="743"/>
                    </a:cubicBezTo>
                    <a:cubicBezTo>
                      <a:pt x="382" y="1303"/>
                      <a:pt x="322" y="1862"/>
                      <a:pt x="251" y="2410"/>
                    </a:cubicBezTo>
                    <a:cubicBezTo>
                      <a:pt x="203" y="2874"/>
                      <a:pt x="1" y="3529"/>
                      <a:pt x="108" y="3993"/>
                    </a:cubicBezTo>
                    <a:cubicBezTo>
                      <a:pt x="263" y="4648"/>
                      <a:pt x="1239" y="5029"/>
                      <a:pt x="1775" y="5279"/>
                    </a:cubicBezTo>
                    <a:cubicBezTo>
                      <a:pt x="1845" y="5315"/>
                      <a:pt x="1915" y="5331"/>
                      <a:pt x="1979" y="5331"/>
                    </a:cubicBezTo>
                    <a:cubicBezTo>
                      <a:pt x="2177" y="5331"/>
                      <a:pt x="2334" y="5179"/>
                      <a:pt x="2370" y="4946"/>
                    </a:cubicBezTo>
                    <a:cubicBezTo>
                      <a:pt x="2489" y="3970"/>
                      <a:pt x="2787" y="3029"/>
                      <a:pt x="2918" y="2053"/>
                    </a:cubicBezTo>
                    <a:cubicBezTo>
                      <a:pt x="3013" y="1326"/>
                      <a:pt x="2489" y="767"/>
                      <a:pt x="2120" y="183"/>
                    </a:cubicBezTo>
                    <a:cubicBezTo>
                      <a:pt x="2040" y="61"/>
                      <a:pt x="1906" y="1"/>
                      <a:pt x="177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1406897" y="1791356"/>
                <a:ext cx="39395" cy="111291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3486" extrusionOk="0">
                    <a:moveTo>
                      <a:pt x="1058" y="1"/>
                    </a:moveTo>
                    <a:cubicBezTo>
                      <a:pt x="992" y="1"/>
                      <a:pt x="930" y="42"/>
                      <a:pt x="936" y="126"/>
                    </a:cubicBezTo>
                    <a:cubicBezTo>
                      <a:pt x="972" y="1269"/>
                      <a:pt x="686" y="2328"/>
                      <a:pt x="67" y="3293"/>
                    </a:cubicBezTo>
                    <a:cubicBezTo>
                      <a:pt x="0" y="3392"/>
                      <a:pt x="89" y="3485"/>
                      <a:pt x="182" y="3485"/>
                    </a:cubicBezTo>
                    <a:cubicBezTo>
                      <a:pt x="222" y="3485"/>
                      <a:pt x="264" y="3467"/>
                      <a:pt x="293" y="3424"/>
                    </a:cubicBezTo>
                    <a:cubicBezTo>
                      <a:pt x="924" y="2423"/>
                      <a:pt x="1233" y="1316"/>
                      <a:pt x="1198" y="126"/>
                    </a:cubicBezTo>
                    <a:cubicBezTo>
                      <a:pt x="1192" y="42"/>
                      <a:pt x="1123" y="1"/>
                      <a:pt x="105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1437512" y="1791197"/>
                <a:ext cx="42141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43" extrusionOk="0">
                    <a:moveTo>
                      <a:pt x="181" y="1"/>
                    </a:moveTo>
                    <a:cubicBezTo>
                      <a:pt x="71" y="1"/>
                      <a:pt x="1" y="170"/>
                      <a:pt x="120" y="250"/>
                    </a:cubicBezTo>
                    <a:cubicBezTo>
                      <a:pt x="501" y="512"/>
                      <a:pt x="810" y="857"/>
                      <a:pt x="1036" y="1274"/>
                    </a:cubicBezTo>
                    <a:cubicBezTo>
                      <a:pt x="1063" y="1323"/>
                      <a:pt x="1104" y="1343"/>
                      <a:pt x="1144" y="1343"/>
                    </a:cubicBezTo>
                    <a:cubicBezTo>
                      <a:pt x="1232" y="1343"/>
                      <a:pt x="1320" y="1248"/>
                      <a:pt x="1263" y="1143"/>
                    </a:cubicBezTo>
                    <a:cubicBezTo>
                      <a:pt x="1013" y="690"/>
                      <a:pt x="667" y="309"/>
                      <a:pt x="251" y="23"/>
                    </a:cubicBezTo>
                    <a:cubicBezTo>
                      <a:pt x="227" y="7"/>
                      <a:pt x="203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1156388" y="1614465"/>
                <a:ext cx="60689" cy="18519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801" extrusionOk="0">
                    <a:moveTo>
                      <a:pt x="1443" y="1"/>
                    </a:moveTo>
                    <a:cubicBezTo>
                      <a:pt x="1246" y="1"/>
                      <a:pt x="1038" y="129"/>
                      <a:pt x="1020" y="380"/>
                    </a:cubicBezTo>
                    <a:cubicBezTo>
                      <a:pt x="925" y="1904"/>
                      <a:pt x="1127" y="3928"/>
                      <a:pt x="210" y="5226"/>
                    </a:cubicBezTo>
                    <a:cubicBezTo>
                      <a:pt x="1" y="5519"/>
                      <a:pt x="275" y="5801"/>
                      <a:pt x="559" y="5801"/>
                    </a:cubicBezTo>
                    <a:cubicBezTo>
                      <a:pt x="679" y="5801"/>
                      <a:pt x="801" y="5751"/>
                      <a:pt x="889" y="5631"/>
                    </a:cubicBezTo>
                    <a:cubicBezTo>
                      <a:pt x="1901" y="4190"/>
                      <a:pt x="1699" y="2059"/>
                      <a:pt x="1806" y="380"/>
                    </a:cubicBezTo>
                    <a:cubicBezTo>
                      <a:pt x="1823" y="126"/>
                      <a:pt x="1638" y="1"/>
                      <a:pt x="144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1425349" y="1709631"/>
                <a:ext cx="12195" cy="93923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942" extrusionOk="0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cubicBezTo>
                      <a:pt x="24" y="1031"/>
                      <a:pt x="60" y="1924"/>
                      <a:pt x="120" y="2817"/>
                    </a:cubicBezTo>
                    <a:cubicBezTo>
                      <a:pt x="120" y="2900"/>
                      <a:pt x="185" y="2942"/>
                      <a:pt x="251" y="2942"/>
                    </a:cubicBezTo>
                    <a:cubicBezTo>
                      <a:pt x="316" y="2942"/>
                      <a:pt x="382" y="2900"/>
                      <a:pt x="382" y="2817"/>
                    </a:cubicBezTo>
                    <a:cubicBezTo>
                      <a:pt x="322" y="1924"/>
                      <a:pt x="286" y="1031"/>
                      <a:pt x="263" y="126"/>
                    </a:cubicBez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1192877" y="1294042"/>
                <a:ext cx="347695" cy="421921"/>
              </a:xfrm>
              <a:custGeom>
                <a:avLst/>
                <a:gdLst/>
                <a:ahLst/>
                <a:cxnLst/>
                <a:rect l="l" t="t" r="r" b="b"/>
                <a:pathLst>
                  <a:path w="10891" h="13216" extrusionOk="0">
                    <a:moveTo>
                      <a:pt x="8293" y="0"/>
                    </a:moveTo>
                    <a:cubicBezTo>
                      <a:pt x="8015" y="0"/>
                      <a:pt x="7738" y="280"/>
                      <a:pt x="7937" y="571"/>
                    </a:cubicBezTo>
                    <a:cubicBezTo>
                      <a:pt x="8378" y="1238"/>
                      <a:pt x="8997" y="1916"/>
                      <a:pt x="9330" y="2642"/>
                    </a:cubicBezTo>
                    <a:cubicBezTo>
                      <a:pt x="9569" y="3178"/>
                      <a:pt x="9783" y="3381"/>
                      <a:pt x="9390" y="4000"/>
                    </a:cubicBezTo>
                    <a:cubicBezTo>
                      <a:pt x="9295" y="4131"/>
                      <a:pt x="9045" y="4178"/>
                      <a:pt x="8973" y="4333"/>
                    </a:cubicBezTo>
                    <a:cubicBezTo>
                      <a:pt x="8640" y="5051"/>
                      <a:pt x="8981" y="5606"/>
                      <a:pt x="9310" y="6299"/>
                    </a:cubicBezTo>
                    <a:lnTo>
                      <a:pt x="9310" y="6299"/>
                    </a:lnTo>
                    <a:cubicBezTo>
                      <a:pt x="8076" y="6796"/>
                      <a:pt x="6833" y="7265"/>
                      <a:pt x="5580" y="7715"/>
                    </a:cubicBezTo>
                    <a:cubicBezTo>
                      <a:pt x="5211" y="7845"/>
                      <a:pt x="5211" y="8334"/>
                      <a:pt x="5580" y="8465"/>
                    </a:cubicBezTo>
                    <a:cubicBezTo>
                      <a:pt x="6592" y="8846"/>
                      <a:pt x="7771" y="9119"/>
                      <a:pt x="8711" y="9620"/>
                    </a:cubicBezTo>
                    <a:cubicBezTo>
                      <a:pt x="9319" y="9953"/>
                      <a:pt x="9711" y="9905"/>
                      <a:pt x="9557" y="10703"/>
                    </a:cubicBezTo>
                    <a:cubicBezTo>
                      <a:pt x="9402" y="11525"/>
                      <a:pt x="8473" y="12120"/>
                      <a:pt x="7735" y="12287"/>
                    </a:cubicBezTo>
                    <a:cubicBezTo>
                      <a:pt x="7251" y="12391"/>
                      <a:pt x="6744" y="12444"/>
                      <a:pt x="6230" y="12444"/>
                    </a:cubicBezTo>
                    <a:cubicBezTo>
                      <a:pt x="4183" y="12444"/>
                      <a:pt x="2041" y="11609"/>
                      <a:pt x="889" y="9953"/>
                    </a:cubicBezTo>
                    <a:cubicBezTo>
                      <a:pt x="801" y="9833"/>
                      <a:pt x="679" y="9783"/>
                      <a:pt x="559" y="9783"/>
                    </a:cubicBezTo>
                    <a:cubicBezTo>
                      <a:pt x="275" y="9783"/>
                      <a:pt x="1" y="10064"/>
                      <a:pt x="210" y="10358"/>
                    </a:cubicBezTo>
                    <a:cubicBezTo>
                      <a:pt x="1210" y="11775"/>
                      <a:pt x="2627" y="12632"/>
                      <a:pt x="4330" y="12977"/>
                    </a:cubicBezTo>
                    <a:cubicBezTo>
                      <a:pt x="4973" y="13111"/>
                      <a:pt x="5730" y="13216"/>
                      <a:pt x="6488" y="13216"/>
                    </a:cubicBezTo>
                    <a:cubicBezTo>
                      <a:pt x="7483" y="13216"/>
                      <a:pt x="8480" y="13035"/>
                      <a:pt x="9223" y="12501"/>
                    </a:cubicBezTo>
                    <a:cubicBezTo>
                      <a:pt x="9854" y="12048"/>
                      <a:pt x="10890" y="10536"/>
                      <a:pt x="10581" y="9679"/>
                    </a:cubicBezTo>
                    <a:cubicBezTo>
                      <a:pt x="10438" y="9310"/>
                      <a:pt x="9831" y="9203"/>
                      <a:pt x="9545" y="9096"/>
                    </a:cubicBezTo>
                    <a:cubicBezTo>
                      <a:pt x="8639" y="8759"/>
                      <a:pt x="7733" y="8423"/>
                      <a:pt x="6827" y="8091"/>
                    </a:cubicBezTo>
                    <a:lnTo>
                      <a:pt x="6827" y="8091"/>
                    </a:lnTo>
                    <a:cubicBezTo>
                      <a:pt x="7864" y="7708"/>
                      <a:pt x="8898" y="7301"/>
                      <a:pt x="9926" y="6881"/>
                    </a:cubicBezTo>
                    <a:cubicBezTo>
                      <a:pt x="10104" y="6810"/>
                      <a:pt x="10295" y="6619"/>
                      <a:pt x="10200" y="6405"/>
                    </a:cubicBezTo>
                    <a:cubicBezTo>
                      <a:pt x="10057" y="6036"/>
                      <a:pt x="9676" y="5524"/>
                      <a:pt x="9676" y="5143"/>
                    </a:cubicBezTo>
                    <a:cubicBezTo>
                      <a:pt x="9664" y="4667"/>
                      <a:pt x="9652" y="4940"/>
                      <a:pt x="9938" y="4559"/>
                    </a:cubicBezTo>
                    <a:cubicBezTo>
                      <a:pt x="10164" y="4262"/>
                      <a:pt x="10485" y="4178"/>
                      <a:pt x="10581" y="3785"/>
                    </a:cubicBezTo>
                    <a:cubicBezTo>
                      <a:pt x="10843" y="2666"/>
                      <a:pt x="9188" y="1023"/>
                      <a:pt x="8616" y="178"/>
                    </a:cubicBezTo>
                    <a:cubicBezTo>
                      <a:pt x="8534" y="52"/>
                      <a:pt x="8413" y="0"/>
                      <a:pt x="82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1357446" y="1371107"/>
                <a:ext cx="34862" cy="36299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137" extrusionOk="0">
                    <a:moveTo>
                      <a:pt x="675" y="348"/>
                    </a:moveTo>
                    <a:lnTo>
                      <a:pt x="675" y="348"/>
                    </a:lnTo>
                    <a:cubicBezTo>
                      <a:pt x="716" y="381"/>
                      <a:pt x="750" y="425"/>
                      <a:pt x="770" y="479"/>
                    </a:cubicBezTo>
                    <a:cubicBezTo>
                      <a:pt x="842" y="621"/>
                      <a:pt x="758" y="812"/>
                      <a:pt x="604" y="859"/>
                    </a:cubicBezTo>
                    <a:cubicBezTo>
                      <a:pt x="577" y="870"/>
                      <a:pt x="551" y="874"/>
                      <a:pt x="525" y="874"/>
                    </a:cubicBezTo>
                    <a:cubicBezTo>
                      <a:pt x="397" y="874"/>
                      <a:pt x="280" y="762"/>
                      <a:pt x="270" y="633"/>
                    </a:cubicBezTo>
                    <a:cubicBezTo>
                      <a:pt x="259" y="471"/>
                      <a:pt x="405" y="368"/>
                      <a:pt x="548" y="368"/>
                    </a:cubicBezTo>
                    <a:cubicBezTo>
                      <a:pt x="563" y="368"/>
                      <a:pt x="577" y="369"/>
                      <a:pt x="592" y="371"/>
                    </a:cubicBezTo>
                    <a:cubicBezTo>
                      <a:pt x="595" y="372"/>
                      <a:pt x="599" y="372"/>
                      <a:pt x="603" y="372"/>
                    </a:cubicBezTo>
                    <a:cubicBezTo>
                      <a:pt x="632" y="372"/>
                      <a:pt x="656" y="363"/>
                      <a:pt x="675" y="348"/>
                    </a:cubicBezTo>
                    <a:close/>
                    <a:moveTo>
                      <a:pt x="436" y="0"/>
                    </a:moveTo>
                    <a:cubicBezTo>
                      <a:pt x="421" y="0"/>
                      <a:pt x="405" y="1"/>
                      <a:pt x="389" y="2"/>
                    </a:cubicBezTo>
                    <a:cubicBezTo>
                      <a:pt x="289" y="9"/>
                      <a:pt x="249" y="106"/>
                      <a:pt x="269" y="180"/>
                    </a:cubicBezTo>
                    <a:lnTo>
                      <a:pt x="269" y="180"/>
                    </a:lnTo>
                    <a:cubicBezTo>
                      <a:pt x="112" y="272"/>
                      <a:pt x="1" y="441"/>
                      <a:pt x="8" y="633"/>
                    </a:cubicBezTo>
                    <a:cubicBezTo>
                      <a:pt x="19" y="901"/>
                      <a:pt x="260" y="1137"/>
                      <a:pt x="535" y="1137"/>
                    </a:cubicBezTo>
                    <a:cubicBezTo>
                      <a:pt x="554" y="1137"/>
                      <a:pt x="573" y="1136"/>
                      <a:pt x="592" y="1133"/>
                    </a:cubicBezTo>
                    <a:cubicBezTo>
                      <a:pt x="877" y="1098"/>
                      <a:pt x="1092" y="800"/>
                      <a:pt x="1056" y="514"/>
                    </a:cubicBezTo>
                    <a:cubicBezTo>
                      <a:pt x="1022" y="209"/>
                      <a:pt x="731" y="0"/>
                      <a:pt x="43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1319999" y="1336980"/>
                <a:ext cx="38917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1353" extrusionOk="0">
                    <a:moveTo>
                      <a:pt x="1044" y="1"/>
                    </a:moveTo>
                    <a:cubicBezTo>
                      <a:pt x="1023" y="1"/>
                      <a:pt x="1001" y="8"/>
                      <a:pt x="979" y="24"/>
                    </a:cubicBezTo>
                    <a:cubicBezTo>
                      <a:pt x="562" y="309"/>
                      <a:pt x="241" y="690"/>
                      <a:pt x="50" y="1155"/>
                    </a:cubicBezTo>
                    <a:cubicBezTo>
                      <a:pt x="1" y="1254"/>
                      <a:pt x="94" y="1353"/>
                      <a:pt x="180" y="1353"/>
                    </a:cubicBezTo>
                    <a:cubicBezTo>
                      <a:pt x="218" y="1353"/>
                      <a:pt x="254" y="1333"/>
                      <a:pt x="276" y="1286"/>
                    </a:cubicBezTo>
                    <a:cubicBezTo>
                      <a:pt x="455" y="869"/>
                      <a:pt x="729" y="512"/>
                      <a:pt x="1110" y="250"/>
                    </a:cubicBezTo>
                    <a:cubicBezTo>
                      <a:pt x="1219" y="170"/>
                      <a:pt x="1146" y="1"/>
                      <a:pt x="104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1290406" y="1439552"/>
                <a:ext cx="94977" cy="55039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1724" extrusionOk="0">
                    <a:moveTo>
                      <a:pt x="2018" y="270"/>
                    </a:moveTo>
                    <a:lnTo>
                      <a:pt x="2018" y="270"/>
                    </a:lnTo>
                    <a:cubicBezTo>
                      <a:pt x="2145" y="292"/>
                      <a:pt x="2309" y="319"/>
                      <a:pt x="2406" y="394"/>
                    </a:cubicBezTo>
                    <a:cubicBezTo>
                      <a:pt x="2775" y="704"/>
                      <a:pt x="2335" y="1085"/>
                      <a:pt x="2120" y="1216"/>
                    </a:cubicBezTo>
                    <a:cubicBezTo>
                      <a:pt x="1884" y="1370"/>
                      <a:pt x="1606" y="1455"/>
                      <a:pt x="1329" y="1455"/>
                    </a:cubicBezTo>
                    <a:cubicBezTo>
                      <a:pt x="1243" y="1455"/>
                      <a:pt x="1157" y="1447"/>
                      <a:pt x="1072" y="1430"/>
                    </a:cubicBezTo>
                    <a:cubicBezTo>
                      <a:pt x="799" y="1382"/>
                      <a:pt x="525" y="1275"/>
                      <a:pt x="525" y="966"/>
                    </a:cubicBezTo>
                    <a:cubicBezTo>
                      <a:pt x="537" y="668"/>
                      <a:pt x="763" y="573"/>
                      <a:pt x="1001" y="478"/>
                    </a:cubicBezTo>
                    <a:cubicBezTo>
                      <a:pt x="1327" y="353"/>
                      <a:pt x="1668" y="290"/>
                      <a:pt x="2018" y="270"/>
                    </a:cubicBezTo>
                    <a:close/>
                    <a:moveTo>
                      <a:pt x="2286" y="1"/>
                    </a:moveTo>
                    <a:cubicBezTo>
                      <a:pt x="2282" y="1"/>
                      <a:pt x="2279" y="1"/>
                      <a:pt x="2275" y="1"/>
                    </a:cubicBezTo>
                    <a:cubicBezTo>
                      <a:pt x="1680" y="1"/>
                      <a:pt x="644" y="85"/>
                      <a:pt x="310" y="668"/>
                    </a:cubicBezTo>
                    <a:cubicBezTo>
                      <a:pt x="1" y="1192"/>
                      <a:pt x="560" y="1621"/>
                      <a:pt x="1037" y="1704"/>
                    </a:cubicBezTo>
                    <a:cubicBezTo>
                      <a:pt x="1120" y="1717"/>
                      <a:pt x="1206" y="1724"/>
                      <a:pt x="1293" y="1724"/>
                    </a:cubicBezTo>
                    <a:cubicBezTo>
                      <a:pt x="1825" y="1724"/>
                      <a:pt x="2395" y="1477"/>
                      <a:pt x="2692" y="1037"/>
                    </a:cubicBezTo>
                    <a:cubicBezTo>
                      <a:pt x="2974" y="599"/>
                      <a:pt x="2754" y="287"/>
                      <a:pt x="2400" y="122"/>
                    </a:cubicBezTo>
                    <a:lnTo>
                      <a:pt x="2400" y="122"/>
                    </a:lnTo>
                    <a:cubicBezTo>
                      <a:pt x="2400" y="60"/>
                      <a:pt x="2362" y="1"/>
                      <a:pt x="228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1059498" y="1218350"/>
                <a:ext cx="440373" cy="417324"/>
              </a:xfrm>
              <a:custGeom>
                <a:avLst/>
                <a:gdLst/>
                <a:ahLst/>
                <a:cxnLst/>
                <a:rect l="l" t="t" r="r" b="b"/>
                <a:pathLst>
                  <a:path w="13794" h="13072" extrusionOk="0">
                    <a:moveTo>
                      <a:pt x="8662" y="0"/>
                    </a:moveTo>
                    <a:cubicBezTo>
                      <a:pt x="7858" y="0"/>
                      <a:pt x="7174" y="66"/>
                      <a:pt x="6865" y="144"/>
                    </a:cubicBezTo>
                    <a:cubicBezTo>
                      <a:pt x="3662" y="930"/>
                      <a:pt x="1340" y="3609"/>
                      <a:pt x="745" y="6799"/>
                    </a:cubicBezTo>
                    <a:cubicBezTo>
                      <a:pt x="483" y="8252"/>
                      <a:pt x="114" y="10193"/>
                      <a:pt x="1055" y="11479"/>
                    </a:cubicBezTo>
                    <a:cubicBezTo>
                      <a:pt x="1776" y="12467"/>
                      <a:pt x="2953" y="13072"/>
                      <a:pt x="4161" y="13072"/>
                    </a:cubicBezTo>
                    <a:cubicBezTo>
                      <a:pt x="4249" y="13072"/>
                      <a:pt x="4336" y="13069"/>
                      <a:pt x="4424" y="13062"/>
                    </a:cubicBezTo>
                    <a:cubicBezTo>
                      <a:pt x="4913" y="13027"/>
                      <a:pt x="4924" y="12275"/>
                      <a:pt x="4457" y="12275"/>
                    </a:cubicBezTo>
                    <a:cubicBezTo>
                      <a:pt x="4446" y="12275"/>
                      <a:pt x="4435" y="12275"/>
                      <a:pt x="4424" y="12276"/>
                    </a:cubicBezTo>
                    <a:cubicBezTo>
                      <a:pt x="4305" y="12285"/>
                      <a:pt x="4189" y="12290"/>
                      <a:pt x="4078" y="12290"/>
                    </a:cubicBezTo>
                    <a:cubicBezTo>
                      <a:pt x="0" y="12290"/>
                      <a:pt x="1190" y="6274"/>
                      <a:pt x="2650" y="4037"/>
                    </a:cubicBezTo>
                    <a:cubicBezTo>
                      <a:pt x="3472" y="2775"/>
                      <a:pt x="4662" y="1811"/>
                      <a:pt x="6043" y="1251"/>
                    </a:cubicBezTo>
                    <a:cubicBezTo>
                      <a:pt x="6712" y="981"/>
                      <a:pt x="8140" y="583"/>
                      <a:pt x="9323" y="583"/>
                    </a:cubicBezTo>
                    <a:cubicBezTo>
                      <a:pt x="9911" y="583"/>
                      <a:pt x="10438" y="681"/>
                      <a:pt x="10782" y="942"/>
                    </a:cubicBezTo>
                    <a:cubicBezTo>
                      <a:pt x="13378" y="2918"/>
                      <a:pt x="9175" y="2537"/>
                      <a:pt x="8389" y="2620"/>
                    </a:cubicBezTo>
                    <a:cubicBezTo>
                      <a:pt x="7591" y="2716"/>
                      <a:pt x="6877" y="2894"/>
                      <a:pt x="6258" y="3430"/>
                    </a:cubicBezTo>
                    <a:cubicBezTo>
                      <a:pt x="4955" y="4550"/>
                      <a:pt x="4869" y="6351"/>
                      <a:pt x="4944" y="7962"/>
                    </a:cubicBezTo>
                    <a:lnTo>
                      <a:pt x="4944" y="7962"/>
                    </a:lnTo>
                    <a:cubicBezTo>
                      <a:pt x="4815" y="7944"/>
                      <a:pt x="4685" y="7935"/>
                      <a:pt x="4557" y="7935"/>
                    </a:cubicBezTo>
                    <a:cubicBezTo>
                      <a:pt x="3533" y="7935"/>
                      <a:pt x="2580" y="8517"/>
                      <a:pt x="2424" y="9705"/>
                    </a:cubicBezTo>
                    <a:cubicBezTo>
                      <a:pt x="2376" y="10062"/>
                      <a:pt x="2424" y="10407"/>
                      <a:pt x="2614" y="10717"/>
                    </a:cubicBezTo>
                    <a:cubicBezTo>
                      <a:pt x="2759" y="10949"/>
                      <a:pt x="3932" y="11596"/>
                      <a:pt x="4388" y="11596"/>
                    </a:cubicBezTo>
                    <a:cubicBezTo>
                      <a:pt x="4492" y="11596"/>
                      <a:pt x="4558" y="11562"/>
                      <a:pt x="4567" y="11482"/>
                    </a:cubicBezTo>
                    <a:lnTo>
                      <a:pt x="4567" y="11482"/>
                    </a:lnTo>
                    <a:cubicBezTo>
                      <a:pt x="4545" y="11730"/>
                      <a:pt x="4731" y="11854"/>
                      <a:pt x="4929" y="11854"/>
                    </a:cubicBezTo>
                    <a:cubicBezTo>
                      <a:pt x="5126" y="11854"/>
                      <a:pt x="5335" y="11729"/>
                      <a:pt x="5353" y="11479"/>
                    </a:cubicBezTo>
                    <a:cubicBezTo>
                      <a:pt x="5365" y="11419"/>
                      <a:pt x="5365" y="11359"/>
                      <a:pt x="5377" y="11312"/>
                    </a:cubicBezTo>
                    <a:cubicBezTo>
                      <a:pt x="5388" y="11169"/>
                      <a:pt x="5281" y="11038"/>
                      <a:pt x="5174" y="10967"/>
                    </a:cubicBezTo>
                    <a:cubicBezTo>
                      <a:pt x="5007" y="10871"/>
                      <a:pt x="4793" y="10859"/>
                      <a:pt x="4650" y="10764"/>
                    </a:cubicBezTo>
                    <a:cubicBezTo>
                      <a:pt x="4507" y="10752"/>
                      <a:pt x="4364" y="10728"/>
                      <a:pt x="4222" y="10705"/>
                    </a:cubicBezTo>
                    <a:cubicBezTo>
                      <a:pt x="3305" y="10633"/>
                      <a:pt x="3650" y="10014"/>
                      <a:pt x="5257" y="8847"/>
                    </a:cubicBezTo>
                    <a:cubicBezTo>
                      <a:pt x="5289" y="8857"/>
                      <a:pt x="5321" y="8862"/>
                      <a:pt x="5354" y="8862"/>
                    </a:cubicBezTo>
                    <a:cubicBezTo>
                      <a:pt x="5557" y="8862"/>
                      <a:pt x="5768" y="8682"/>
                      <a:pt x="5758" y="8466"/>
                    </a:cubicBezTo>
                    <a:cubicBezTo>
                      <a:pt x="5686" y="7299"/>
                      <a:pt x="5579" y="6049"/>
                      <a:pt x="6115" y="4978"/>
                    </a:cubicBezTo>
                    <a:cubicBezTo>
                      <a:pt x="6936" y="3311"/>
                      <a:pt x="8401" y="3430"/>
                      <a:pt x="9984" y="3370"/>
                    </a:cubicBezTo>
                    <a:cubicBezTo>
                      <a:pt x="10853" y="3347"/>
                      <a:pt x="12377" y="3311"/>
                      <a:pt x="12842" y="2394"/>
                    </a:cubicBezTo>
                    <a:cubicBezTo>
                      <a:pt x="13794" y="464"/>
                      <a:pt x="10802" y="0"/>
                      <a:pt x="866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1183619" y="1282071"/>
                <a:ext cx="264179" cy="203362"/>
              </a:xfrm>
              <a:custGeom>
                <a:avLst/>
                <a:gdLst/>
                <a:ahLst/>
                <a:cxnLst/>
                <a:rect l="l" t="t" r="r" b="b"/>
                <a:pathLst>
                  <a:path w="8275" h="6370" extrusionOk="0">
                    <a:moveTo>
                      <a:pt x="5006" y="0"/>
                    </a:moveTo>
                    <a:cubicBezTo>
                      <a:pt x="3743" y="0"/>
                      <a:pt x="2488" y="176"/>
                      <a:pt x="1608" y="803"/>
                    </a:cubicBezTo>
                    <a:cubicBezTo>
                      <a:pt x="0" y="1934"/>
                      <a:pt x="322" y="4577"/>
                      <a:pt x="476" y="6244"/>
                    </a:cubicBezTo>
                    <a:cubicBezTo>
                      <a:pt x="482" y="6327"/>
                      <a:pt x="551" y="6369"/>
                      <a:pt x="616" y="6369"/>
                    </a:cubicBezTo>
                    <a:cubicBezTo>
                      <a:pt x="682" y="6369"/>
                      <a:pt x="744" y="6327"/>
                      <a:pt x="738" y="6244"/>
                    </a:cubicBezTo>
                    <a:cubicBezTo>
                      <a:pt x="548" y="4256"/>
                      <a:pt x="262" y="1279"/>
                      <a:pt x="2703" y="612"/>
                    </a:cubicBezTo>
                    <a:cubicBezTo>
                      <a:pt x="3532" y="391"/>
                      <a:pt x="4433" y="315"/>
                      <a:pt x="5339" y="315"/>
                    </a:cubicBezTo>
                    <a:cubicBezTo>
                      <a:pt x="6281" y="315"/>
                      <a:pt x="7229" y="397"/>
                      <a:pt x="8108" y="481"/>
                    </a:cubicBezTo>
                    <a:cubicBezTo>
                      <a:pt x="8116" y="482"/>
                      <a:pt x="8123" y="483"/>
                      <a:pt x="8129" y="483"/>
                    </a:cubicBezTo>
                    <a:cubicBezTo>
                      <a:pt x="8275" y="483"/>
                      <a:pt x="8268" y="242"/>
                      <a:pt x="8108" y="220"/>
                    </a:cubicBezTo>
                    <a:cubicBezTo>
                      <a:pt x="7234" y="136"/>
                      <a:pt x="6117" y="0"/>
                      <a:pt x="50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1161560" y="1255286"/>
                <a:ext cx="277556" cy="237362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7435" extrusionOk="0">
                    <a:moveTo>
                      <a:pt x="5688" y="1"/>
                    </a:moveTo>
                    <a:cubicBezTo>
                      <a:pt x="4225" y="1"/>
                      <a:pt x="2749" y="286"/>
                      <a:pt x="1691" y="1118"/>
                    </a:cubicBezTo>
                    <a:cubicBezTo>
                      <a:pt x="1" y="2428"/>
                      <a:pt x="548" y="5488"/>
                      <a:pt x="656" y="7309"/>
                    </a:cubicBezTo>
                    <a:cubicBezTo>
                      <a:pt x="661" y="7393"/>
                      <a:pt x="730" y="7434"/>
                      <a:pt x="795" y="7434"/>
                    </a:cubicBezTo>
                    <a:cubicBezTo>
                      <a:pt x="861" y="7434"/>
                      <a:pt x="923" y="7393"/>
                      <a:pt x="917" y="7309"/>
                    </a:cubicBezTo>
                    <a:cubicBezTo>
                      <a:pt x="798" y="5321"/>
                      <a:pt x="298" y="2106"/>
                      <a:pt x="2406" y="1011"/>
                    </a:cubicBezTo>
                    <a:cubicBezTo>
                      <a:pt x="3427" y="476"/>
                      <a:pt x="4625" y="273"/>
                      <a:pt x="5824" y="273"/>
                    </a:cubicBezTo>
                    <a:cubicBezTo>
                      <a:pt x="6734" y="273"/>
                      <a:pt x="7645" y="390"/>
                      <a:pt x="8478" y="570"/>
                    </a:cubicBezTo>
                    <a:cubicBezTo>
                      <a:pt x="8488" y="573"/>
                      <a:pt x="8498" y="574"/>
                      <a:pt x="8508" y="574"/>
                    </a:cubicBezTo>
                    <a:cubicBezTo>
                      <a:pt x="8641" y="574"/>
                      <a:pt x="8694" y="354"/>
                      <a:pt x="8549" y="320"/>
                    </a:cubicBezTo>
                    <a:cubicBezTo>
                      <a:pt x="7695" y="136"/>
                      <a:pt x="6694" y="1"/>
                      <a:pt x="568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1149397" y="1289605"/>
                <a:ext cx="24295" cy="20531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431" extrusionOk="0">
                    <a:moveTo>
                      <a:pt x="603" y="1"/>
                    </a:moveTo>
                    <a:cubicBezTo>
                      <a:pt x="552" y="1"/>
                      <a:pt x="503" y="29"/>
                      <a:pt x="489" y="91"/>
                    </a:cubicBezTo>
                    <a:cubicBezTo>
                      <a:pt x="1" y="2150"/>
                      <a:pt x="132" y="4222"/>
                      <a:pt x="358" y="6306"/>
                    </a:cubicBezTo>
                    <a:cubicBezTo>
                      <a:pt x="370" y="6389"/>
                      <a:pt x="441" y="6431"/>
                      <a:pt x="507" y="6431"/>
                    </a:cubicBezTo>
                    <a:cubicBezTo>
                      <a:pt x="572" y="6431"/>
                      <a:pt x="632" y="6389"/>
                      <a:pt x="620" y="6306"/>
                    </a:cubicBezTo>
                    <a:cubicBezTo>
                      <a:pt x="394" y="4246"/>
                      <a:pt x="263" y="2210"/>
                      <a:pt x="739" y="162"/>
                    </a:cubicBezTo>
                    <a:cubicBezTo>
                      <a:pt x="760" y="62"/>
                      <a:pt x="679" y="1"/>
                      <a:pt x="60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1128486" y="1337523"/>
                <a:ext cx="30393" cy="184558"/>
              </a:xfrm>
              <a:custGeom>
                <a:avLst/>
                <a:gdLst/>
                <a:ahLst/>
                <a:cxnLst/>
                <a:rect l="l" t="t" r="r" b="b"/>
                <a:pathLst>
                  <a:path w="952" h="5781" extrusionOk="0">
                    <a:moveTo>
                      <a:pt x="126" y="1"/>
                    </a:moveTo>
                    <a:cubicBezTo>
                      <a:pt x="60" y="1"/>
                      <a:pt x="1" y="42"/>
                      <a:pt x="13" y="126"/>
                    </a:cubicBezTo>
                    <a:cubicBezTo>
                      <a:pt x="156" y="1995"/>
                      <a:pt x="370" y="3840"/>
                      <a:pt x="679" y="5686"/>
                    </a:cubicBezTo>
                    <a:cubicBezTo>
                      <a:pt x="689" y="5752"/>
                      <a:pt x="736" y="5781"/>
                      <a:pt x="787" y="5781"/>
                    </a:cubicBezTo>
                    <a:cubicBezTo>
                      <a:pt x="864" y="5781"/>
                      <a:pt x="951" y="5715"/>
                      <a:pt x="930" y="5614"/>
                    </a:cubicBezTo>
                    <a:cubicBezTo>
                      <a:pt x="632" y="3793"/>
                      <a:pt x="406" y="1971"/>
                      <a:pt x="275" y="126"/>
                    </a:cubicBezTo>
                    <a:cubicBezTo>
                      <a:pt x="263" y="42"/>
                      <a:pt x="191" y="1"/>
                      <a:pt x="1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1107225" y="1391890"/>
                <a:ext cx="58391" cy="220346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6902" extrusionOk="0">
                    <a:moveTo>
                      <a:pt x="131" y="0"/>
                    </a:moveTo>
                    <a:cubicBezTo>
                      <a:pt x="66" y="0"/>
                      <a:pt x="0" y="42"/>
                      <a:pt x="0" y="125"/>
                    </a:cubicBezTo>
                    <a:cubicBezTo>
                      <a:pt x="12" y="2483"/>
                      <a:pt x="107" y="4852"/>
                      <a:pt x="1536" y="6840"/>
                    </a:cubicBezTo>
                    <a:cubicBezTo>
                      <a:pt x="1565" y="6884"/>
                      <a:pt x="1606" y="6902"/>
                      <a:pt x="1647" y="6902"/>
                    </a:cubicBezTo>
                    <a:cubicBezTo>
                      <a:pt x="1739" y="6902"/>
                      <a:pt x="1828" y="6809"/>
                      <a:pt x="1762" y="6709"/>
                    </a:cubicBezTo>
                    <a:cubicBezTo>
                      <a:pt x="369" y="4757"/>
                      <a:pt x="274" y="2435"/>
                      <a:pt x="262" y="125"/>
                    </a:cubicBezTo>
                    <a:cubicBezTo>
                      <a:pt x="262" y="42"/>
                      <a:pt x="197" y="0"/>
                      <a:pt x="13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4"/>
              <p:cNvSpPr/>
              <p:nvPr/>
            </p:nvSpPr>
            <p:spPr>
              <a:xfrm>
                <a:off x="1157186" y="1566451"/>
                <a:ext cx="47121" cy="59253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856" extrusionOk="0">
                    <a:moveTo>
                      <a:pt x="181" y="1"/>
                    </a:moveTo>
                    <a:cubicBezTo>
                      <a:pt x="89" y="1"/>
                      <a:pt x="0" y="94"/>
                      <a:pt x="66" y="194"/>
                    </a:cubicBezTo>
                    <a:cubicBezTo>
                      <a:pt x="435" y="729"/>
                      <a:pt x="804" y="1265"/>
                      <a:pt x="1174" y="1801"/>
                    </a:cubicBezTo>
                    <a:cubicBezTo>
                      <a:pt x="1201" y="1839"/>
                      <a:pt x="1242" y="1855"/>
                      <a:pt x="1282" y="1855"/>
                    </a:cubicBezTo>
                    <a:cubicBezTo>
                      <a:pt x="1379" y="1855"/>
                      <a:pt x="1476" y="1763"/>
                      <a:pt x="1400" y="1670"/>
                    </a:cubicBezTo>
                    <a:cubicBezTo>
                      <a:pt x="1031" y="1134"/>
                      <a:pt x="662" y="598"/>
                      <a:pt x="292" y="63"/>
                    </a:cubicBezTo>
                    <a:cubicBezTo>
                      <a:pt x="263" y="19"/>
                      <a:pt x="222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1600102" y="1463815"/>
                <a:ext cx="576374" cy="394593"/>
              </a:xfrm>
              <a:custGeom>
                <a:avLst/>
                <a:gdLst/>
                <a:ahLst/>
                <a:cxnLst/>
                <a:rect l="l" t="t" r="r" b="b"/>
                <a:pathLst>
                  <a:path w="18054" h="12360" extrusionOk="0">
                    <a:moveTo>
                      <a:pt x="11218" y="815"/>
                    </a:moveTo>
                    <a:cubicBezTo>
                      <a:pt x="14509" y="815"/>
                      <a:pt x="17421" y="3869"/>
                      <a:pt x="16577" y="7433"/>
                    </a:cubicBezTo>
                    <a:cubicBezTo>
                      <a:pt x="15944" y="10115"/>
                      <a:pt x="13238" y="11696"/>
                      <a:pt x="10578" y="11696"/>
                    </a:cubicBezTo>
                    <a:cubicBezTo>
                      <a:pt x="9034" y="11696"/>
                      <a:pt x="7507" y="11163"/>
                      <a:pt x="6409" y="10005"/>
                    </a:cubicBezTo>
                    <a:cubicBezTo>
                      <a:pt x="5314" y="8850"/>
                      <a:pt x="5635" y="7278"/>
                      <a:pt x="4754" y="6159"/>
                    </a:cubicBezTo>
                    <a:cubicBezTo>
                      <a:pt x="4024" y="5218"/>
                      <a:pt x="2744" y="4486"/>
                      <a:pt x="1620" y="3850"/>
                    </a:cubicBezTo>
                    <a:lnTo>
                      <a:pt x="1620" y="3850"/>
                    </a:lnTo>
                    <a:cubicBezTo>
                      <a:pt x="2210" y="3895"/>
                      <a:pt x="2798" y="3941"/>
                      <a:pt x="3385" y="3992"/>
                    </a:cubicBezTo>
                    <a:cubicBezTo>
                      <a:pt x="3835" y="4025"/>
                      <a:pt x="4464" y="4153"/>
                      <a:pt x="5014" y="4153"/>
                    </a:cubicBezTo>
                    <a:cubicBezTo>
                      <a:pt x="5266" y="4153"/>
                      <a:pt x="5501" y="4126"/>
                      <a:pt x="5695" y="4051"/>
                    </a:cubicBezTo>
                    <a:cubicBezTo>
                      <a:pt x="6099" y="3885"/>
                      <a:pt x="6397" y="3456"/>
                      <a:pt x="6695" y="3147"/>
                    </a:cubicBezTo>
                    <a:cubicBezTo>
                      <a:pt x="7421" y="2385"/>
                      <a:pt x="8112" y="1670"/>
                      <a:pt x="9100" y="1254"/>
                    </a:cubicBezTo>
                    <a:cubicBezTo>
                      <a:pt x="9801" y="953"/>
                      <a:pt x="10518" y="815"/>
                      <a:pt x="11218" y="815"/>
                    </a:cubicBezTo>
                    <a:close/>
                    <a:moveTo>
                      <a:pt x="11339" y="0"/>
                    </a:moveTo>
                    <a:cubicBezTo>
                      <a:pt x="9943" y="0"/>
                      <a:pt x="8557" y="449"/>
                      <a:pt x="7445" y="1301"/>
                    </a:cubicBezTo>
                    <a:cubicBezTo>
                      <a:pt x="6635" y="1932"/>
                      <a:pt x="6064" y="3123"/>
                      <a:pt x="5004" y="3325"/>
                    </a:cubicBezTo>
                    <a:cubicBezTo>
                      <a:pt x="4745" y="3372"/>
                      <a:pt x="4465" y="3391"/>
                      <a:pt x="4172" y="3391"/>
                    </a:cubicBezTo>
                    <a:cubicBezTo>
                      <a:pt x="2968" y="3391"/>
                      <a:pt x="1543" y="3066"/>
                      <a:pt x="480" y="2980"/>
                    </a:cubicBezTo>
                    <a:cubicBezTo>
                      <a:pt x="469" y="2979"/>
                      <a:pt x="458" y="2979"/>
                      <a:pt x="447" y="2979"/>
                    </a:cubicBezTo>
                    <a:cubicBezTo>
                      <a:pt x="57" y="2979"/>
                      <a:pt x="0" y="3504"/>
                      <a:pt x="277" y="3697"/>
                    </a:cubicBezTo>
                    <a:lnTo>
                      <a:pt x="277" y="3697"/>
                    </a:lnTo>
                    <a:cubicBezTo>
                      <a:pt x="252" y="3838"/>
                      <a:pt x="298" y="3991"/>
                      <a:pt x="456" y="4087"/>
                    </a:cubicBezTo>
                    <a:cubicBezTo>
                      <a:pt x="1456" y="4671"/>
                      <a:pt x="3480" y="5635"/>
                      <a:pt x="4099" y="6588"/>
                    </a:cubicBezTo>
                    <a:cubicBezTo>
                      <a:pt x="4599" y="7338"/>
                      <a:pt x="4516" y="8350"/>
                      <a:pt x="4909" y="9183"/>
                    </a:cubicBezTo>
                    <a:cubicBezTo>
                      <a:pt x="5766" y="10981"/>
                      <a:pt x="7397" y="11838"/>
                      <a:pt x="9290" y="12207"/>
                    </a:cubicBezTo>
                    <a:cubicBezTo>
                      <a:pt x="9813" y="12309"/>
                      <a:pt x="10341" y="12360"/>
                      <a:pt x="10864" y="12360"/>
                    </a:cubicBezTo>
                    <a:cubicBezTo>
                      <a:pt x="13889" y="12360"/>
                      <a:pt x="16739" y="10668"/>
                      <a:pt x="17399" y="7409"/>
                    </a:cubicBezTo>
                    <a:cubicBezTo>
                      <a:pt x="18053" y="4135"/>
                      <a:pt x="15803" y="730"/>
                      <a:pt x="12529" y="111"/>
                    </a:cubicBezTo>
                    <a:cubicBezTo>
                      <a:pt x="12135" y="37"/>
                      <a:pt x="11737" y="0"/>
                      <a:pt x="113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1877682" y="1546722"/>
                <a:ext cx="124699" cy="129328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4051" extrusionOk="0">
                    <a:moveTo>
                      <a:pt x="2637" y="544"/>
                    </a:moveTo>
                    <a:cubicBezTo>
                      <a:pt x="3142" y="846"/>
                      <a:pt x="3496" y="1348"/>
                      <a:pt x="3536" y="1990"/>
                    </a:cubicBezTo>
                    <a:cubicBezTo>
                      <a:pt x="3583" y="2947"/>
                      <a:pt x="2944" y="3789"/>
                      <a:pt x="1966" y="3789"/>
                    </a:cubicBezTo>
                    <a:cubicBezTo>
                      <a:pt x="1946" y="3789"/>
                      <a:pt x="1925" y="3789"/>
                      <a:pt x="1905" y="3788"/>
                    </a:cubicBezTo>
                    <a:cubicBezTo>
                      <a:pt x="810" y="3764"/>
                      <a:pt x="298" y="3050"/>
                      <a:pt x="333" y="2014"/>
                    </a:cubicBezTo>
                    <a:cubicBezTo>
                      <a:pt x="376" y="908"/>
                      <a:pt x="1239" y="557"/>
                      <a:pt x="2179" y="557"/>
                    </a:cubicBezTo>
                    <a:cubicBezTo>
                      <a:pt x="2301" y="557"/>
                      <a:pt x="2425" y="562"/>
                      <a:pt x="2548" y="573"/>
                    </a:cubicBezTo>
                    <a:cubicBezTo>
                      <a:pt x="2552" y="574"/>
                      <a:pt x="2555" y="574"/>
                      <a:pt x="2559" y="574"/>
                    </a:cubicBezTo>
                    <a:cubicBezTo>
                      <a:pt x="2592" y="574"/>
                      <a:pt x="2619" y="562"/>
                      <a:pt x="2637" y="544"/>
                    </a:cubicBezTo>
                    <a:close/>
                    <a:moveTo>
                      <a:pt x="1871" y="0"/>
                    </a:moveTo>
                    <a:cubicBezTo>
                      <a:pt x="1720" y="0"/>
                      <a:pt x="1663" y="229"/>
                      <a:pt x="1822" y="252"/>
                    </a:cubicBezTo>
                    <a:cubicBezTo>
                      <a:pt x="1897" y="264"/>
                      <a:pt x="1970" y="279"/>
                      <a:pt x="2043" y="298"/>
                    </a:cubicBezTo>
                    <a:lnTo>
                      <a:pt x="2043" y="298"/>
                    </a:lnTo>
                    <a:cubicBezTo>
                      <a:pt x="1073" y="329"/>
                      <a:pt x="154" y="716"/>
                      <a:pt x="83" y="1812"/>
                    </a:cubicBezTo>
                    <a:cubicBezTo>
                      <a:pt x="0" y="2978"/>
                      <a:pt x="417" y="3895"/>
                      <a:pt x="1691" y="4038"/>
                    </a:cubicBezTo>
                    <a:cubicBezTo>
                      <a:pt x="1770" y="4047"/>
                      <a:pt x="1849" y="4051"/>
                      <a:pt x="1925" y="4051"/>
                    </a:cubicBezTo>
                    <a:cubicBezTo>
                      <a:pt x="2919" y="4051"/>
                      <a:pt x="3676" y="3351"/>
                      <a:pt x="3786" y="2312"/>
                    </a:cubicBezTo>
                    <a:cubicBezTo>
                      <a:pt x="3905" y="1133"/>
                      <a:pt x="3036" y="169"/>
                      <a:pt x="1893" y="2"/>
                    </a:cubicBezTo>
                    <a:cubicBezTo>
                      <a:pt x="1886" y="1"/>
                      <a:pt x="1878" y="0"/>
                      <a:pt x="187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1848855" y="1704172"/>
                <a:ext cx="173289" cy="135011"/>
              </a:xfrm>
              <a:custGeom>
                <a:avLst/>
                <a:gdLst/>
                <a:ahLst/>
                <a:cxnLst/>
                <a:rect l="l" t="t" r="r" b="b"/>
                <a:pathLst>
                  <a:path w="5428" h="4229" extrusionOk="0">
                    <a:moveTo>
                      <a:pt x="2901" y="0"/>
                    </a:moveTo>
                    <a:cubicBezTo>
                      <a:pt x="1235" y="0"/>
                      <a:pt x="286" y="2502"/>
                      <a:pt x="22" y="3821"/>
                    </a:cubicBezTo>
                    <a:cubicBezTo>
                      <a:pt x="1" y="3913"/>
                      <a:pt x="86" y="3976"/>
                      <a:pt x="162" y="3976"/>
                    </a:cubicBezTo>
                    <a:cubicBezTo>
                      <a:pt x="214" y="3976"/>
                      <a:pt x="262" y="3948"/>
                      <a:pt x="272" y="3881"/>
                    </a:cubicBezTo>
                    <a:cubicBezTo>
                      <a:pt x="510" y="2726"/>
                      <a:pt x="1236" y="654"/>
                      <a:pt x="2558" y="309"/>
                    </a:cubicBezTo>
                    <a:cubicBezTo>
                      <a:pt x="2711" y="268"/>
                      <a:pt x="2856" y="248"/>
                      <a:pt x="2993" y="248"/>
                    </a:cubicBezTo>
                    <a:cubicBezTo>
                      <a:pt x="4607" y="248"/>
                      <a:pt x="5153" y="2910"/>
                      <a:pt x="5142" y="4095"/>
                    </a:cubicBezTo>
                    <a:cubicBezTo>
                      <a:pt x="5142" y="4184"/>
                      <a:pt x="5207" y="4229"/>
                      <a:pt x="5273" y="4229"/>
                    </a:cubicBezTo>
                    <a:cubicBezTo>
                      <a:pt x="5338" y="4229"/>
                      <a:pt x="5404" y="4184"/>
                      <a:pt x="5404" y="4095"/>
                    </a:cubicBezTo>
                    <a:cubicBezTo>
                      <a:pt x="5427" y="2654"/>
                      <a:pt x="4892" y="202"/>
                      <a:pt x="3094" y="11"/>
                    </a:cubicBezTo>
                    <a:cubicBezTo>
                      <a:pt x="3029" y="4"/>
                      <a:pt x="2964" y="0"/>
                      <a:pt x="29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1906701" y="1708290"/>
                <a:ext cx="75439" cy="67011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2099" extrusionOk="0">
                    <a:moveTo>
                      <a:pt x="2201" y="1"/>
                    </a:moveTo>
                    <a:cubicBezTo>
                      <a:pt x="2149" y="1"/>
                      <a:pt x="2101" y="29"/>
                      <a:pt x="2091" y="96"/>
                    </a:cubicBezTo>
                    <a:cubicBezTo>
                      <a:pt x="1948" y="737"/>
                      <a:pt x="1650" y="1307"/>
                      <a:pt x="1189" y="1766"/>
                    </a:cubicBezTo>
                    <a:lnTo>
                      <a:pt x="1189" y="1766"/>
                    </a:lnTo>
                    <a:cubicBezTo>
                      <a:pt x="888" y="1311"/>
                      <a:pt x="596" y="847"/>
                      <a:pt x="294" y="394"/>
                    </a:cubicBezTo>
                    <a:cubicBezTo>
                      <a:pt x="266" y="356"/>
                      <a:pt x="227" y="340"/>
                      <a:pt x="188" y="340"/>
                    </a:cubicBezTo>
                    <a:cubicBezTo>
                      <a:pt x="93" y="340"/>
                      <a:pt x="0" y="432"/>
                      <a:pt x="67" y="525"/>
                    </a:cubicBezTo>
                    <a:cubicBezTo>
                      <a:pt x="401" y="1037"/>
                      <a:pt x="722" y="1537"/>
                      <a:pt x="1056" y="2037"/>
                    </a:cubicBezTo>
                    <a:cubicBezTo>
                      <a:pt x="1083" y="2078"/>
                      <a:pt x="1125" y="2099"/>
                      <a:pt x="1168" y="2099"/>
                    </a:cubicBezTo>
                    <a:cubicBezTo>
                      <a:pt x="1200" y="2099"/>
                      <a:pt x="1232" y="2087"/>
                      <a:pt x="1258" y="2061"/>
                    </a:cubicBezTo>
                    <a:cubicBezTo>
                      <a:pt x="1818" y="1549"/>
                      <a:pt x="2187" y="894"/>
                      <a:pt x="2341" y="156"/>
                    </a:cubicBezTo>
                    <a:cubicBezTo>
                      <a:pt x="2363" y="63"/>
                      <a:pt x="2278" y="1"/>
                      <a:pt x="220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1890420" y="1730254"/>
                <a:ext cx="106087" cy="8632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704" extrusionOk="0">
                    <a:moveTo>
                      <a:pt x="164" y="1"/>
                    </a:moveTo>
                    <a:cubicBezTo>
                      <a:pt x="82" y="1"/>
                      <a:pt x="1" y="64"/>
                      <a:pt x="30" y="158"/>
                    </a:cubicBezTo>
                    <a:cubicBezTo>
                      <a:pt x="339" y="1147"/>
                      <a:pt x="875" y="1992"/>
                      <a:pt x="1661" y="2671"/>
                    </a:cubicBezTo>
                    <a:cubicBezTo>
                      <a:pt x="1688" y="2692"/>
                      <a:pt x="1724" y="2704"/>
                      <a:pt x="1759" y="2704"/>
                    </a:cubicBezTo>
                    <a:cubicBezTo>
                      <a:pt x="1802" y="2704"/>
                      <a:pt x="1844" y="2686"/>
                      <a:pt x="1863" y="2647"/>
                    </a:cubicBezTo>
                    <a:cubicBezTo>
                      <a:pt x="2268" y="1837"/>
                      <a:pt x="2732" y="1075"/>
                      <a:pt x="3256" y="349"/>
                    </a:cubicBezTo>
                    <a:cubicBezTo>
                      <a:pt x="3322" y="250"/>
                      <a:pt x="3234" y="156"/>
                      <a:pt x="3141" y="156"/>
                    </a:cubicBezTo>
                    <a:cubicBezTo>
                      <a:pt x="3100" y="156"/>
                      <a:pt x="3059" y="174"/>
                      <a:pt x="3030" y="218"/>
                    </a:cubicBezTo>
                    <a:cubicBezTo>
                      <a:pt x="2539" y="899"/>
                      <a:pt x="2099" y="1612"/>
                      <a:pt x="1713" y="2366"/>
                    </a:cubicBezTo>
                    <a:lnTo>
                      <a:pt x="1713" y="2366"/>
                    </a:lnTo>
                    <a:cubicBezTo>
                      <a:pt x="1041" y="1744"/>
                      <a:pt x="561" y="984"/>
                      <a:pt x="292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2" name="Google Shape;812;p24"/>
            <p:cNvSpPr/>
            <p:nvPr/>
          </p:nvSpPr>
          <p:spPr>
            <a:xfrm>
              <a:off x="1223434" y="2945825"/>
              <a:ext cx="628339" cy="353057"/>
            </a:xfrm>
            <a:custGeom>
              <a:avLst/>
              <a:gdLst/>
              <a:ahLst/>
              <a:cxnLst/>
              <a:rect l="l" t="t" r="r" b="b"/>
              <a:pathLst>
                <a:path w="19289" h="9368" extrusionOk="0">
                  <a:moveTo>
                    <a:pt x="6686" y="0"/>
                  </a:moveTo>
                  <a:cubicBezTo>
                    <a:pt x="5883" y="0"/>
                    <a:pt x="5079" y="5"/>
                    <a:pt x="4275" y="15"/>
                  </a:cubicBezTo>
                  <a:cubicBezTo>
                    <a:pt x="3704" y="27"/>
                    <a:pt x="3144" y="38"/>
                    <a:pt x="2572" y="50"/>
                  </a:cubicBezTo>
                  <a:cubicBezTo>
                    <a:pt x="465" y="98"/>
                    <a:pt x="1" y="2682"/>
                    <a:pt x="1203" y="3765"/>
                  </a:cubicBezTo>
                  <a:cubicBezTo>
                    <a:pt x="489" y="4968"/>
                    <a:pt x="1287" y="7051"/>
                    <a:pt x="3001" y="7075"/>
                  </a:cubicBezTo>
                  <a:cubicBezTo>
                    <a:pt x="3834" y="7087"/>
                    <a:pt x="4680" y="7099"/>
                    <a:pt x="5513" y="7111"/>
                  </a:cubicBezTo>
                  <a:cubicBezTo>
                    <a:pt x="5561" y="7266"/>
                    <a:pt x="5632" y="7408"/>
                    <a:pt x="5728" y="7539"/>
                  </a:cubicBezTo>
                  <a:cubicBezTo>
                    <a:pt x="5942" y="7837"/>
                    <a:pt x="6156" y="8147"/>
                    <a:pt x="6371" y="8444"/>
                  </a:cubicBezTo>
                  <a:cubicBezTo>
                    <a:pt x="6835" y="9097"/>
                    <a:pt x="7486" y="9367"/>
                    <a:pt x="8129" y="9367"/>
                  </a:cubicBezTo>
                  <a:cubicBezTo>
                    <a:pt x="9035" y="9367"/>
                    <a:pt x="9925" y="8829"/>
                    <a:pt x="10252" y="8063"/>
                  </a:cubicBezTo>
                  <a:cubicBezTo>
                    <a:pt x="11538" y="7825"/>
                    <a:pt x="12836" y="7623"/>
                    <a:pt x="14133" y="7480"/>
                  </a:cubicBezTo>
                  <a:cubicBezTo>
                    <a:pt x="15515" y="7325"/>
                    <a:pt x="16348" y="6015"/>
                    <a:pt x="16181" y="4884"/>
                  </a:cubicBezTo>
                  <a:cubicBezTo>
                    <a:pt x="16967" y="4599"/>
                    <a:pt x="17681" y="4146"/>
                    <a:pt x="18253" y="3396"/>
                  </a:cubicBezTo>
                  <a:cubicBezTo>
                    <a:pt x="19289" y="2039"/>
                    <a:pt x="17860" y="312"/>
                    <a:pt x="16443" y="241"/>
                  </a:cubicBezTo>
                  <a:cubicBezTo>
                    <a:pt x="13187" y="79"/>
                    <a:pt x="9939" y="0"/>
                    <a:pt x="6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1466698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 txBox="1"/>
            <p:nvPr/>
          </p:nvSpPr>
          <p:spPr>
            <a:xfrm>
              <a:off x="1228904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15" name="Google Shape;815;p24"/>
          <p:cNvGrpSpPr/>
          <p:nvPr/>
        </p:nvGrpSpPr>
        <p:grpSpPr>
          <a:xfrm>
            <a:off x="2370376" y="1473328"/>
            <a:ext cx="1086759" cy="2452391"/>
            <a:chOff x="2370376" y="1473328"/>
            <a:chExt cx="1086759" cy="2452391"/>
          </a:xfrm>
        </p:grpSpPr>
        <p:sp>
          <p:nvSpPr>
            <p:cNvPr id="816" name="Google Shape;816;p24"/>
            <p:cNvSpPr/>
            <p:nvPr/>
          </p:nvSpPr>
          <p:spPr>
            <a:xfrm>
              <a:off x="2565693" y="2906174"/>
              <a:ext cx="696125" cy="353039"/>
            </a:xfrm>
            <a:custGeom>
              <a:avLst/>
              <a:gdLst/>
              <a:ahLst/>
              <a:cxnLst/>
              <a:rect l="l" t="t" r="r" b="b"/>
              <a:pathLst>
                <a:path w="21805" h="9296" extrusionOk="0">
                  <a:moveTo>
                    <a:pt x="16364" y="0"/>
                  </a:moveTo>
                  <a:cubicBezTo>
                    <a:pt x="16308" y="0"/>
                    <a:pt x="16251" y="2"/>
                    <a:pt x="16193" y="6"/>
                  </a:cubicBezTo>
                  <a:cubicBezTo>
                    <a:pt x="11644" y="328"/>
                    <a:pt x="7108" y="780"/>
                    <a:pt x="2596" y="1364"/>
                  </a:cubicBezTo>
                  <a:cubicBezTo>
                    <a:pt x="464" y="1650"/>
                    <a:pt x="0" y="3983"/>
                    <a:pt x="1298" y="5055"/>
                  </a:cubicBezTo>
                  <a:cubicBezTo>
                    <a:pt x="203" y="6222"/>
                    <a:pt x="655" y="8472"/>
                    <a:pt x="2739" y="8567"/>
                  </a:cubicBezTo>
                  <a:cubicBezTo>
                    <a:pt x="8215" y="8805"/>
                    <a:pt x="13680" y="9043"/>
                    <a:pt x="19157" y="9293"/>
                  </a:cubicBezTo>
                  <a:cubicBezTo>
                    <a:pt x="19194" y="9295"/>
                    <a:pt x="19230" y="9296"/>
                    <a:pt x="19265" y="9296"/>
                  </a:cubicBezTo>
                  <a:cubicBezTo>
                    <a:pt x="21662" y="9296"/>
                    <a:pt x="21805" y="5784"/>
                    <a:pt x="19693" y="5186"/>
                  </a:cubicBezTo>
                  <a:cubicBezTo>
                    <a:pt x="19764" y="4209"/>
                    <a:pt x="19062" y="3138"/>
                    <a:pt x="18050" y="2816"/>
                  </a:cubicBezTo>
                  <a:cubicBezTo>
                    <a:pt x="18510" y="1597"/>
                    <a:pt x="17948" y="0"/>
                    <a:pt x="16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2842850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8" name="Google Shape;818;p24"/>
            <p:cNvGrpSpPr/>
            <p:nvPr/>
          </p:nvGrpSpPr>
          <p:grpSpPr>
            <a:xfrm>
              <a:off x="2599581" y="3440203"/>
              <a:ext cx="628348" cy="485515"/>
              <a:chOff x="2640510" y="3364003"/>
              <a:chExt cx="628348" cy="485515"/>
            </a:xfrm>
          </p:grpSpPr>
          <p:sp>
            <p:nvSpPr>
              <p:cNvPr id="819" name="Google Shape;819;p24"/>
              <p:cNvSpPr/>
              <p:nvPr/>
            </p:nvSpPr>
            <p:spPr>
              <a:xfrm>
                <a:off x="2702474" y="3396279"/>
                <a:ext cx="489602" cy="75343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2360" extrusionOk="0">
                    <a:moveTo>
                      <a:pt x="1301" y="1"/>
                    </a:moveTo>
                    <a:cubicBezTo>
                      <a:pt x="1" y="1"/>
                      <a:pt x="16" y="2062"/>
                      <a:pt x="1346" y="2097"/>
                    </a:cubicBezTo>
                    <a:cubicBezTo>
                      <a:pt x="5561" y="2216"/>
                      <a:pt x="9764" y="2311"/>
                      <a:pt x="13979" y="2359"/>
                    </a:cubicBezTo>
                    <a:cubicBezTo>
                      <a:pt x="13982" y="2359"/>
                      <a:pt x="13986" y="2359"/>
                      <a:pt x="13990" y="2359"/>
                    </a:cubicBezTo>
                    <a:cubicBezTo>
                      <a:pt x="15336" y="2359"/>
                      <a:pt x="15332" y="275"/>
                      <a:pt x="13979" y="252"/>
                    </a:cubicBezTo>
                    <a:cubicBezTo>
                      <a:pt x="9764" y="204"/>
                      <a:pt x="5561" y="121"/>
                      <a:pt x="1346" y="2"/>
                    </a:cubicBezTo>
                    <a:cubicBezTo>
                      <a:pt x="1331" y="1"/>
                      <a:pt x="1316" y="1"/>
                      <a:pt x="130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4"/>
              <p:cNvSpPr/>
              <p:nvPr/>
            </p:nvSpPr>
            <p:spPr>
              <a:xfrm>
                <a:off x="2857562" y="3656524"/>
                <a:ext cx="243237" cy="98936"/>
              </a:xfrm>
              <a:custGeom>
                <a:avLst/>
                <a:gdLst/>
                <a:ahLst/>
                <a:cxnLst/>
                <a:rect l="l" t="t" r="r" b="b"/>
                <a:pathLst>
                  <a:path w="7619" h="3099" extrusionOk="0">
                    <a:moveTo>
                      <a:pt x="5133" y="0"/>
                    </a:moveTo>
                    <a:cubicBezTo>
                      <a:pt x="5098" y="0"/>
                      <a:pt x="5062" y="2"/>
                      <a:pt x="5025" y="5"/>
                    </a:cubicBezTo>
                    <a:cubicBezTo>
                      <a:pt x="4120" y="77"/>
                      <a:pt x="3215" y="148"/>
                      <a:pt x="2322" y="232"/>
                    </a:cubicBezTo>
                    <a:cubicBezTo>
                      <a:pt x="1643" y="279"/>
                      <a:pt x="1048" y="303"/>
                      <a:pt x="536" y="791"/>
                    </a:cubicBezTo>
                    <a:cubicBezTo>
                      <a:pt x="0" y="1303"/>
                      <a:pt x="238" y="2041"/>
                      <a:pt x="750" y="2434"/>
                    </a:cubicBezTo>
                    <a:cubicBezTo>
                      <a:pt x="1414" y="2944"/>
                      <a:pt x="2246" y="3099"/>
                      <a:pt x="3115" y="3099"/>
                    </a:cubicBezTo>
                    <a:cubicBezTo>
                      <a:pt x="4195" y="3099"/>
                      <a:pt x="5332" y="2860"/>
                      <a:pt x="6275" y="2768"/>
                    </a:cubicBezTo>
                    <a:cubicBezTo>
                      <a:pt x="7568" y="2641"/>
                      <a:pt x="7618" y="666"/>
                      <a:pt x="6393" y="666"/>
                    </a:cubicBezTo>
                    <a:cubicBezTo>
                      <a:pt x="6355" y="666"/>
                      <a:pt x="6316" y="668"/>
                      <a:pt x="6275" y="672"/>
                    </a:cubicBezTo>
                    <a:cubicBezTo>
                      <a:pt x="6183" y="681"/>
                      <a:pt x="6092" y="690"/>
                      <a:pt x="6001" y="699"/>
                    </a:cubicBezTo>
                    <a:lnTo>
                      <a:pt x="6001" y="699"/>
                    </a:lnTo>
                    <a:cubicBezTo>
                      <a:pt x="5913" y="314"/>
                      <a:pt x="5624" y="0"/>
                      <a:pt x="513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2640893" y="3364003"/>
                <a:ext cx="627965" cy="485515"/>
              </a:xfrm>
              <a:custGeom>
                <a:avLst/>
                <a:gdLst/>
                <a:ahLst/>
                <a:cxnLst/>
                <a:rect l="l" t="t" r="r" b="b"/>
                <a:pathLst>
                  <a:path w="19670" h="15208" extrusionOk="0">
                    <a:moveTo>
                      <a:pt x="13401" y="842"/>
                    </a:moveTo>
                    <a:cubicBezTo>
                      <a:pt x="14368" y="842"/>
                      <a:pt x="15323" y="895"/>
                      <a:pt x="16217" y="1084"/>
                    </a:cubicBezTo>
                    <a:cubicBezTo>
                      <a:pt x="19301" y="1727"/>
                      <a:pt x="18706" y="5287"/>
                      <a:pt x="18717" y="7692"/>
                    </a:cubicBezTo>
                    <a:cubicBezTo>
                      <a:pt x="18717" y="9514"/>
                      <a:pt x="19587" y="14205"/>
                      <a:pt x="16991" y="14348"/>
                    </a:cubicBezTo>
                    <a:cubicBezTo>
                      <a:pt x="15131" y="14447"/>
                      <a:pt x="13257" y="14484"/>
                      <a:pt x="11380" y="14484"/>
                    </a:cubicBezTo>
                    <a:cubicBezTo>
                      <a:pt x="8764" y="14484"/>
                      <a:pt x="6142" y="14412"/>
                      <a:pt x="3549" y="14336"/>
                    </a:cubicBezTo>
                    <a:cubicBezTo>
                      <a:pt x="2573" y="14312"/>
                      <a:pt x="1406" y="13478"/>
                      <a:pt x="1037" y="12526"/>
                    </a:cubicBezTo>
                    <a:cubicBezTo>
                      <a:pt x="894" y="12121"/>
                      <a:pt x="989" y="11323"/>
                      <a:pt x="977" y="10871"/>
                    </a:cubicBezTo>
                    <a:cubicBezTo>
                      <a:pt x="953" y="9776"/>
                      <a:pt x="929" y="8680"/>
                      <a:pt x="929" y="7585"/>
                    </a:cubicBezTo>
                    <a:cubicBezTo>
                      <a:pt x="929" y="6489"/>
                      <a:pt x="941" y="5382"/>
                      <a:pt x="977" y="4287"/>
                    </a:cubicBezTo>
                    <a:cubicBezTo>
                      <a:pt x="1018" y="2760"/>
                      <a:pt x="1377" y="1339"/>
                      <a:pt x="2797" y="912"/>
                    </a:cubicBezTo>
                    <a:lnTo>
                      <a:pt x="2797" y="912"/>
                    </a:lnTo>
                    <a:cubicBezTo>
                      <a:pt x="2816" y="915"/>
                      <a:pt x="2837" y="917"/>
                      <a:pt x="2858" y="917"/>
                    </a:cubicBezTo>
                    <a:cubicBezTo>
                      <a:pt x="5109" y="917"/>
                      <a:pt x="7359" y="929"/>
                      <a:pt x="9597" y="929"/>
                    </a:cubicBezTo>
                    <a:cubicBezTo>
                      <a:pt x="9639" y="930"/>
                      <a:pt x="9682" y="930"/>
                      <a:pt x="9724" y="930"/>
                    </a:cubicBezTo>
                    <a:cubicBezTo>
                      <a:pt x="10898" y="930"/>
                      <a:pt x="12159" y="842"/>
                      <a:pt x="13401" y="842"/>
                    </a:cubicBezTo>
                    <a:close/>
                    <a:moveTo>
                      <a:pt x="3595" y="0"/>
                    </a:moveTo>
                    <a:cubicBezTo>
                      <a:pt x="3588" y="0"/>
                      <a:pt x="3580" y="0"/>
                      <a:pt x="3573" y="1"/>
                    </a:cubicBezTo>
                    <a:cubicBezTo>
                      <a:pt x="1203" y="108"/>
                      <a:pt x="334" y="941"/>
                      <a:pt x="227" y="3299"/>
                    </a:cubicBezTo>
                    <a:cubicBezTo>
                      <a:pt x="144" y="5061"/>
                      <a:pt x="132" y="6811"/>
                      <a:pt x="156" y="8573"/>
                    </a:cubicBezTo>
                    <a:cubicBezTo>
                      <a:pt x="167" y="10026"/>
                      <a:pt x="1" y="11704"/>
                      <a:pt x="310" y="13133"/>
                    </a:cubicBezTo>
                    <a:cubicBezTo>
                      <a:pt x="688" y="14952"/>
                      <a:pt x="2327" y="15207"/>
                      <a:pt x="3976" y="15207"/>
                    </a:cubicBezTo>
                    <a:cubicBezTo>
                      <a:pt x="4618" y="15207"/>
                      <a:pt x="5263" y="15168"/>
                      <a:pt x="5833" y="15168"/>
                    </a:cubicBezTo>
                    <a:cubicBezTo>
                      <a:pt x="5878" y="15168"/>
                      <a:pt x="5922" y="15169"/>
                      <a:pt x="5966" y="15169"/>
                    </a:cubicBezTo>
                    <a:cubicBezTo>
                      <a:pt x="7594" y="15191"/>
                      <a:pt x="9223" y="15205"/>
                      <a:pt x="10851" y="15205"/>
                    </a:cubicBezTo>
                    <a:cubicBezTo>
                      <a:pt x="12783" y="15205"/>
                      <a:pt x="14714" y="15185"/>
                      <a:pt x="16646" y="15133"/>
                    </a:cubicBezTo>
                    <a:cubicBezTo>
                      <a:pt x="19027" y="15074"/>
                      <a:pt x="19503" y="14074"/>
                      <a:pt x="19503" y="11800"/>
                    </a:cubicBezTo>
                    <a:cubicBezTo>
                      <a:pt x="19515" y="9978"/>
                      <a:pt x="19503" y="8144"/>
                      <a:pt x="19491" y="6323"/>
                    </a:cubicBezTo>
                    <a:cubicBezTo>
                      <a:pt x="19491" y="4977"/>
                      <a:pt x="19670" y="3418"/>
                      <a:pt x="19051" y="2156"/>
                    </a:cubicBezTo>
                    <a:cubicBezTo>
                      <a:pt x="18051" y="132"/>
                      <a:pt x="15598" y="167"/>
                      <a:pt x="13645" y="155"/>
                    </a:cubicBezTo>
                    <a:cubicBezTo>
                      <a:pt x="10390" y="145"/>
                      <a:pt x="7134" y="144"/>
                      <a:pt x="3879" y="135"/>
                    </a:cubicBezTo>
                    <a:lnTo>
                      <a:pt x="3879" y="135"/>
                    </a:lnTo>
                    <a:cubicBezTo>
                      <a:pt x="3820" y="54"/>
                      <a:pt x="3726" y="0"/>
                      <a:pt x="35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2640510" y="3461691"/>
                <a:ext cx="617334" cy="26242"/>
              </a:xfrm>
              <a:custGeom>
                <a:avLst/>
                <a:gdLst/>
                <a:ahLst/>
                <a:cxnLst/>
                <a:rect l="l" t="t" r="r" b="b"/>
                <a:pathLst>
                  <a:path w="19337" h="822" extrusionOk="0">
                    <a:moveTo>
                      <a:pt x="513" y="0"/>
                    </a:moveTo>
                    <a:cubicBezTo>
                      <a:pt x="1" y="0"/>
                      <a:pt x="1" y="786"/>
                      <a:pt x="513" y="786"/>
                    </a:cubicBezTo>
                    <a:cubicBezTo>
                      <a:pt x="6621" y="798"/>
                      <a:pt x="12717" y="810"/>
                      <a:pt x="18825" y="822"/>
                    </a:cubicBezTo>
                    <a:cubicBezTo>
                      <a:pt x="19337" y="822"/>
                      <a:pt x="19337" y="36"/>
                      <a:pt x="18825" y="36"/>
                    </a:cubicBezTo>
                    <a:cubicBezTo>
                      <a:pt x="12717" y="24"/>
                      <a:pt x="6621" y="12"/>
                      <a:pt x="51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2724151" y="3414188"/>
                <a:ext cx="32723" cy="27966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876" extrusionOk="0">
                    <a:moveTo>
                      <a:pt x="519" y="264"/>
                    </a:moveTo>
                    <a:cubicBezTo>
                      <a:pt x="540" y="264"/>
                      <a:pt x="561" y="267"/>
                      <a:pt x="584" y="274"/>
                    </a:cubicBezTo>
                    <a:cubicBezTo>
                      <a:pt x="598" y="278"/>
                      <a:pt x="612" y="280"/>
                      <a:pt x="624" y="280"/>
                    </a:cubicBezTo>
                    <a:cubicBezTo>
                      <a:pt x="645" y="280"/>
                      <a:pt x="663" y="275"/>
                      <a:pt x="679" y="267"/>
                    </a:cubicBezTo>
                    <a:lnTo>
                      <a:pt x="679" y="267"/>
                    </a:lnTo>
                    <a:cubicBezTo>
                      <a:pt x="748" y="415"/>
                      <a:pt x="672" y="619"/>
                      <a:pt x="510" y="619"/>
                    </a:cubicBezTo>
                    <a:cubicBezTo>
                      <a:pt x="488" y="619"/>
                      <a:pt x="465" y="615"/>
                      <a:pt x="441" y="607"/>
                    </a:cubicBezTo>
                    <a:cubicBezTo>
                      <a:pt x="226" y="532"/>
                      <a:pt x="331" y="264"/>
                      <a:pt x="519" y="264"/>
                    </a:cubicBezTo>
                    <a:close/>
                    <a:moveTo>
                      <a:pt x="510" y="1"/>
                    </a:moveTo>
                    <a:cubicBezTo>
                      <a:pt x="338" y="1"/>
                      <a:pt x="170" y="95"/>
                      <a:pt x="96" y="262"/>
                    </a:cubicBezTo>
                    <a:cubicBezTo>
                      <a:pt x="0" y="465"/>
                      <a:pt x="96" y="726"/>
                      <a:pt x="298" y="834"/>
                    </a:cubicBezTo>
                    <a:cubicBezTo>
                      <a:pt x="355" y="862"/>
                      <a:pt x="421" y="876"/>
                      <a:pt x="487" y="876"/>
                    </a:cubicBezTo>
                    <a:cubicBezTo>
                      <a:pt x="641" y="876"/>
                      <a:pt x="802" y="804"/>
                      <a:pt x="893" y="679"/>
                    </a:cubicBezTo>
                    <a:cubicBezTo>
                      <a:pt x="1024" y="476"/>
                      <a:pt x="977" y="226"/>
                      <a:pt x="834" y="48"/>
                    </a:cubicBezTo>
                    <a:cubicBezTo>
                      <a:pt x="810" y="16"/>
                      <a:pt x="781" y="2"/>
                      <a:pt x="752" y="2"/>
                    </a:cubicBezTo>
                    <a:cubicBezTo>
                      <a:pt x="725" y="2"/>
                      <a:pt x="698" y="14"/>
                      <a:pt x="676" y="32"/>
                    </a:cubicBezTo>
                    <a:lnTo>
                      <a:pt x="676" y="32"/>
                    </a:lnTo>
                    <a:cubicBezTo>
                      <a:pt x="669" y="29"/>
                      <a:pt x="663" y="26"/>
                      <a:pt x="655" y="24"/>
                    </a:cubicBezTo>
                    <a:cubicBezTo>
                      <a:pt x="608" y="8"/>
                      <a:pt x="559" y="1"/>
                      <a:pt x="51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2787233" y="3415338"/>
                <a:ext cx="30776" cy="28828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03" extrusionOk="0">
                    <a:moveTo>
                      <a:pt x="619" y="315"/>
                    </a:moveTo>
                    <a:cubicBezTo>
                      <a:pt x="663" y="377"/>
                      <a:pt x="677" y="456"/>
                      <a:pt x="644" y="524"/>
                    </a:cubicBezTo>
                    <a:cubicBezTo>
                      <a:pt x="615" y="595"/>
                      <a:pt x="545" y="640"/>
                      <a:pt x="477" y="640"/>
                    </a:cubicBezTo>
                    <a:cubicBezTo>
                      <a:pt x="431" y="640"/>
                      <a:pt x="387" y="619"/>
                      <a:pt x="358" y="571"/>
                    </a:cubicBezTo>
                    <a:cubicBezTo>
                      <a:pt x="233" y="398"/>
                      <a:pt x="459" y="334"/>
                      <a:pt x="619" y="315"/>
                    </a:cubicBezTo>
                    <a:close/>
                    <a:moveTo>
                      <a:pt x="615" y="1"/>
                    </a:moveTo>
                    <a:cubicBezTo>
                      <a:pt x="577" y="1"/>
                      <a:pt x="543" y="24"/>
                      <a:pt x="521" y="57"/>
                    </a:cubicBezTo>
                    <a:lnTo>
                      <a:pt x="521" y="57"/>
                    </a:lnTo>
                    <a:cubicBezTo>
                      <a:pt x="361" y="82"/>
                      <a:pt x="204" y="154"/>
                      <a:pt x="120" y="298"/>
                    </a:cubicBezTo>
                    <a:cubicBezTo>
                      <a:pt x="1" y="500"/>
                      <a:pt x="108" y="774"/>
                      <a:pt x="322" y="869"/>
                    </a:cubicBezTo>
                    <a:cubicBezTo>
                      <a:pt x="371" y="892"/>
                      <a:pt x="422" y="902"/>
                      <a:pt x="473" y="902"/>
                    </a:cubicBezTo>
                    <a:cubicBezTo>
                      <a:pt x="636" y="902"/>
                      <a:pt x="800" y="797"/>
                      <a:pt x="882" y="643"/>
                    </a:cubicBezTo>
                    <a:cubicBezTo>
                      <a:pt x="964" y="487"/>
                      <a:pt x="933" y="321"/>
                      <a:pt x="840" y="185"/>
                    </a:cubicBezTo>
                    <a:lnTo>
                      <a:pt x="840" y="185"/>
                    </a:lnTo>
                    <a:cubicBezTo>
                      <a:pt x="843" y="117"/>
                      <a:pt x="801" y="48"/>
                      <a:pt x="715" y="48"/>
                    </a:cubicBezTo>
                    <a:cubicBezTo>
                      <a:pt x="714" y="47"/>
                      <a:pt x="712" y="47"/>
                      <a:pt x="711" y="47"/>
                    </a:cubicBezTo>
                    <a:lnTo>
                      <a:pt x="711" y="47"/>
                    </a:lnTo>
                    <a:cubicBezTo>
                      <a:pt x="701" y="39"/>
                      <a:pt x="690" y="31"/>
                      <a:pt x="679" y="24"/>
                    </a:cubicBezTo>
                    <a:cubicBezTo>
                      <a:pt x="657" y="8"/>
                      <a:pt x="635" y="1"/>
                      <a:pt x="61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2849964" y="3415401"/>
                <a:ext cx="31255" cy="28828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03" extrusionOk="0">
                    <a:moveTo>
                      <a:pt x="649" y="284"/>
                    </a:moveTo>
                    <a:cubicBezTo>
                      <a:pt x="705" y="367"/>
                      <a:pt x="718" y="476"/>
                      <a:pt x="643" y="569"/>
                    </a:cubicBezTo>
                    <a:cubicBezTo>
                      <a:pt x="606" y="617"/>
                      <a:pt x="549" y="641"/>
                      <a:pt x="493" y="641"/>
                    </a:cubicBezTo>
                    <a:cubicBezTo>
                      <a:pt x="422" y="641"/>
                      <a:pt x="354" y="602"/>
                      <a:pt x="334" y="522"/>
                    </a:cubicBezTo>
                    <a:cubicBezTo>
                      <a:pt x="282" y="333"/>
                      <a:pt x="477" y="287"/>
                      <a:pt x="649" y="284"/>
                    </a:cubicBezTo>
                    <a:close/>
                    <a:moveTo>
                      <a:pt x="691" y="1"/>
                    </a:moveTo>
                    <a:cubicBezTo>
                      <a:pt x="667" y="1"/>
                      <a:pt x="643" y="8"/>
                      <a:pt x="623" y="20"/>
                    </a:cubicBezTo>
                    <a:lnTo>
                      <a:pt x="623" y="20"/>
                    </a:lnTo>
                    <a:cubicBezTo>
                      <a:pt x="443" y="23"/>
                      <a:pt x="268" y="74"/>
                      <a:pt x="155" y="212"/>
                    </a:cubicBezTo>
                    <a:cubicBezTo>
                      <a:pt x="0" y="403"/>
                      <a:pt x="48" y="677"/>
                      <a:pt x="238" y="819"/>
                    </a:cubicBezTo>
                    <a:cubicBezTo>
                      <a:pt x="314" y="876"/>
                      <a:pt x="402" y="903"/>
                      <a:pt x="490" y="903"/>
                    </a:cubicBezTo>
                    <a:cubicBezTo>
                      <a:pt x="626" y="903"/>
                      <a:pt x="764" y="840"/>
                      <a:pt x="857" y="724"/>
                    </a:cubicBezTo>
                    <a:cubicBezTo>
                      <a:pt x="966" y="593"/>
                      <a:pt x="979" y="417"/>
                      <a:pt x="922" y="260"/>
                    </a:cubicBezTo>
                    <a:lnTo>
                      <a:pt x="922" y="260"/>
                    </a:lnTo>
                    <a:cubicBezTo>
                      <a:pt x="975" y="192"/>
                      <a:pt x="942" y="51"/>
                      <a:pt x="822" y="34"/>
                    </a:cubicBezTo>
                    <a:cubicBezTo>
                      <a:pt x="803" y="31"/>
                      <a:pt x="784" y="28"/>
                      <a:pt x="765" y="26"/>
                    </a:cubicBezTo>
                    <a:lnTo>
                      <a:pt x="765" y="26"/>
                    </a:lnTo>
                    <a:cubicBezTo>
                      <a:pt x="742" y="8"/>
                      <a:pt x="716" y="1"/>
                      <a:pt x="69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2815741" y="3552516"/>
                <a:ext cx="281323" cy="15643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490" extrusionOk="0">
                    <a:moveTo>
                      <a:pt x="8655" y="1"/>
                    </a:moveTo>
                    <a:cubicBezTo>
                      <a:pt x="8652" y="1"/>
                      <a:pt x="8648" y="1"/>
                      <a:pt x="8645" y="1"/>
                    </a:cubicBezTo>
                    <a:cubicBezTo>
                      <a:pt x="5823" y="156"/>
                      <a:pt x="2989" y="227"/>
                      <a:pt x="167" y="227"/>
                    </a:cubicBezTo>
                    <a:cubicBezTo>
                      <a:pt x="1" y="227"/>
                      <a:pt x="1" y="489"/>
                      <a:pt x="167" y="489"/>
                    </a:cubicBezTo>
                    <a:cubicBezTo>
                      <a:pt x="2989" y="489"/>
                      <a:pt x="5823" y="418"/>
                      <a:pt x="8645" y="263"/>
                    </a:cubicBezTo>
                    <a:cubicBezTo>
                      <a:pt x="8808" y="251"/>
                      <a:pt x="8811" y="1"/>
                      <a:pt x="86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2821073" y="3597369"/>
                <a:ext cx="277109" cy="11078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347" extrusionOk="0">
                    <a:moveTo>
                      <a:pt x="156" y="1"/>
                    </a:moveTo>
                    <a:cubicBezTo>
                      <a:pt x="0" y="1"/>
                      <a:pt x="4" y="251"/>
                      <a:pt x="167" y="263"/>
                    </a:cubicBezTo>
                    <a:cubicBezTo>
                      <a:pt x="1830" y="320"/>
                      <a:pt x="3489" y="347"/>
                      <a:pt x="5146" y="347"/>
                    </a:cubicBezTo>
                    <a:cubicBezTo>
                      <a:pt x="6265" y="347"/>
                      <a:pt x="7383" y="335"/>
                      <a:pt x="8501" y="311"/>
                    </a:cubicBezTo>
                    <a:cubicBezTo>
                      <a:pt x="8680" y="311"/>
                      <a:pt x="8680" y="49"/>
                      <a:pt x="8501" y="49"/>
                    </a:cubicBezTo>
                    <a:cubicBezTo>
                      <a:pt x="7383" y="73"/>
                      <a:pt x="6265" y="85"/>
                      <a:pt x="5146" y="85"/>
                    </a:cubicBezTo>
                    <a:cubicBezTo>
                      <a:pt x="3489" y="85"/>
                      <a:pt x="1830" y="58"/>
                      <a:pt x="167" y="1"/>
                    </a:cubicBezTo>
                    <a:cubicBezTo>
                      <a:pt x="163" y="1"/>
                      <a:pt x="160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2866309" y="3662239"/>
                <a:ext cx="196913" cy="88975"/>
              </a:xfrm>
              <a:custGeom>
                <a:avLst/>
                <a:gdLst/>
                <a:ahLst/>
                <a:cxnLst/>
                <a:rect l="l" t="t" r="r" b="b"/>
                <a:pathLst>
                  <a:path w="6168" h="2787" extrusionOk="0">
                    <a:moveTo>
                      <a:pt x="1965" y="225"/>
                    </a:moveTo>
                    <a:cubicBezTo>
                      <a:pt x="2158" y="225"/>
                      <a:pt x="2353" y="235"/>
                      <a:pt x="2542" y="248"/>
                    </a:cubicBezTo>
                    <a:lnTo>
                      <a:pt x="2542" y="248"/>
                    </a:lnTo>
                    <a:cubicBezTo>
                      <a:pt x="2544" y="311"/>
                      <a:pt x="2586" y="374"/>
                      <a:pt x="2667" y="374"/>
                    </a:cubicBezTo>
                    <a:cubicBezTo>
                      <a:pt x="3007" y="361"/>
                      <a:pt x="3741" y="253"/>
                      <a:pt x="4407" y="253"/>
                    </a:cubicBezTo>
                    <a:cubicBezTo>
                      <a:pt x="5001" y="253"/>
                      <a:pt x="5540" y="340"/>
                      <a:pt x="5691" y="660"/>
                    </a:cubicBezTo>
                    <a:cubicBezTo>
                      <a:pt x="5751" y="803"/>
                      <a:pt x="5775" y="2041"/>
                      <a:pt x="5691" y="2160"/>
                    </a:cubicBezTo>
                    <a:cubicBezTo>
                      <a:pt x="5519" y="2373"/>
                      <a:pt x="5085" y="2416"/>
                      <a:pt x="4668" y="2416"/>
                    </a:cubicBezTo>
                    <a:cubicBezTo>
                      <a:pt x="4394" y="2416"/>
                      <a:pt x="4129" y="2397"/>
                      <a:pt x="3950" y="2397"/>
                    </a:cubicBezTo>
                    <a:cubicBezTo>
                      <a:pt x="3930" y="2397"/>
                      <a:pt x="3911" y="2398"/>
                      <a:pt x="3894" y="2398"/>
                    </a:cubicBezTo>
                    <a:cubicBezTo>
                      <a:pt x="3517" y="2411"/>
                      <a:pt x="2941" y="2479"/>
                      <a:pt x="2365" y="2479"/>
                    </a:cubicBezTo>
                    <a:cubicBezTo>
                      <a:pt x="1394" y="2479"/>
                      <a:pt x="424" y="2286"/>
                      <a:pt x="417" y="1315"/>
                    </a:cubicBezTo>
                    <a:cubicBezTo>
                      <a:pt x="417" y="399"/>
                      <a:pt x="1163" y="225"/>
                      <a:pt x="1965" y="225"/>
                    </a:cubicBezTo>
                    <a:close/>
                    <a:moveTo>
                      <a:pt x="972" y="0"/>
                    </a:moveTo>
                    <a:cubicBezTo>
                      <a:pt x="833" y="0"/>
                      <a:pt x="700" y="15"/>
                      <a:pt x="596" y="65"/>
                    </a:cubicBezTo>
                    <a:cubicBezTo>
                      <a:pt x="107" y="291"/>
                      <a:pt x="179" y="838"/>
                      <a:pt x="155" y="1315"/>
                    </a:cubicBezTo>
                    <a:cubicBezTo>
                      <a:pt x="131" y="1874"/>
                      <a:pt x="0" y="2327"/>
                      <a:pt x="536" y="2577"/>
                    </a:cubicBezTo>
                    <a:cubicBezTo>
                      <a:pt x="878" y="2738"/>
                      <a:pt x="1323" y="2787"/>
                      <a:pt x="1789" y="2787"/>
                    </a:cubicBezTo>
                    <a:cubicBezTo>
                      <a:pt x="2458" y="2787"/>
                      <a:pt x="3172" y="2686"/>
                      <a:pt x="3691" y="2672"/>
                    </a:cubicBezTo>
                    <a:cubicBezTo>
                      <a:pt x="3704" y="2672"/>
                      <a:pt x="3718" y="2671"/>
                      <a:pt x="3732" y="2671"/>
                    </a:cubicBezTo>
                    <a:cubicBezTo>
                      <a:pt x="3999" y="2671"/>
                      <a:pt x="4464" y="2725"/>
                      <a:pt x="4900" y="2725"/>
                    </a:cubicBezTo>
                    <a:cubicBezTo>
                      <a:pt x="5291" y="2725"/>
                      <a:pt x="5659" y="2682"/>
                      <a:pt x="5834" y="2517"/>
                    </a:cubicBezTo>
                    <a:cubicBezTo>
                      <a:pt x="6168" y="2208"/>
                      <a:pt x="5965" y="1231"/>
                      <a:pt x="5953" y="850"/>
                    </a:cubicBezTo>
                    <a:cubicBezTo>
                      <a:pt x="5941" y="469"/>
                      <a:pt x="5953" y="255"/>
                      <a:pt x="5596" y="88"/>
                    </a:cubicBezTo>
                    <a:cubicBezTo>
                      <a:pt x="5500" y="43"/>
                      <a:pt x="5370" y="28"/>
                      <a:pt x="5232" y="28"/>
                    </a:cubicBezTo>
                    <a:cubicBezTo>
                      <a:pt x="5011" y="28"/>
                      <a:pt x="4769" y="65"/>
                      <a:pt x="4608" y="65"/>
                    </a:cubicBezTo>
                    <a:cubicBezTo>
                      <a:pt x="4222" y="72"/>
                      <a:pt x="3840" y="79"/>
                      <a:pt x="3460" y="88"/>
                    </a:cubicBezTo>
                    <a:lnTo>
                      <a:pt x="3460" y="88"/>
                    </a:lnTo>
                    <a:cubicBezTo>
                      <a:pt x="3439" y="54"/>
                      <a:pt x="3401" y="29"/>
                      <a:pt x="3346" y="29"/>
                    </a:cubicBezTo>
                    <a:lnTo>
                      <a:pt x="1524" y="29"/>
                    </a:lnTo>
                    <a:cubicBezTo>
                      <a:pt x="1371" y="29"/>
                      <a:pt x="1166" y="0"/>
                      <a:pt x="97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2910779" y="3704187"/>
                <a:ext cx="108353" cy="9194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88" extrusionOk="0">
                    <a:moveTo>
                      <a:pt x="3238" y="0"/>
                    </a:moveTo>
                    <a:cubicBezTo>
                      <a:pt x="3234" y="0"/>
                      <a:pt x="3231" y="0"/>
                      <a:pt x="3227" y="1"/>
                    </a:cubicBezTo>
                    <a:cubicBezTo>
                      <a:pt x="2601" y="15"/>
                      <a:pt x="1971" y="26"/>
                      <a:pt x="1342" y="26"/>
                    </a:cubicBezTo>
                    <a:cubicBezTo>
                      <a:pt x="954" y="26"/>
                      <a:pt x="565" y="22"/>
                      <a:pt x="179" y="13"/>
                    </a:cubicBezTo>
                    <a:cubicBezTo>
                      <a:pt x="0" y="13"/>
                      <a:pt x="0" y="275"/>
                      <a:pt x="179" y="275"/>
                    </a:cubicBezTo>
                    <a:cubicBezTo>
                      <a:pt x="565" y="284"/>
                      <a:pt x="954" y="287"/>
                      <a:pt x="1342" y="287"/>
                    </a:cubicBezTo>
                    <a:cubicBezTo>
                      <a:pt x="1971" y="287"/>
                      <a:pt x="2601" y="277"/>
                      <a:pt x="3227" y="263"/>
                    </a:cubicBezTo>
                    <a:cubicBezTo>
                      <a:pt x="3390" y="251"/>
                      <a:pt x="3393" y="0"/>
                      <a:pt x="32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0" name="Google Shape;830;p24"/>
            <p:cNvSpPr/>
            <p:nvPr/>
          </p:nvSpPr>
          <p:spPr>
            <a:xfrm>
              <a:off x="2370376" y="1473328"/>
              <a:ext cx="1086759" cy="974383"/>
            </a:xfrm>
            <a:custGeom>
              <a:avLst/>
              <a:gdLst/>
              <a:ahLst/>
              <a:cxnLst/>
              <a:rect l="l" t="t" r="r" b="b"/>
              <a:pathLst>
                <a:path w="34041" h="30521" extrusionOk="0">
                  <a:moveTo>
                    <a:pt x="13566" y="1040"/>
                  </a:moveTo>
                  <a:cubicBezTo>
                    <a:pt x="13620" y="1074"/>
                    <a:pt x="13686" y="1095"/>
                    <a:pt x="13764" y="1098"/>
                  </a:cubicBezTo>
                  <a:cubicBezTo>
                    <a:pt x="17169" y="1206"/>
                    <a:pt x="20563" y="1301"/>
                    <a:pt x="23968" y="1420"/>
                  </a:cubicBezTo>
                  <a:cubicBezTo>
                    <a:pt x="25742" y="1479"/>
                    <a:pt x="27897" y="1444"/>
                    <a:pt x="29302" y="2706"/>
                  </a:cubicBezTo>
                  <a:cubicBezTo>
                    <a:pt x="30611" y="3884"/>
                    <a:pt x="31100" y="5825"/>
                    <a:pt x="31576" y="7456"/>
                  </a:cubicBezTo>
                  <a:cubicBezTo>
                    <a:pt x="32588" y="10933"/>
                    <a:pt x="33076" y="14564"/>
                    <a:pt x="33040" y="18184"/>
                  </a:cubicBezTo>
                  <a:cubicBezTo>
                    <a:pt x="33016" y="19863"/>
                    <a:pt x="32874" y="21553"/>
                    <a:pt x="32624" y="23208"/>
                  </a:cubicBezTo>
                  <a:cubicBezTo>
                    <a:pt x="32338" y="25054"/>
                    <a:pt x="32147" y="27518"/>
                    <a:pt x="30421" y="28566"/>
                  </a:cubicBezTo>
                  <a:cubicBezTo>
                    <a:pt x="28897" y="29507"/>
                    <a:pt x="26706" y="29340"/>
                    <a:pt x="24956" y="29447"/>
                  </a:cubicBezTo>
                  <a:cubicBezTo>
                    <a:pt x="23110" y="29554"/>
                    <a:pt x="21265" y="29638"/>
                    <a:pt x="19420" y="29685"/>
                  </a:cubicBezTo>
                  <a:cubicBezTo>
                    <a:pt x="18059" y="29717"/>
                    <a:pt x="16697" y="29733"/>
                    <a:pt x="15335" y="29733"/>
                  </a:cubicBezTo>
                  <a:cubicBezTo>
                    <a:pt x="13120" y="29733"/>
                    <a:pt x="10904" y="29690"/>
                    <a:pt x="8692" y="29602"/>
                  </a:cubicBezTo>
                  <a:cubicBezTo>
                    <a:pt x="7037" y="29530"/>
                    <a:pt x="5227" y="29614"/>
                    <a:pt x="3608" y="29245"/>
                  </a:cubicBezTo>
                  <a:cubicBezTo>
                    <a:pt x="1251" y="28721"/>
                    <a:pt x="1620" y="26054"/>
                    <a:pt x="1596" y="24161"/>
                  </a:cubicBezTo>
                  <a:cubicBezTo>
                    <a:pt x="1536" y="20637"/>
                    <a:pt x="1524" y="17100"/>
                    <a:pt x="1584" y="13576"/>
                  </a:cubicBezTo>
                  <a:cubicBezTo>
                    <a:pt x="1608" y="11528"/>
                    <a:pt x="1655" y="9480"/>
                    <a:pt x="1739" y="7433"/>
                  </a:cubicBezTo>
                  <a:cubicBezTo>
                    <a:pt x="1810" y="5575"/>
                    <a:pt x="1929" y="3408"/>
                    <a:pt x="3787" y="2408"/>
                  </a:cubicBezTo>
                  <a:cubicBezTo>
                    <a:pt x="5608" y="1432"/>
                    <a:pt x="8204" y="1575"/>
                    <a:pt x="10228" y="1372"/>
                  </a:cubicBezTo>
                  <a:cubicBezTo>
                    <a:pt x="11338" y="1264"/>
                    <a:pt x="12451" y="1152"/>
                    <a:pt x="13566" y="1040"/>
                  </a:cubicBezTo>
                  <a:close/>
                  <a:moveTo>
                    <a:pt x="16153" y="1"/>
                  </a:moveTo>
                  <a:cubicBezTo>
                    <a:pt x="16139" y="1"/>
                    <a:pt x="16125" y="2"/>
                    <a:pt x="16110" y="3"/>
                  </a:cubicBezTo>
                  <a:cubicBezTo>
                    <a:pt x="13931" y="217"/>
                    <a:pt x="11752" y="432"/>
                    <a:pt x="9573" y="646"/>
                  </a:cubicBezTo>
                  <a:cubicBezTo>
                    <a:pt x="7739" y="836"/>
                    <a:pt x="5668" y="801"/>
                    <a:pt x="3941" y="1491"/>
                  </a:cubicBezTo>
                  <a:cubicBezTo>
                    <a:pt x="786" y="2753"/>
                    <a:pt x="977" y="6290"/>
                    <a:pt x="893" y="9135"/>
                  </a:cubicBezTo>
                  <a:cubicBezTo>
                    <a:pt x="762" y="13695"/>
                    <a:pt x="727" y="18243"/>
                    <a:pt x="786" y="22792"/>
                  </a:cubicBezTo>
                  <a:cubicBezTo>
                    <a:pt x="822" y="25518"/>
                    <a:pt x="0" y="29257"/>
                    <a:pt x="3406" y="30007"/>
                  </a:cubicBezTo>
                  <a:cubicBezTo>
                    <a:pt x="5215" y="30400"/>
                    <a:pt x="7192" y="30328"/>
                    <a:pt x="9037" y="30400"/>
                  </a:cubicBezTo>
                  <a:cubicBezTo>
                    <a:pt x="11157" y="30483"/>
                    <a:pt x="13285" y="30521"/>
                    <a:pt x="15407" y="30521"/>
                  </a:cubicBezTo>
                  <a:cubicBezTo>
                    <a:pt x="15705" y="30521"/>
                    <a:pt x="16003" y="30520"/>
                    <a:pt x="16300" y="30519"/>
                  </a:cubicBezTo>
                  <a:cubicBezTo>
                    <a:pt x="18503" y="30507"/>
                    <a:pt x="20693" y="30447"/>
                    <a:pt x="22884" y="30340"/>
                  </a:cubicBezTo>
                  <a:cubicBezTo>
                    <a:pt x="25039" y="30245"/>
                    <a:pt x="27397" y="30316"/>
                    <a:pt x="29504" y="29816"/>
                  </a:cubicBezTo>
                  <a:cubicBezTo>
                    <a:pt x="32790" y="29030"/>
                    <a:pt x="33100" y="25530"/>
                    <a:pt x="33493" y="22672"/>
                  </a:cubicBezTo>
                  <a:cubicBezTo>
                    <a:pt x="34040" y="18589"/>
                    <a:pt x="33898" y="14433"/>
                    <a:pt x="33100" y="10397"/>
                  </a:cubicBezTo>
                  <a:cubicBezTo>
                    <a:pt x="32433" y="7040"/>
                    <a:pt x="31600" y="2170"/>
                    <a:pt x="27790" y="1051"/>
                  </a:cubicBezTo>
                  <a:cubicBezTo>
                    <a:pt x="25837" y="479"/>
                    <a:pt x="23670" y="622"/>
                    <a:pt x="21670" y="563"/>
                  </a:cubicBezTo>
                  <a:cubicBezTo>
                    <a:pt x="19938" y="508"/>
                    <a:pt x="18212" y="453"/>
                    <a:pt x="16487" y="395"/>
                  </a:cubicBezTo>
                  <a:lnTo>
                    <a:pt x="16487" y="395"/>
                  </a:lnTo>
                  <a:cubicBezTo>
                    <a:pt x="16504" y="198"/>
                    <a:pt x="16394" y="1"/>
                    <a:pt x="1615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1" name="Google Shape;831;p24"/>
            <p:cNvSpPr txBox="1"/>
            <p:nvPr/>
          </p:nvSpPr>
          <p:spPr>
            <a:xfrm>
              <a:off x="2605055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2" name="Google Shape;832;p24"/>
          <p:cNvGrpSpPr/>
          <p:nvPr/>
        </p:nvGrpSpPr>
        <p:grpSpPr>
          <a:xfrm>
            <a:off x="3536118" y="1492738"/>
            <a:ext cx="1006563" cy="2461449"/>
            <a:chOff x="3536118" y="1492738"/>
            <a:chExt cx="1006563" cy="2461449"/>
          </a:xfrm>
        </p:grpSpPr>
        <p:sp>
          <p:nvSpPr>
            <p:cNvPr id="833" name="Google Shape;833;p24"/>
            <p:cNvSpPr/>
            <p:nvPr/>
          </p:nvSpPr>
          <p:spPr>
            <a:xfrm>
              <a:off x="3600123" y="2891850"/>
              <a:ext cx="878552" cy="353050"/>
            </a:xfrm>
            <a:custGeom>
              <a:avLst/>
              <a:gdLst/>
              <a:ahLst/>
              <a:cxnLst/>
              <a:rect l="l" t="t" r="r" b="b"/>
              <a:pathLst>
                <a:path w="26647" h="9824" extrusionOk="0">
                  <a:moveTo>
                    <a:pt x="17641" y="1"/>
                  </a:moveTo>
                  <a:cubicBezTo>
                    <a:pt x="17558" y="1"/>
                    <a:pt x="17472" y="5"/>
                    <a:pt x="17383" y="15"/>
                  </a:cubicBezTo>
                  <a:cubicBezTo>
                    <a:pt x="12609" y="539"/>
                    <a:pt x="7822" y="1063"/>
                    <a:pt x="3036" y="1598"/>
                  </a:cubicBezTo>
                  <a:cubicBezTo>
                    <a:pt x="857" y="1837"/>
                    <a:pt x="0" y="5111"/>
                    <a:pt x="2488" y="5718"/>
                  </a:cubicBezTo>
                  <a:cubicBezTo>
                    <a:pt x="4001" y="6087"/>
                    <a:pt x="5536" y="6385"/>
                    <a:pt x="7072" y="6635"/>
                  </a:cubicBezTo>
                  <a:cubicBezTo>
                    <a:pt x="6317" y="7882"/>
                    <a:pt x="6794" y="9823"/>
                    <a:pt x="8525" y="9823"/>
                  </a:cubicBezTo>
                  <a:cubicBezTo>
                    <a:pt x="8594" y="9823"/>
                    <a:pt x="8666" y="9820"/>
                    <a:pt x="8739" y="9814"/>
                  </a:cubicBezTo>
                  <a:cubicBezTo>
                    <a:pt x="13918" y="9349"/>
                    <a:pt x="19086" y="8707"/>
                    <a:pt x="24229" y="7909"/>
                  </a:cubicBezTo>
                  <a:cubicBezTo>
                    <a:pt x="26646" y="7528"/>
                    <a:pt x="25932" y="3873"/>
                    <a:pt x="23670" y="3789"/>
                  </a:cubicBezTo>
                  <a:cubicBezTo>
                    <a:pt x="22015" y="3730"/>
                    <a:pt x="20360" y="3670"/>
                    <a:pt x="18705" y="3587"/>
                  </a:cubicBezTo>
                  <a:cubicBezTo>
                    <a:pt x="19880" y="2400"/>
                    <a:pt x="19536" y="1"/>
                    <a:pt x="17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3968494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835;p24"/>
            <p:cNvGrpSpPr/>
            <p:nvPr/>
          </p:nvGrpSpPr>
          <p:grpSpPr>
            <a:xfrm>
              <a:off x="3706365" y="3336003"/>
              <a:ext cx="666068" cy="618184"/>
              <a:chOff x="3737870" y="3259803"/>
              <a:chExt cx="666068" cy="618184"/>
            </a:xfrm>
          </p:grpSpPr>
          <p:sp>
            <p:nvSpPr>
              <p:cNvPr id="836" name="Google Shape;836;p24"/>
              <p:cNvSpPr/>
              <p:nvPr/>
            </p:nvSpPr>
            <p:spPr>
              <a:xfrm>
                <a:off x="3846125" y="3499043"/>
                <a:ext cx="142960" cy="210577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6596" extrusionOk="0">
                    <a:moveTo>
                      <a:pt x="1403" y="0"/>
                    </a:moveTo>
                    <a:cubicBezTo>
                      <a:pt x="734" y="0"/>
                      <a:pt x="0" y="763"/>
                      <a:pt x="360" y="1605"/>
                    </a:cubicBezTo>
                    <a:cubicBezTo>
                      <a:pt x="1003" y="3081"/>
                      <a:pt x="1657" y="4569"/>
                      <a:pt x="2300" y="6046"/>
                    </a:cubicBezTo>
                    <a:cubicBezTo>
                      <a:pt x="2469" y="6435"/>
                      <a:pt x="2763" y="6596"/>
                      <a:pt x="3070" y="6596"/>
                    </a:cubicBezTo>
                    <a:cubicBezTo>
                      <a:pt x="3742" y="6596"/>
                      <a:pt x="4478" y="5827"/>
                      <a:pt x="4110" y="4986"/>
                    </a:cubicBezTo>
                    <a:cubicBezTo>
                      <a:pt x="3467" y="3510"/>
                      <a:pt x="2824" y="2033"/>
                      <a:pt x="2169" y="545"/>
                    </a:cubicBezTo>
                    <a:cubicBezTo>
                      <a:pt x="2001" y="160"/>
                      <a:pt x="1709" y="0"/>
                      <a:pt x="1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4073489" y="3468236"/>
                <a:ext cx="82143" cy="8862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776" extrusionOk="0">
                    <a:moveTo>
                      <a:pt x="2120" y="1296"/>
                    </a:moveTo>
                    <a:lnTo>
                      <a:pt x="2127" y="1348"/>
                    </a:lnTo>
                    <a:lnTo>
                      <a:pt x="2127" y="1348"/>
                    </a:lnTo>
                    <a:cubicBezTo>
                      <a:pt x="2122" y="1330"/>
                      <a:pt x="2120" y="1313"/>
                      <a:pt x="2120" y="1296"/>
                    </a:cubicBezTo>
                    <a:close/>
                    <a:moveTo>
                      <a:pt x="1719" y="2070"/>
                    </a:moveTo>
                    <a:cubicBezTo>
                      <a:pt x="1709" y="2074"/>
                      <a:pt x="1700" y="2078"/>
                      <a:pt x="1691" y="2081"/>
                    </a:cubicBezTo>
                    <a:cubicBezTo>
                      <a:pt x="1700" y="2072"/>
                      <a:pt x="1709" y="2070"/>
                      <a:pt x="1719" y="2070"/>
                    </a:cubicBezTo>
                    <a:close/>
                    <a:moveTo>
                      <a:pt x="1451" y="1"/>
                    </a:moveTo>
                    <a:cubicBezTo>
                      <a:pt x="1358" y="1"/>
                      <a:pt x="1263" y="15"/>
                      <a:pt x="1167" y="46"/>
                    </a:cubicBezTo>
                    <a:cubicBezTo>
                      <a:pt x="715" y="188"/>
                      <a:pt x="370" y="486"/>
                      <a:pt x="191" y="927"/>
                    </a:cubicBezTo>
                    <a:cubicBezTo>
                      <a:pt x="0" y="1379"/>
                      <a:pt x="36" y="1820"/>
                      <a:pt x="250" y="2260"/>
                    </a:cubicBezTo>
                    <a:cubicBezTo>
                      <a:pt x="358" y="2486"/>
                      <a:pt x="643" y="2677"/>
                      <a:pt x="870" y="2736"/>
                    </a:cubicBezTo>
                    <a:cubicBezTo>
                      <a:pt x="959" y="2762"/>
                      <a:pt x="1060" y="2775"/>
                      <a:pt x="1162" y="2775"/>
                    </a:cubicBezTo>
                    <a:cubicBezTo>
                      <a:pt x="1345" y="2775"/>
                      <a:pt x="1534" y="2733"/>
                      <a:pt x="1679" y="2641"/>
                    </a:cubicBezTo>
                    <a:cubicBezTo>
                      <a:pt x="2005" y="2429"/>
                      <a:pt x="2172" y="2120"/>
                      <a:pt x="2185" y="1786"/>
                    </a:cubicBezTo>
                    <a:lnTo>
                      <a:pt x="2185" y="1786"/>
                    </a:lnTo>
                    <a:cubicBezTo>
                      <a:pt x="2442" y="1525"/>
                      <a:pt x="2573" y="1146"/>
                      <a:pt x="2453" y="772"/>
                    </a:cubicBezTo>
                    <a:cubicBezTo>
                      <a:pt x="2315" y="337"/>
                      <a:pt x="1906" y="1"/>
                      <a:pt x="1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4043863" y="3353149"/>
                <a:ext cx="224273" cy="285856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8954" extrusionOk="0">
                    <a:moveTo>
                      <a:pt x="1588" y="1"/>
                    </a:moveTo>
                    <a:cubicBezTo>
                      <a:pt x="1508" y="1"/>
                      <a:pt x="1427" y="3"/>
                      <a:pt x="1345" y="7"/>
                    </a:cubicBezTo>
                    <a:cubicBezTo>
                      <a:pt x="34" y="77"/>
                      <a:pt x="1" y="2104"/>
                      <a:pt x="1279" y="2104"/>
                    </a:cubicBezTo>
                    <a:cubicBezTo>
                      <a:pt x="1300" y="2104"/>
                      <a:pt x="1323" y="2104"/>
                      <a:pt x="1345" y="2103"/>
                    </a:cubicBezTo>
                    <a:cubicBezTo>
                      <a:pt x="1389" y="2100"/>
                      <a:pt x="1432" y="2099"/>
                      <a:pt x="1475" y="2099"/>
                    </a:cubicBezTo>
                    <a:cubicBezTo>
                      <a:pt x="3946" y="2099"/>
                      <a:pt x="4768" y="5767"/>
                      <a:pt x="4417" y="7639"/>
                    </a:cubicBezTo>
                    <a:cubicBezTo>
                      <a:pt x="4267" y="8434"/>
                      <a:pt x="4939" y="8953"/>
                      <a:pt x="5553" y="8953"/>
                    </a:cubicBezTo>
                    <a:cubicBezTo>
                      <a:pt x="5960" y="8953"/>
                      <a:pt x="6341" y="8725"/>
                      <a:pt x="6441" y="8199"/>
                    </a:cubicBezTo>
                    <a:cubicBezTo>
                      <a:pt x="7024" y="5037"/>
                      <a:pt x="5470" y="1"/>
                      <a:pt x="15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3935896" y="3732695"/>
                <a:ext cx="72246" cy="66947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097" extrusionOk="0">
                    <a:moveTo>
                      <a:pt x="1084" y="1"/>
                    </a:moveTo>
                    <a:cubicBezTo>
                      <a:pt x="536" y="1"/>
                      <a:pt x="0" y="477"/>
                      <a:pt x="36" y="1048"/>
                    </a:cubicBezTo>
                    <a:cubicBezTo>
                      <a:pt x="60" y="1608"/>
                      <a:pt x="489" y="2096"/>
                      <a:pt x="1084" y="2096"/>
                    </a:cubicBezTo>
                    <a:lnTo>
                      <a:pt x="1191" y="2096"/>
                    </a:lnTo>
                    <a:cubicBezTo>
                      <a:pt x="1739" y="2096"/>
                      <a:pt x="2263" y="1608"/>
                      <a:pt x="2239" y="1048"/>
                    </a:cubicBezTo>
                    <a:cubicBezTo>
                      <a:pt x="2215" y="477"/>
                      <a:pt x="1786" y="1"/>
                      <a:pt x="1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3737870" y="3511270"/>
                <a:ext cx="180568" cy="203394"/>
              </a:xfrm>
              <a:custGeom>
                <a:avLst/>
                <a:gdLst/>
                <a:ahLst/>
                <a:cxnLst/>
                <a:rect l="l" t="t" r="r" b="b"/>
                <a:pathLst>
                  <a:path w="5656" h="6371" extrusionOk="0">
                    <a:moveTo>
                      <a:pt x="3814" y="1"/>
                    </a:moveTo>
                    <a:cubicBezTo>
                      <a:pt x="3769" y="1"/>
                      <a:pt x="3720" y="10"/>
                      <a:pt x="3667" y="31"/>
                    </a:cubicBezTo>
                    <a:cubicBezTo>
                      <a:pt x="1870" y="722"/>
                      <a:pt x="0" y="2281"/>
                      <a:pt x="262" y="4460"/>
                    </a:cubicBezTo>
                    <a:cubicBezTo>
                      <a:pt x="458" y="6024"/>
                      <a:pt x="1767" y="6371"/>
                      <a:pt x="3129" y="6371"/>
                    </a:cubicBezTo>
                    <a:cubicBezTo>
                      <a:pt x="3841" y="6371"/>
                      <a:pt x="4567" y="6276"/>
                      <a:pt x="5156" y="6210"/>
                    </a:cubicBezTo>
                    <a:cubicBezTo>
                      <a:pt x="5638" y="6164"/>
                      <a:pt x="5655" y="5421"/>
                      <a:pt x="5208" y="5421"/>
                    </a:cubicBezTo>
                    <a:cubicBezTo>
                      <a:pt x="5191" y="5421"/>
                      <a:pt x="5174" y="5422"/>
                      <a:pt x="5156" y="5425"/>
                    </a:cubicBezTo>
                    <a:cubicBezTo>
                      <a:pt x="4674" y="5476"/>
                      <a:pt x="3925" y="5591"/>
                      <a:pt x="3196" y="5591"/>
                    </a:cubicBezTo>
                    <a:cubicBezTo>
                      <a:pt x="2230" y="5591"/>
                      <a:pt x="1301" y="5389"/>
                      <a:pt x="1084" y="4567"/>
                    </a:cubicBezTo>
                    <a:cubicBezTo>
                      <a:pt x="596" y="2758"/>
                      <a:pt x="2477" y="1329"/>
                      <a:pt x="3882" y="781"/>
                    </a:cubicBezTo>
                    <a:cubicBezTo>
                      <a:pt x="4295" y="622"/>
                      <a:pt x="4180" y="1"/>
                      <a:pt x="38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3849221" y="3477590"/>
                <a:ext cx="153974" cy="224273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7025" extrusionOk="0">
                    <a:moveTo>
                      <a:pt x="1722" y="511"/>
                    </a:moveTo>
                    <a:lnTo>
                      <a:pt x="1722" y="511"/>
                    </a:lnTo>
                    <a:cubicBezTo>
                      <a:pt x="2162" y="1302"/>
                      <a:pt x="2369" y="2281"/>
                      <a:pt x="2787" y="3086"/>
                    </a:cubicBezTo>
                    <a:cubicBezTo>
                      <a:pt x="3263" y="4027"/>
                      <a:pt x="4823" y="5777"/>
                      <a:pt x="3394" y="6634"/>
                    </a:cubicBezTo>
                    <a:cubicBezTo>
                      <a:pt x="3203" y="6748"/>
                      <a:pt x="3030" y="6798"/>
                      <a:pt x="2873" y="6798"/>
                    </a:cubicBezTo>
                    <a:cubicBezTo>
                      <a:pt x="1947" y="6798"/>
                      <a:pt x="1585" y="5046"/>
                      <a:pt x="1310" y="4313"/>
                    </a:cubicBezTo>
                    <a:cubicBezTo>
                      <a:pt x="1072" y="3705"/>
                      <a:pt x="715" y="3027"/>
                      <a:pt x="596" y="2396"/>
                    </a:cubicBezTo>
                    <a:cubicBezTo>
                      <a:pt x="395" y="1248"/>
                      <a:pt x="770" y="958"/>
                      <a:pt x="1722" y="511"/>
                    </a:cubicBezTo>
                    <a:close/>
                    <a:moveTo>
                      <a:pt x="1640" y="0"/>
                    </a:moveTo>
                    <a:cubicBezTo>
                      <a:pt x="1548" y="0"/>
                      <a:pt x="1459" y="94"/>
                      <a:pt x="1525" y="193"/>
                    </a:cubicBezTo>
                    <a:cubicBezTo>
                      <a:pt x="1546" y="224"/>
                      <a:pt x="1567" y="254"/>
                      <a:pt x="1587" y="286"/>
                    </a:cubicBezTo>
                    <a:lnTo>
                      <a:pt x="1587" y="286"/>
                    </a:lnTo>
                    <a:cubicBezTo>
                      <a:pt x="914" y="589"/>
                      <a:pt x="166" y="725"/>
                      <a:pt x="72" y="1527"/>
                    </a:cubicBezTo>
                    <a:cubicBezTo>
                      <a:pt x="1" y="2205"/>
                      <a:pt x="644" y="3277"/>
                      <a:pt x="870" y="3908"/>
                    </a:cubicBezTo>
                    <a:cubicBezTo>
                      <a:pt x="1179" y="4717"/>
                      <a:pt x="1441" y="6099"/>
                      <a:pt x="2001" y="6789"/>
                    </a:cubicBezTo>
                    <a:cubicBezTo>
                      <a:pt x="2148" y="6970"/>
                      <a:pt x="2300" y="7025"/>
                      <a:pt x="2473" y="7025"/>
                    </a:cubicBezTo>
                    <a:cubicBezTo>
                      <a:pt x="2665" y="7025"/>
                      <a:pt x="2881" y="6958"/>
                      <a:pt x="3144" y="6920"/>
                    </a:cubicBezTo>
                    <a:cubicBezTo>
                      <a:pt x="4097" y="6813"/>
                      <a:pt x="4799" y="6777"/>
                      <a:pt x="4442" y="5694"/>
                    </a:cubicBezTo>
                    <a:cubicBezTo>
                      <a:pt x="4132" y="4729"/>
                      <a:pt x="3465" y="3848"/>
                      <a:pt x="3013" y="2955"/>
                    </a:cubicBezTo>
                    <a:cubicBezTo>
                      <a:pt x="2549" y="2027"/>
                      <a:pt x="2346" y="919"/>
                      <a:pt x="1751" y="62"/>
                    </a:cubicBezTo>
                    <a:cubicBezTo>
                      <a:pt x="1722" y="18"/>
                      <a:pt x="1681" y="0"/>
                      <a:pt x="164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3895160" y="3369303"/>
                <a:ext cx="302266" cy="307629"/>
              </a:xfrm>
              <a:custGeom>
                <a:avLst/>
                <a:gdLst/>
                <a:ahLst/>
                <a:cxnLst/>
                <a:rect l="l" t="t" r="r" b="b"/>
                <a:pathLst>
                  <a:path w="9468" h="9636" extrusionOk="0">
                    <a:moveTo>
                      <a:pt x="4706" y="0"/>
                    </a:moveTo>
                    <a:cubicBezTo>
                      <a:pt x="4668" y="0"/>
                      <a:pt x="4628" y="8"/>
                      <a:pt x="4586" y="25"/>
                    </a:cubicBezTo>
                    <a:cubicBezTo>
                      <a:pt x="2693" y="811"/>
                      <a:pt x="1241" y="2037"/>
                      <a:pt x="181" y="3787"/>
                    </a:cubicBezTo>
                    <a:cubicBezTo>
                      <a:pt x="0" y="4092"/>
                      <a:pt x="268" y="4373"/>
                      <a:pt x="537" y="4373"/>
                    </a:cubicBezTo>
                    <a:cubicBezTo>
                      <a:pt x="658" y="4373"/>
                      <a:pt x="779" y="4317"/>
                      <a:pt x="860" y="4180"/>
                    </a:cubicBezTo>
                    <a:cubicBezTo>
                      <a:pt x="1720" y="2754"/>
                      <a:pt x="2878" y="1687"/>
                      <a:pt x="4362" y="977"/>
                    </a:cubicBezTo>
                    <a:lnTo>
                      <a:pt x="4362" y="977"/>
                    </a:lnTo>
                    <a:cubicBezTo>
                      <a:pt x="4744" y="3819"/>
                      <a:pt x="5403" y="6857"/>
                      <a:pt x="7818" y="8498"/>
                    </a:cubicBezTo>
                    <a:lnTo>
                      <a:pt x="7818" y="8498"/>
                    </a:lnTo>
                    <a:cubicBezTo>
                      <a:pt x="6311" y="8738"/>
                      <a:pt x="4800" y="8850"/>
                      <a:pt x="3270" y="8850"/>
                    </a:cubicBezTo>
                    <a:cubicBezTo>
                      <a:pt x="3146" y="8850"/>
                      <a:pt x="3021" y="8849"/>
                      <a:pt x="2896" y="8848"/>
                    </a:cubicBezTo>
                    <a:cubicBezTo>
                      <a:pt x="2396" y="8848"/>
                      <a:pt x="2396" y="9633"/>
                      <a:pt x="2896" y="9633"/>
                    </a:cubicBezTo>
                    <a:cubicBezTo>
                      <a:pt x="3011" y="9635"/>
                      <a:pt x="3127" y="9635"/>
                      <a:pt x="3243" y="9635"/>
                    </a:cubicBezTo>
                    <a:cubicBezTo>
                      <a:pt x="5207" y="9635"/>
                      <a:pt x="7140" y="9444"/>
                      <a:pt x="9063" y="9062"/>
                    </a:cubicBezTo>
                    <a:cubicBezTo>
                      <a:pt x="9385" y="9002"/>
                      <a:pt x="9468" y="8490"/>
                      <a:pt x="9158" y="8348"/>
                    </a:cubicBezTo>
                    <a:cubicBezTo>
                      <a:pt x="6027" y="6943"/>
                      <a:pt x="5455" y="3478"/>
                      <a:pt x="5074" y="406"/>
                    </a:cubicBezTo>
                    <a:cubicBezTo>
                      <a:pt x="5054" y="216"/>
                      <a:pt x="4908" y="0"/>
                      <a:pt x="47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4030998" y="3343380"/>
                <a:ext cx="242853" cy="318803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9986" extrusionOk="0">
                    <a:moveTo>
                      <a:pt x="2343" y="0"/>
                    </a:moveTo>
                    <a:cubicBezTo>
                      <a:pt x="1567" y="0"/>
                      <a:pt x="812" y="370"/>
                      <a:pt x="200" y="1290"/>
                    </a:cubicBezTo>
                    <a:cubicBezTo>
                      <a:pt x="1" y="1581"/>
                      <a:pt x="278" y="1860"/>
                      <a:pt x="556" y="1860"/>
                    </a:cubicBezTo>
                    <a:cubicBezTo>
                      <a:pt x="676" y="1860"/>
                      <a:pt x="796" y="1808"/>
                      <a:pt x="879" y="1682"/>
                    </a:cubicBezTo>
                    <a:cubicBezTo>
                      <a:pt x="1369" y="953"/>
                      <a:pt x="1911" y="663"/>
                      <a:pt x="2453" y="663"/>
                    </a:cubicBezTo>
                    <a:cubicBezTo>
                      <a:pt x="4009" y="663"/>
                      <a:pt x="5568" y="3048"/>
                      <a:pt x="5903" y="4302"/>
                    </a:cubicBezTo>
                    <a:cubicBezTo>
                      <a:pt x="6083" y="4979"/>
                      <a:pt x="6789" y="9272"/>
                      <a:pt x="5326" y="9272"/>
                    </a:cubicBezTo>
                    <a:cubicBezTo>
                      <a:pt x="5142" y="9272"/>
                      <a:pt x="4923" y="9204"/>
                      <a:pt x="4665" y="9052"/>
                    </a:cubicBezTo>
                    <a:cubicBezTo>
                      <a:pt x="4596" y="9011"/>
                      <a:pt x="4528" y="8993"/>
                      <a:pt x="4464" y="8993"/>
                    </a:cubicBezTo>
                    <a:cubicBezTo>
                      <a:pt x="4122" y="8993"/>
                      <a:pt x="3901" y="9510"/>
                      <a:pt x="4272" y="9731"/>
                    </a:cubicBezTo>
                    <a:cubicBezTo>
                      <a:pt x="4564" y="9903"/>
                      <a:pt x="4874" y="9985"/>
                      <a:pt x="5177" y="9985"/>
                    </a:cubicBezTo>
                    <a:cubicBezTo>
                      <a:pt x="5776" y="9985"/>
                      <a:pt x="6349" y="9665"/>
                      <a:pt x="6713" y="9088"/>
                    </a:cubicBezTo>
                    <a:cubicBezTo>
                      <a:pt x="7606" y="7695"/>
                      <a:pt x="6987" y="4992"/>
                      <a:pt x="6499" y="3552"/>
                    </a:cubicBezTo>
                    <a:cubicBezTo>
                      <a:pt x="5938" y="1870"/>
                      <a:pt x="4088" y="0"/>
                      <a:pt x="234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4065124" y="3472641"/>
                <a:ext cx="104554" cy="93508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2929" extrusionOk="0">
                    <a:moveTo>
                      <a:pt x="2095" y="0"/>
                    </a:moveTo>
                    <a:cubicBezTo>
                      <a:pt x="1389" y="0"/>
                      <a:pt x="502" y="374"/>
                      <a:pt x="120" y="622"/>
                    </a:cubicBezTo>
                    <a:cubicBezTo>
                      <a:pt x="1" y="701"/>
                      <a:pt x="71" y="871"/>
                      <a:pt x="181" y="871"/>
                    </a:cubicBezTo>
                    <a:cubicBezTo>
                      <a:pt x="203" y="871"/>
                      <a:pt x="227" y="864"/>
                      <a:pt x="251" y="848"/>
                    </a:cubicBezTo>
                    <a:cubicBezTo>
                      <a:pt x="561" y="648"/>
                      <a:pt x="1435" y="292"/>
                      <a:pt x="2076" y="292"/>
                    </a:cubicBezTo>
                    <a:cubicBezTo>
                      <a:pt x="2541" y="292"/>
                      <a:pt x="2884" y="480"/>
                      <a:pt x="2798" y="1051"/>
                    </a:cubicBezTo>
                    <a:cubicBezTo>
                      <a:pt x="2679" y="1896"/>
                      <a:pt x="1822" y="2396"/>
                      <a:pt x="1108" y="2670"/>
                    </a:cubicBezTo>
                    <a:cubicBezTo>
                      <a:pt x="969" y="2723"/>
                      <a:pt x="1012" y="2929"/>
                      <a:pt x="1133" y="2929"/>
                    </a:cubicBezTo>
                    <a:cubicBezTo>
                      <a:pt x="1148" y="2929"/>
                      <a:pt x="1163" y="2926"/>
                      <a:pt x="1179" y="2920"/>
                    </a:cubicBezTo>
                    <a:cubicBezTo>
                      <a:pt x="2060" y="2586"/>
                      <a:pt x="3275" y="1801"/>
                      <a:pt x="3072" y="681"/>
                    </a:cubicBezTo>
                    <a:cubicBezTo>
                      <a:pt x="2976" y="174"/>
                      <a:pt x="2578" y="0"/>
                      <a:pt x="20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4051908" y="3388904"/>
                <a:ext cx="159593" cy="255847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8014" extrusionOk="0">
                    <a:moveTo>
                      <a:pt x="183" y="0"/>
                    </a:moveTo>
                    <a:cubicBezTo>
                      <a:pt x="47" y="0"/>
                      <a:pt x="0" y="213"/>
                      <a:pt x="153" y="256"/>
                    </a:cubicBezTo>
                    <a:cubicBezTo>
                      <a:pt x="3748" y="1257"/>
                      <a:pt x="4713" y="4519"/>
                      <a:pt x="4308" y="7888"/>
                    </a:cubicBezTo>
                    <a:cubicBezTo>
                      <a:pt x="4296" y="7972"/>
                      <a:pt x="4355" y="8013"/>
                      <a:pt x="4421" y="8013"/>
                    </a:cubicBezTo>
                    <a:cubicBezTo>
                      <a:pt x="4486" y="8013"/>
                      <a:pt x="4558" y="7972"/>
                      <a:pt x="4570" y="7888"/>
                    </a:cubicBezTo>
                    <a:cubicBezTo>
                      <a:pt x="4998" y="4388"/>
                      <a:pt x="3927" y="1030"/>
                      <a:pt x="224" y="6"/>
                    </a:cubicBezTo>
                    <a:cubicBezTo>
                      <a:pt x="210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4206485" y="3259803"/>
                <a:ext cx="60083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2953" extrusionOk="0">
                    <a:moveTo>
                      <a:pt x="1701" y="0"/>
                    </a:moveTo>
                    <a:cubicBezTo>
                      <a:pt x="1661" y="0"/>
                      <a:pt x="1623" y="18"/>
                      <a:pt x="1597" y="62"/>
                    </a:cubicBezTo>
                    <a:cubicBezTo>
                      <a:pt x="1037" y="931"/>
                      <a:pt x="526" y="1824"/>
                      <a:pt x="49" y="2753"/>
                    </a:cubicBezTo>
                    <a:cubicBezTo>
                      <a:pt x="0" y="2858"/>
                      <a:pt x="91" y="2953"/>
                      <a:pt x="175" y="2953"/>
                    </a:cubicBezTo>
                    <a:cubicBezTo>
                      <a:pt x="215" y="2953"/>
                      <a:pt x="253" y="2933"/>
                      <a:pt x="275" y="2884"/>
                    </a:cubicBezTo>
                    <a:cubicBezTo>
                      <a:pt x="752" y="1967"/>
                      <a:pt x="1264" y="1062"/>
                      <a:pt x="1823" y="193"/>
                    </a:cubicBezTo>
                    <a:cubicBezTo>
                      <a:pt x="1881" y="94"/>
                      <a:pt x="1790" y="0"/>
                      <a:pt x="17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4264427" y="3390309"/>
                <a:ext cx="99351" cy="44344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389" extrusionOk="0">
                    <a:moveTo>
                      <a:pt x="2959" y="1"/>
                    </a:moveTo>
                    <a:cubicBezTo>
                      <a:pt x="2945" y="1"/>
                      <a:pt x="2930" y="4"/>
                      <a:pt x="2913" y="10"/>
                    </a:cubicBezTo>
                    <a:lnTo>
                      <a:pt x="139" y="1117"/>
                    </a:lnTo>
                    <a:cubicBezTo>
                      <a:pt x="1" y="1181"/>
                      <a:pt x="43" y="1388"/>
                      <a:pt x="165" y="1388"/>
                    </a:cubicBezTo>
                    <a:cubicBezTo>
                      <a:pt x="179" y="1388"/>
                      <a:pt x="194" y="1385"/>
                      <a:pt x="211" y="1379"/>
                    </a:cubicBezTo>
                    <a:cubicBezTo>
                      <a:pt x="1139" y="998"/>
                      <a:pt x="2056" y="629"/>
                      <a:pt x="2973" y="260"/>
                    </a:cubicBezTo>
                    <a:cubicBezTo>
                      <a:pt x="3111" y="207"/>
                      <a:pt x="3078" y="1"/>
                      <a:pt x="2959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4297756" y="3507247"/>
                <a:ext cx="91625" cy="13057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09" extrusionOk="0">
                    <a:moveTo>
                      <a:pt x="420" y="0"/>
                    </a:moveTo>
                    <a:cubicBezTo>
                      <a:pt x="336" y="0"/>
                      <a:pt x="251" y="1"/>
                      <a:pt x="167" y="2"/>
                    </a:cubicBezTo>
                    <a:cubicBezTo>
                      <a:pt x="0" y="2"/>
                      <a:pt x="0" y="264"/>
                      <a:pt x="167" y="264"/>
                    </a:cubicBezTo>
                    <a:cubicBezTo>
                      <a:pt x="251" y="263"/>
                      <a:pt x="336" y="262"/>
                      <a:pt x="420" y="262"/>
                    </a:cubicBezTo>
                    <a:cubicBezTo>
                      <a:pt x="1181" y="262"/>
                      <a:pt x="1942" y="311"/>
                      <a:pt x="2703" y="407"/>
                    </a:cubicBezTo>
                    <a:cubicBezTo>
                      <a:pt x="2710" y="408"/>
                      <a:pt x="2717" y="409"/>
                      <a:pt x="2724" y="409"/>
                    </a:cubicBezTo>
                    <a:cubicBezTo>
                      <a:pt x="2869" y="409"/>
                      <a:pt x="2862" y="168"/>
                      <a:pt x="2703" y="145"/>
                    </a:cubicBezTo>
                    <a:cubicBezTo>
                      <a:pt x="1942" y="49"/>
                      <a:pt x="1181" y="0"/>
                      <a:pt x="42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4301523" y="3588143"/>
                <a:ext cx="102415" cy="38597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209" extrusionOk="0">
                    <a:moveTo>
                      <a:pt x="196" y="1"/>
                    </a:moveTo>
                    <a:cubicBezTo>
                      <a:pt x="52" y="1"/>
                      <a:pt x="0" y="221"/>
                      <a:pt x="156" y="254"/>
                    </a:cubicBezTo>
                    <a:cubicBezTo>
                      <a:pt x="1120" y="457"/>
                      <a:pt x="2049" y="766"/>
                      <a:pt x="2942" y="1195"/>
                    </a:cubicBezTo>
                    <a:cubicBezTo>
                      <a:pt x="2963" y="1204"/>
                      <a:pt x="2983" y="1209"/>
                      <a:pt x="3002" y="1209"/>
                    </a:cubicBezTo>
                    <a:cubicBezTo>
                      <a:pt x="3127" y="1209"/>
                      <a:pt x="3207" y="1031"/>
                      <a:pt x="3073" y="969"/>
                    </a:cubicBezTo>
                    <a:cubicBezTo>
                      <a:pt x="2156" y="528"/>
                      <a:pt x="1216" y="207"/>
                      <a:pt x="227" y="4"/>
                    </a:cubicBezTo>
                    <a:cubicBezTo>
                      <a:pt x="216" y="2"/>
                      <a:pt x="206" y="1"/>
                      <a:pt x="19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3867578" y="3696589"/>
                <a:ext cx="200234" cy="181398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5682" extrusionOk="0">
                    <a:moveTo>
                      <a:pt x="480" y="0"/>
                    </a:moveTo>
                    <a:cubicBezTo>
                      <a:pt x="235" y="0"/>
                      <a:pt x="1" y="188"/>
                      <a:pt x="116" y="477"/>
                    </a:cubicBezTo>
                    <a:cubicBezTo>
                      <a:pt x="676" y="1846"/>
                      <a:pt x="1236" y="3215"/>
                      <a:pt x="1807" y="4596"/>
                    </a:cubicBezTo>
                    <a:cubicBezTo>
                      <a:pt x="2140" y="5404"/>
                      <a:pt x="2632" y="5681"/>
                      <a:pt x="3404" y="5681"/>
                    </a:cubicBezTo>
                    <a:cubicBezTo>
                      <a:pt x="3599" y="5681"/>
                      <a:pt x="3812" y="5663"/>
                      <a:pt x="4045" y="5632"/>
                    </a:cubicBezTo>
                    <a:cubicBezTo>
                      <a:pt x="6272" y="5335"/>
                      <a:pt x="3867" y="1453"/>
                      <a:pt x="3581" y="417"/>
                    </a:cubicBezTo>
                    <a:cubicBezTo>
                      <a:pt x="3524" y="222"/>
                      <a:pt x="3369" y="137"/>
                      <a:pt x="3213" y="137"/>
                    </a:cubicBezTo>
                    <a:cubicBezTo>
                      <a:pt x="2979" y="137"/>
                      <a:pt x="2741" y="327"/>
                      <a:pt x="2819" y="620"/>
                    </a:cubicBezTo>
                    <a:cubicBezTo>
                      <a:pt x="2998" y="1274"/>
                      <a:pt x="3271" y="1882"/>
                      <a:pt x="3557" y="2501"/>
                    </a:cubicBezTo>
                    <a:cubicBezTo>
                      <a:pt x="3736" y="2906"/>
                      <a:pt x="3914" y="3310"/>
                      <a:pt x="4033" y="3739"/>
                    </a:cubicBezTo>
                    <a:cubicBezTo>
                      <a:pt x="4105" y="3953"/>
                      <a:pt x="4141" y="4168"/>
                      <a:pt x="4164" y="4394"/>
                    </a:cubicBezTo>
                    <a:cubicBezTo>
                      <a:pt x="4136" y="4729"/>
                      <a:pt x="3999" y="4897"/>
                      <a:pt x="3764" y="4897"/>
                    </a:cubicBezTo>
                    <a:cubicBezTo>
                      <a:pt x="3698" y="4897"/>
                      <a:pt x="3626" y="4884"/>
                      <a:pt x="3545" y="4858"/>
                    </a:cubicBezTo>
                    <a:cubicBezTo>
                      <a:pt x="3495" y="4866"/>
                      <a:pt x="3446" y="4870"/>
                      <a:pt x="3398" y="4870"/>
                    </a:cubicBezTo>
                    <a:cubicBezTo>
                      <a:pt x="2454" y="4870"/>
                      <a:pt x="2138" y="3348"/>
                      <a:pt x="1855" y="2668"/>
                    </a:cubicBezTo>
                    <a:cubicBezTo>
                      <a:pt x="1533" y="1870"/>
                      <a:pt x="1200" y="1060"/>
                      <a:pt x="878" y="262"/>
                    </a:cubicBezTo>
                    <a:cubicBezTo>
                      <a:pt x="803" y="80"/>
                      <a:pt x="640" y="0"/>
                      <a:pt x="48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3933597" y="3733174"/>
                <a:ext cx="59508" cy="63531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990" extrusionOk="0">
                    <a:moveTo>
                      <a:pt x="1368" y="0"/>
                    </a:moveTo>
                    <a:cubicBezTo>
                      <a:pt x="1354" y="0"/>
                      <a:pt x="1339" y="3"/>
                      <a:pt x="1323" y="9"/>
                    </a:cubicBezTo>
                    <a:lnTo>
                      <a:pt x="620" y="283"/>
                    </a:lnTo>
                    <a:cubicBezTo>
                      <a:pt x="501" y="331"/>
                      <a:pt x="346" y="367"/>
                      <a:pt x="251" y="450"/>
                    </a:cubicBezTo>
                    <a:cubicBezTo>
                      <a:pt x="1" y="640"/>
                      <a:pt x="120" y="1069"/>
                      <a:pt x="191" y="1319"/>
                    </a:cubicBezTo>
                    <a:cubicBezTo>
                      <a:pt x="251" y="1545"/>
                      <a:pt x="358" y="1914"/>
                      <a:pt x="608" y="1974"/>
                    </a:cubicBezTo>
                    <a:cubicBezTo>
                      <a:pt x="644" y="1985"/>
                      <a:pt x="678" y="1990"/>
                      <a:pt x="711" y="1990"/>
                    </a:cubicBezTo>
                    <a:cubicBezTo>
                      <a:pt x="823" y="1990"/>
                      <a:pt x="927" y="1937"/>
                      <a:pt x="1037" y="1891"/>
                    </a:cubicBezTo>
                    <a:cubicBezTo>
                      <a:pt x="1263" y="1795"/>
                      <a:pt x="1489" y="1700"/>
                      <a:pt x="1727" y="1605"/>
                    </a:cubicBezTo>
                    <a:cubicBezTo>
                      <a:pt x="1864" y="1552"/>
                      <a:pt x="1824" y="1343"/>
                      <a:pt x="1707" y="1343"/>
                    </a:cubicBezTo>
                    <a:cubicBezTo>
                      <a:pt x="1691" y="1343"/>
                      <a:pt x="1674" y="1346"/>
                      <a:pt x="1656" y="1355"/>
                    </a:cubicBezTo>
                    <a:cubicBezTo>
                      <a:pt x="1430" y="1450"/>
                      <a:pt x="1192" y="1545"/>
                      <a:pt x="965" y="1641"/>
                    </a:cubicBezTo>
                    <a:cubicBezTo>
                      <a:pt x="883" y="1670"/>
                      <a:pt x="839" y="1696"/>
                      <a:pt x="785" y="1696"/>
                    </a:cubicBezTo>
                    <a:cubicBezTo>
                      <a:pt x="752" y="1696"/>
                      <a:pt x="717" y="1687"/>
                      <a:pt x="668" y="1664"/>
                    </a:cubicBezTo>
                    <a:cubicBezTo>
                      <a:pt x="513" y="1581"/>
                      <a:pt x="489" y="1402"/>
                      <a:pt x="441" y="1248"/>
                    </a:cubicBezTo>
                    <a:cubicBezTo>
                      <a:pt x="406" y="1141"/>
                      <a:pt x="370" y="998"/>
                      <a:pt x="370" y="879"/>
                    </a:cubicBezTo>
                    <a:cubicBezTo>
                      <a:pt x="394" y="676"/>
                      <a:pt x="513" y="629"/>
                      <a:pt x="692" y="533"/>
                    </a:cubicBezTo>
                    <a:cubicBezTo>
                      <a:pt x="906" y="426"/>
                      <a:pt x="1156" y="355"/>
                      <a:pt x="1394" y="259"/>
                    </a:cubicBezTo>
                    <a:cubicBezTo>
                      <a:pt x="1532" y="206"/>
                      <a:pt x="1490" y="0"/>
                      <a:pt x="13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2" name="Google Shape;852;p24"/>
            <p:cNvSpPr/>
            <p:nvPr/>
          </p:nvSpPr>
          <p:spPr>
            <a:xfrm>
              <a:off x="3536118" y="1492738"/>
              <a:ext cx="1006563" cy="943288"/>
            </a:xfrm>
            <a:custGeom>
              <a:avLst/>
              <a:gdLst/>
              <a:ahLst/>
              <a:cxnLst/>
              <a:rect l="l" t="t" r="r" b="b"/>
              <a:pathLst>
                <a:path w="31529" h="29547" extrusionOk="0">
                  <a:moveTo>
                    <a:pt x="14165" y="906"/>
                  </a:moveTo>
                  <a:cubicBezTo>
                    <a:pt x="14961" y="906"/>
                    <a:pt x="15756" y="914"/>
                    <a:pt x="16551" y="931"/>
                  </a:cubicBezTo>
                  <a:cubicBezTo>
                    <a:pt x="19884" y="1014"/>
                    <a:pt x="23397" y="1038"/>
                    <a:pt x="26683" y="1610"/>
                  </a:cubicBezTo>
                  <a:cubicBezTo>
                    <a:pt x="27350" y="1729"/>
                    <a:pt x="28754" y="1991"/>
                    <a:pt x="29207" y="2538"/>
                  </a:cubicBezTo>
                  <a:cubicBezTo>
                    <a:pt x="29313" y="2668"/>
                    <a:pt x="29419" y="3622"/>
                    <a:pt x="29410" y="3622"/>
                  </a:cubicBezTo>
                  <a:cubicBezTo>
                    <a:pt x="29410" y="3622"/>
                    <a:pt x="29409" y="3622"/>
                    <a:pt x="29409" y="3622"/>
                  </a:cubicBezTo>
                  <a:lnTo>
                    <a:pt x="29409" y="3622"/>
                  </a:lnTo>
                  <a:cubicBezTo>
                    <a:pt x="29552" y="4384"/>
                    <a:pt x="29659" y="5158"/>
                    <a:pt x="29778" y="5932"/>
                  </a:cubicBezTo>
                  <a:cubicBezTo>
                    <a:pt x="30052" y="7872"/>
                    <a:pt x="30267" y="9825"/>
                    <a:pt x="30421" y="11777"/>
                  </a:cubicBezTo>
                  <a:cubicBezTo>
                    <a:pt x="30659" y="14956"/>
                    <a:pt x="30814" y="18183"/>
                    <a:pt x="30588" y="21362"/>
                  </a:cubicBezTo>
                  <a:cubicBezTo>
                    <a:pt x="30469" y="22934"/>
                    <a:pt x="30231" y="24505"/>
                    <a:pt x="29790" y="26017"/>
                  </a:cubicBezTo>
                  <a:cubicBezTo>
                    <a:pt x="29481" y="27065"/>
                    <a:pt x="29088" y="28137"/>
                    <a:pt x="27945" y="28565"/>
                  </a:cubicBezTo>
                  <a:cubicBezTo>
                    <a:pt x="27700" y="28663"/>
                    <a:pt x="27349" y="28695"/>
                    <a:pt x="26961" y="28695"/>
                  </a:cubicBezTo>
                  <a:cubicBezTo>
                    <a:pt x="26220" y="28695"/>
                    <a:pt x="25346" y="28577"/>
                    <a:pt x="24837" y="28577"/>
                  </a:cubicBezTo>
                  <a:cubicBezTo>
                    <a:pt x="21385" y="28589"/>
                    <a:pt x="17932" y="28589"/>
                    <a:pt x="14479" y="28601"/>
                  </a:cubicBezTo>
                  <a:cubicBezTo>
                    <a:pt x="11717" y="28601"/>
                    <a:pt x="8954" y="28616"/>
                    <a:pt x="6192" y="28616"/>
                  </a:cubicBezTo>
                  <a:cubicBezTo>
                    <a:pt x="5502" y="28616"/>
                    <a:pt x="4811" y="28615"/>
                    <a:pt x="4120" y="28613"/>
                  </a:cubicBezTo>
                  <a:cubicBezTo>
                    <a:pt x="3870" y="28613"/>
                    <a:pt x="3568" y="28630"/>
                    <a:pt x="3262" y="28630"/>
                  </a:cubicBezTo>
                  <a:cubicBezTo>
                    <a:pt x="2840" y="28630"/>
                    <a:pt x="2408" y="28598"/>
                    <a:pt x="2084" y="28446"/>
                  </a:cubicBezTo>
                  <a:cubicBezTo>
                    <a:pt x="811" y="27851"/>
                    <a:pt x="1061" y="25922"/>
                    <a:pt x="1037" y="24827"/>
                  </a:cubicBezTo>
                  <a:cubicBezTo>
                    <a:pt x="1001" y="23005"/>
                    <a:pt x="965" y="21195"/>
                    <a:pt x="953" y="19386"/>
                  </a:cubicBezTo>
                  <a:cubicBezTo>
                    <a:pt x="930" y="15635"/>
                    <a:pt x="1001" y="11897"/>
                    <a:pt x="1311" y="8170"/>
                  </a:cubicBezTo>
                  <a:cubicBezTo>
                    <a:pt x="1465" y="6182"/>
                    <a:pt x="1299" y="3300"/>
                    <a:pt x="3108" y="2014"/>
                  </a:cubicBezTo>
                  <a:cubicBezTo>
                    <a:pt x="3949" y="1417"/>
                    <a:pt x="5005" y="1139"/>
                    <a:pt x="6068" y="983"/>
                  </a:cubicBezTo>
                  <a:lnTo>
                    <a:pt x="6068" y="983"/>
                  </a:lnTo>
                  <a:cubicBezTo>
                    <a:pt x="6123" y="1085"/>
                    <a:pt x="6225" y="1158"/>
                    <a:pt x="6372" y="1158"/>
                  </a:cubicBezTo>
                  <a:cubicBezTo>
                    <a:pt x="6380" y="1158"/>
                    <a:pt x="6387" y="1158"/>
                    <a:pt x="6395" y="1157"/>
                  </a:cubicBezTo>
                  <a:cubicBezTo>
                    <a:pt x="8981" y="993"/>
                    <a:pt x="11575" y="906"/>
                    <a:pt x="14165" y="906"/>
                  </a:cubicBezTo>
                  <a:close/>
                  <a:moveTo>
                    <a:pt x="8033" y="0"/>
                  </a:moveTo>
                  <a:cubicBezTo>
                    <a:pt x="8019" y="0"/>
                    <a:pt x="8005" y="1"/>
                    <a:pt x="7990" y="2"/>
                  </a:cubicBezTo>
                  <a:cubicBezTo>
                    <a:pt x="5621" y="193"/>
                    <a:pt x="2465" y="490"/>
                    <a:pt x="1322" y="2943"/>
                  </a:cubicBezTo>
                  <a:cubicBezTo>
                    <a:pt x="656" y="4396"/>
                    <a:pt x="680" y="6277"/>
                    <a:pt x="549" y="7825"/>
                  </a:cubicBezTo>
                  <a:cubicBezTo>
                    <a:pt x="358" y="10087"/>
                    <a:pt x="251" y="12349"/>
                    <a:pt x="203" y="14623"/>
                  </a:cubicBezTo>
                  <a:cubicBezTo>
                    <a:pt x="156" y="16885"/>
                    <a:pt x="168" y="19159"/>
                    <a:pt x="191" y="21422"/>
                  </a:cubicBezTo>
                  <a:cubicBezTo>
                    <a:pt x="215" y="23350"/>
                    <a:pt x="1" y="25529"/>
                    <a:pt x="334" y="27422"/>
                  </a:cubicBezTo>
                  <a:cubicBezTo>
                    <a:pt x="652" y="29197"/>
                    <a:pt x="2495" y="29547"/>
                    <a:pt x="4351" y="29547"/>
                  </a:cubicBezTo>
                  <a:cubicBezTo>
                    <a:pt x="5558" y="29547"/>
                    <a:pt x="6771" y="29399"/>
                    <a:pt x="7573" y="29399"/>
                  </a:cubicBezTo>
                  <a:cubicBezTo>
                    <a:pt x="12062" y="29387"/>
                    <a:pt x="16551" y="29375"/>
                    <a:pt x="21039" y="29375"/>
                  </a:cubicBezTo>
                  <a:cubicBezTo>
                    <a:pt x="21391" y="29373"/>
                    <a:pt x="21742" y="29372"/>
                    <a:pt x="22093" y="29372"/>
                  </a:cubicBezTo>
                  <a:cubicBezTo>
                    <a:pt x="22984" y="29372"/>
                    <a:pt x="23874" y="29377"/>
                    <a:pt x="24763" y="29377"/>
                  </a:cubicBezTo>
                  <a:cubicBezTo>
                    <a:pt x="25710" y="29377"/>
                    <a:pt x="26656" y="29372"/>
                    <a:pt x="27600" y="29351"/>
                  </a:cubicBezTo>
                  <a:cubicBezTo>
                    <a:pt x="28885" y="29327"/>
                    <a:pt x="29433" y="29125"/>
                    <a:pt x="29933" y="27958"/>
                  </a:cubicBezTo>
                  <a:cubicBezTo>
                    <a:pt x="31445" y="24458"/>
                    <a:pt x="31529" y="20505"/>
                    <a:pt x="31445" y="16766"/>
                  </a:cubicBezTo>
                  <a:cubicBezTo>
                    <a:pt x="31362" y="12516"/>
                    <a:pt x="30957" y="8265"/>
                    <a:pt x="30278" y="4074"/>
                  </a:cubicBezTo>
                  <a:cubicBezTo>
                    <a:pt x="30005" y="2372"/>
                    <a:pt x="29945" y="1336"/>
                    <a:pt x="28135" y="1002"/>
                  </a:cubicBezTo>
                  <a:cubicBezTo>
                    <a:pt x="26016" y="609"/>
                    <a:pt x="23778" y="526"/>
                    <a:pt x="21635" y="383"/>
                  </a:cubicBezTo>
                  <a:cubicBezTo>
                    <a:pt x="19099" y="211"/>
                    <a:pt x="16557" y="127"/>
                    <a:pt x="14015" y="127"/>
                  </a:cubicBezTo>
                  <a:cubicBezTo>
                    <a:pt x="12127" y="127"/>
                    <a:pt x="10240" y="173"/>
                    <a:pt x="8355" y="263"/>
                  </a:cubicBezTo>
                  <a:lnTo>
                    <a:pt x="8355" y="263"/>
                  </a:lnTo>
                  <a:cubicBezTo>
                    <a:pt x="8322" y="118"/>
                    <a:pt x="8215" y="0"/>
                    <a:pt x="803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3" name="Google Shape;853;p24"/>
            <p:cNvSpPr txBox="1"/>
            <p:nvPr/>
          </p:nvSpPr>
          <p:spPr>
            <a:xfrm>
              <a:off x="3730699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4" name="Google Shape;854;p24"/>
          <p:cNvGrpSpPr/>
          <p:nvPr/>
        </p:nvGrpSpPr>
        <p:grpSpPr>
          <a:xfrm>
            <a:off x="6946733" y="1220106"/>
            <a:ext cx="1306467" cy="3372878"/>
            <a:chOff x="6946733" y="1220106"/>
            <a:chExt cx="1306467" cy="3372878"/>
          </a:xfrm>
        </p:grpSpPr>
        <p:sp>
          <p:nvSpPr>
            <p:cNvPr id="855" name="Google Shape;855;p24"/>
            <p:cNvSpPr/>
            <p:nvPr/>
          </p:nvSpPr>
          <p:spPr>
            <a:xfrm>
              <a:off x="7063579" y="2902101"/>
              <a:ext cx="1072776" cy="353040"/>
            </a:xfrm>
            <a:custGeom>
              <a:avLst/>
              <a:gdLst/>
              <a:ahLst/>
              <a:cxnLst/>
              <a:rect l="l" t="t" r="r" b="b"/>
              <a:pathLst>
                <a:path w="33603" h="10102" extrusionOk="0">
                  <a:moveTo>
                    <a:pt x="19496" y="1"/>
                  </a:moveTo>
                  <a:cubicBezTo>
                    <a:pt x="14450" y="1"/>
                    <a:pt x="9403" y="88"/>
                    <a:pt x="4361" y="265"/>
                  </a:cubicBezTo>
                  <a:cubicBezTo>
                    <a:pt x="2479" y="337"/>
                    <a:pt x="1908" y="2397"/>
                    <a:pt x="2658" y="3599"/>
                  </a:cubicBezTo>
                  <a:lnTo>
                    <a:pt x="2634" y="3599"/>
                  </a:lnTo>
                  <a:cubicBezTo>
                    <a:pt x="2608" y="3598"/>
                    <a:pt x="2582" y="3598"/>
                    <a:pt x="2557" y="3598"/>
                  </a:cubicBezTo>
                  <a:cubicBezTo>
                    <a:pt x="119" y="3598"/>
                    <a:pt x="1" y="6929"/>
                    <a:pt x="2075" y="7719"/>
                  </a:cubicBezTo>
                  <a:cubicBezTo>
                    <a:pt x="3346" y="8203"/>
                    <a:pt x="4652" y="8353"/>
                    <a:pt x="5971" y="8353"/>
                  </a:cubicBezTo>
                  <a:cubicBezTo>
                    <a:pt x="6986" y="8353"/>
                    <a:pt x="8008" y="8264"/>
                    <a:pt x="9028" y="8171"/>
                  </a:cubicBezTo>
                  <a:cubicBezTo>
                    <a:pt x="9302" y="8147"/>
                    <a:pt x="9576" y="8112"/>
                    <a:pt x="9849" y="8088"/>
                  </a:cubicBezTo>
                  <a:cubicBezTo>
                    <a:pt x="9861" y="9112"/>
                    <a:pt x="10498" y="10102"/>
                    <a:pt x="11783" y="10102"/>
                  </a:cubicBezTo>
                  <a:cubicBezTo>
                    <a:pt x="11813" y="10102"/>
                    <a:pt x="11843" y="10101"/>
                    <a:pt x="11874" y="10100"/>
                  </a:cubicBezTo>
                  <a:cubicBezTo>
                    <a:pt x="17112" y="9898"/>
                    <a:pt x="22339" y="9517"/>
                    <a:pt x="27542" y="8921"/>
                  </a:cubicBezTo>
                  <a:cubicBezTo>
                    <a:pt x="29757" y="8671"/>
                    <a:pt x="30185" y="6028"/>
                    <a:pt x="28661" y="5076"/>
                  </a:cubicBezTo>
                  <a:cubicBezTo>
                    <a:pt x="29566" y="4826"/>
                    <a:pt x="30471" y="4552"/>
                    <a:pt x="31364" y="4266"/>
                  </a:cubicBezTo>
                  <a:cubicBezTo>
                    <a:pt x="33602" y="3540"/>
                    <a:pt x="33221" y="206"/>
                    <a:pt x="30804" y="146"/>
                  </a:cubicBezTo>
                  <a:cubicBezTo>
                    <a:pt x="27036" y="50"/>
                    <a:pt x="23266" y="1"/>
                    <a:pt x="19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7529061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27" y="1"/>
                  </a:moveTo>
                  <a:cubicBezTo>
                    <a:pt x="1001" y="1"/>
                    <a:pt x="1" y="1001"/>
                    <a:pt x="1" y="2227"/>
                  </a:cubicBezTo>
                  <a:cubicBezTo>
                    <a:pt x="1" y="3453"/>
                    <a:pt x="1001" y="4442"/>
                    <a:pt x="2227" y="4442"/>
                  </a:cubicBezTo>
                  <a:cubicBezTo>
                    <a:pt x="3453" y="4442"/>
                    <a:pt x="4442" y="3453"/>
                    <a:pt x="4442" y="2227"/>
                  </a:cubicBezTo>
                  <a:cubicBezTo>
                    <a:pt x="4442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6733" y="3436341"/>
              <a:ext cx="1306467" cy="1156643"/>
            </a:xfrm>
            <a:custGeom>
              <a:avLst/>
              <a:gdLst/>
              <a:ahLst/>
              <a:cxnLst/>
              <a:rect l="l" t="t" r="r" b="b"/>
              <a:pathLst>
                <a:path w="40923" h="36230" extrusionOk="0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58" name="Google Shape;858;p24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801" extrusionOk="0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129" extrusionOk="0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2403" extrusionOk="0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124" extrusionOk="0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293" extrusionOk="0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4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818" extrusionOk="0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277" extrusionOk="0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487" extrusionOk="0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5433" extrusionOk="0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6323" extrusionOk="0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9202" extrusionOk="0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19554" extrusionOk="0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avLst/>
                <a:gdLst/>
                <a:ahLst/>
                <a:cxnLst/>
                <a:rect l="l" t="t" r="r" b="b"/>
                <a:pathLst>
                  <a:path w="8716" h="17596" extrusionOk="0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6341" extrusionOk="0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avLst/>
                <a:gdLst/>
                <a:ahLst/>
                <a:cxnLst/>
                <a:rect l="l" t="t" r="r" b="b"/>
                <a:pathLst>
                  <a:path w="9748" h="16635" extrusionOk="0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14404" extrusionOk="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827" extrusionOk="0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5264" extrusionOk="0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avLst/>
                <a:gdLst/>
                <a:ahLst/>
                <a:cxnLst/>
                <a:rect l="l" t="t" r="r" b="b"/>
                <a:pathLst>
                  <a:path w="10196" h="3590" extrusionOk="0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6741" extrusionOk="0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066" extrusionOk="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4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4372" extrusionOk="0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4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3769" extrusionOk="0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4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11" extrusionOk="0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416" extrusionOk="0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4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8901" extrusionOk="0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4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482" extrusionOk="0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5543" extrusionOk="0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5670" extrusionOk="0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4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0828" extrusionOk="0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4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2928" extrusionOk="0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4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6374" extrusionOk="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4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4396" extrusionOk="0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4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avLst/>
                <a:gdLst/>
                <a:ahLst/>
                <a:cxnLst/>
                <a:rect l="l" t="t" r="r" b="b"/>
                <a:pathLst>
                  <a:path w="13550" h="6145" extrusionOk="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4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3168" extrusionOk="0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4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355" extrusionOk="0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2566" extrusionOk="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46" extrusionOk="0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46" extrusionOk="0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806" extrusionOk="0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4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069" extrusionOk="0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4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677" extrusionOk="0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4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073" extrusionOk="0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220" extrusionOk="0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4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avLst/>
                <a:gdLst/>
                <a:ahLst/>
                <a:cxnLst/>
                <a:rect l="l" t="t" r="r" b="b"/>
                <a:pathLst>
                  <a:path w="5767" h="2275" extrusionOk="0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161" extrusionOk="0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4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25366" extrusionOk="0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4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3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03" extrusionOk="0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7" extrusionOk="0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647" extrusionOk="0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500" extrusionOk="0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415" extrusionOk="0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2513" extrusionOk="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302" extrusionOk="0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4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44" extrusionOk="0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494" extrusionOk="0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997" extrusionOk="0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3353" extrusionOk="0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4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avLst/>
                <a:gdLst/>
                <a:ahLst/>
                <a:cxnLst/>
                <a:rect l="l" t="t" r="r" b="b"/>
                <a:pathLst>
                  <a:path w="11519" h="2424" extrusionOk="0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4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avLst/>
                <a:gdLst/>
                <a:ahLst/>
                <a:cxnLst/>
                <a:rect l="l" t="t" r="r" b="b"/>
                <a:pathLst>
                  <a:path w="11446" h="1996" extrusionOk="0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1375" extrusionOk="0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3398" extrusionOk="0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4"/>
            <p:cNvSpPr txBox="1"/>
            <p:nvPr/>
          </p:nvSpPr>
          <p:spPr>
            <a:xfrm>
              <a:off x="7291267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8" name="Google Shape;928;p24"/>
          <p:cNvGrpSpPr/>
          <p:nvPr/>
        </p:nvGrpSpPr>
        <p:grpSpPr>
          <a:xfrm>
            <a:off x="5780991" y="1517894"/>
            <a:ext cx="1032774" cy="2808915"/>
            <a:chOff x="5780991" y="1517894"/>
            <a:chExt cx="1032774" cy="2808915"/>
          </a:xfrm>
        </p:grpSpPr>
        <p:sp>
          <p:nvSpPr>
            <p:cNvPr id="929" name="Google Shape;929;p24"/>
            <p:cNvSpPr/>
            <p:nvPr/>
          </p:nvSpPr>
          <p:spPr>
            <a:xfrm>
              <a:off x="5920679" y="2931477"/>
              <a:ext cx="753398" cy="296783"/>
            </a:xfrm>
            <a:custGeom>
              <a:avLst/>
              <a:gdLst/>
              <a:ahLst/>
              <a:cxnLst/>
              <a:rect l="l" t="t" r="r" b="b"/>
              <a:pathLst>
                <a:path w="23599" h="8050" extrusionOk="0">
                  <a:moveTo>
                    <a:pt x="3298" y="0"/>
                  </a:moveTo>
                  <a:cubicBezTo>
                    <a:pt x="1012" y="0"/>
                    <a:pt x="667" y="3024"/>
                    <a:pt x="2274" y="3941"/>
                  </a:cubicBezTo>
                  <a:cubicBezTo>
                    <a:pt x="0" y="4465"/>
                    <a:pt x="631" y="8025"/>
                    <a:pt x="2905" y="8037"/>
                  </a:cubicBezTo>
                  <a:cubicBezTo>
                    <a:pt x="3966" y="8046"/>
                    <a:pt x="5026" y="8050"/>
                    <a:pt x="6086" y="8050"/>
                  </a:cubicBezTo>
                  <a:cubicBezTo>
                    <a:pt x="10856" y="8050"/>
                    <a:pt x="15620" y="7962"/>
                    <a:pt x="20384" y="7787"/>
                  </a:cubicBezTo>
                  <a:cubicBezTo>
                    <a:pt x="22503" y="7716"/>
                    <a:pt x="22955" y="5096"/>
                    <a:pt x="21729" y="4037"/>
                  </a:cubicBezTo>
                  <a:cubicBezTo>
                    <a:pt x="23598" y="3215"/>
                    <a:pt x="22991" y="60"/>
                    <a:pt x="20788" y="48"/>
                  </a:cubicBez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6226473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24"/>
            <p:cNvGrpSpPr/>
            <p:nvPr/>
          </p:nvGrpSpPr>
          <p:grpSpPr>
            <a:xfrm>
              <a:off x="6084778" y="3410929"/>
              <a:ext cx="425200" cy="915880"/>
              <a:chOff x="6111270" y="3334729"/>
              <a:chExt cx="425200" cy="915880"/>
            </a:xfrm>
          </p:grpSpPr>
          <p:sp>
            <p:nvSpPr>
              <p:cNvPr id="932" name="Google Shape;932;p24"/>
              <p:cNvSpPr/>
              <p:nvPr/>
            </p:nvSpPr>
            <p:spPr>
              <a:xfrm>
                <a:off x="6200881" y="3414795"/>
                <a:ext cx="125625" cy="492699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15433" extrusionOk="0">
                    <a:moveTo>
                      <a:pt x="2655" y="1"/>
                    </a:moveTo>
                    <a:cubicBezTo>
                      <a:pt x="2247" y="1"/>
                      <a:pt x="1860" y="228"/>
                      <a:pt x="1751" y="755"/>
                    </a:cubicBezTo>
                    <a:cubicBezTo>
                      <a:pt x="787" y="5256"/>
                      <a:pt x="203" y="9816"/>
                      <a:pt x="25" y="14423"/>
                    </a:cubicBezTo>
                    <a:cubicBezTo>
                      <a:pt x="1" y="15096"/>
                      <a:pt x="513" y="15433"/>
                      <a:pt x="1037" y="15433"/>
                    </a:cubicBezTo>
                    <a:cubicBezTo>
                      <a:pt x="1560" y="15433"/>
                      <a:pt x="2096" y="15096"/>
                      <a:pt x="2120" y="14423"/>
                    </a:cubicBezTo>
                    <a:cubicBezTo>
                      <a:pt x="2299" y="10006"/>
                      <a:pt x="2846" y="5637"/>
                      <a:pt x="3763" y="1315"/>
                    </a:cubicBezTo>
                    <a:cubicBezTo>
                      <a:pt x="3935" y="520"/>
                      <a:pt x="3271" y="1"/>
                      <a:pt x="2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6260931" y="3794309"/>
                <a:ext cx="102128" cy="18947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5935" extrusionOk="0">
                    <a:moveTo>
                      <a:pt x="1722" y="0"/>
                    </a:moveTo>
                    <a:cubicBezTo>
                      <a:pt x="1402" y="0"/>
                      <a:pt x="1078" y="136"/>
                      <a:pt x="846" y="464"/>
                    </a:cubicBezTo>
                    <a:cubicBezTo>
                      <a:pt x="1" y="1666"/>
                      <a:pt x="299" y="3536"/>
                      <a:pt x="275" y="4917"/>
                    </a:cubicBezTo>
                    <a:cubicBezTo>
                      <a:pt x="263" y="5595"/>
                      <a:pt x="781" y="5935"/>
                      <a:pt x="1305" y="5935"/>
                    </a:cubicBezTo>
                    <a:cubicBezTo>
                      <a:pt x="1829" y="5935"/>
                      <a:pt x="2358" y="5595"/>
                      <a:pt x="2370" y="4917"/>
                    </a:cubicBezTo>
                    <a:cubicBezTo>
                      <a:pt x="2382" y="4286"/>
                      <a:pt x="2394" y="3643"/>
                      <a:pt x="2406" y="3012"/>
                    </a:cubicBezTo>
                    <a:cubicBezTo>
                      <a:pt x="2406" y="2488"/>
                      <a:pt x="2346" y="1964"/>
                      <a:pt x="2656" y="1523"/>
                    </a:cubicBezTo>
                    <a:cubicBezTo>
                      <a:pt x="3199" y="747"/>
                      <a:pt x="2471" y="0"/>
                      <a:pt x="1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6434279" y="3749200"/>
                <a:ext cx="80994" cy="151899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4758" extrusionOk="0">
                    <a:moveTo>
                      <a:pt x="1055" y="1"/>
                    </a:moveTo>
                    <a:cubicBezTo>
                      <a:pt x="970" y="1"/>
                      <a:pt x="887" y="11"/>
                      <a:pt x="810" y="31"/>
                    </a:cubicBezTo>
                    <a:cubicBezTo>
                      <a:pt x="203" y="198"/>
                      <a:pt x="0" y="758"/>
                      <a:pt x="72" y="1317"/>
                    </a:cubicBezTo>
                    <a:cubicBezTo>
                      <a:pt x="191" y="2210"/>
                      <a:pt x="322" y="3103"/>
                      <a:pt x="441" y="3996"/>
                    </a:cubicBezTo>
                    <a:cubicBezTo>
                      <a:pt x="500" y="4464"/>
                      <a:pt x="1018" y="4757"/>
                      <a:pt x="1471" y="4757"/>
                    </a:cubicBezTo>
                    <a:cubicBezTo>
                      <a:pt x="1560" y="4757"/>
                      <a:pt x="1647" y="4746"/>
                      <a:pt x="1727" y="4722"/>
                    </a:cubicBezTo>
                    <a:cubicBezTo>
                      <a:pt x="2334" y="4556"/>
                      <a:pt x="2536" y="3996"/>
                      <a:pt x="2465" y="3436"/>
                    </a:cubicBezTo>
                    <a:cubicBezTo>
                      <a:pt x="2334" y="2544"/>
                      <a:pt x="2215" y="1651"/>
                      <a:pt x="2096" y="758"/>
                    </a:cubicBezTo>
                    <a:cubicBezTo>
                      <a:pt x="2035" y="286"/>
                      <a:pt x="1511" y="1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6112324" y="3747412"/>
                <a:ext cx="95807" cy="135777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4253" extrusionOk="0">
                    <a:moveTo>
                      <a:pt x="1852" y="1"/>
                    </a:moveTo>
                    <a:cubicBezTo>
                      <a:pt x="1485" y="1"/>
                      <a:pt x="1110" y="170"/>
                      <a:pt x="953" y="516"/>
                    </a:cubicBezTo>
                    <a:cubicBezTo>
                      <a:pt x="584" y="1290"/>
                      <a:pt x="286" y="2088"/>
                      <a:pt x="108" y="2921"/>
                    </a:cubicBezTo>
                    <a:cubicBezTo>
                      <a:pt x="1" y="3481"/>
                      <a:pt x="274" y="4064"/>
                      <a:pt x="846" y="4219"/>
                    </a:cubicBezTo>
                    <a:cubicBezTo>
                      <a:pt x="930" y="4242"/>
                      <a:pt x="1017" y="4253"/>
                      <a:pt x="1104" y="4253"/>
                    </a:cubicBezTo>
                    <a:cubicBezTo>
                      <a:pt x="1562" y="4253"/>
                      <a:pt x="2032" y="3951"/>
                      <a:pt x="2132" y="3481"/>
                    </a:cubicBezTo>
                    <a:cubicBezTo>
                      <a:pt x="2275" y="2826"/>
                      <a:pt x="2465" y="2183"/>
                      <a:pt x="2763" y="1564"/>
                    </a:cubicBezTo>
                    <a:cubicBezTo>
                      <a:pt x="3001" y="1052"/>
                      <a:pt x="2894" y="433"/>
                      <a:pt x="2382" y="135"/>
                    </a:cubicBezTo>
                    <a:cubicBezTo>
                      <a:pt x="2228" y="46"/>
                      <a:pt x="2041" y="1"/>
                      <a:pt x="1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6213172" y="4012957"/>
                <a:ext cx="132201" cy="182994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5732" extrusionOk="0">
                    <a:moveTo>
                      <a:pt x="1283" y="1"/>
                    </a:moveTo>
                    <a:cubicBezTo>
                      <a:pt x="661" y="1"/>
                      <a:pt x="1" y="517"/>
                      <a:pt x="187" y="1306"/>
                    </a:cubicBezTo>
                    <a:cubicBezTo>
                      <a:pt x="544" y="2794"/>
                      <a:pt x="1116" y="5057"/>
                      <a:pt x="2688" y="5676"/>
                    </a:cubicBezTo>
                    <a:cubicBezTo>
                      <a:pt x="2781" y="5714"/>
                      <a:pt x="2877" y="5731"/>
                      <a:pt x="2973" y="5731"/>
                    </a:cubicBezTo>
                    <a:cubicBezTo>
                      <a:pt x="3417" y="5731"/>
                      <a:pt x="3856" y="5361"/>
                      <a:pt x="3973" y="4950"/>
                    </a:cubicBezTo>
                    <a:cubicBezTo>
                      <a:pt x="4140" y="4354"/>
                      <a:pt x="3759" y="3866"/>
                      <a:pt x="3235" y="3664"/>
                    </a:cubicBezTo>
                    <a:lnTo>
                      <a:pt x="3235" y="3664"/>
                    </a:lnTo>
                    <a:cubicBezTo>
                      <a:pt x="3251" y="3670"/>
                      <a:pt x="3265" y="3672"/>
                      <a:pt x="3275" y="3672"/>
                    </a:cubicBezTo>
                    <a:cubicBezTo>
                      <a:pt x="3409" y="3672"/>
                      <a:pt x="3076" y="3203"/>
                      <a:pt x="3021" y="3092"/>
                    </a:cubicBezTo>
                    <a:cubicBezTo>
                      <a:pt x="2914" y="2878"/>
                      <a:pt x="2807" y="2652"/>
                      <a:pt x="2723" y="2425"/>
                    </a:cubicBezTo>
                    <a:cubicBezTo>
                      <a:pt x="2509" y="1878"/>
                      <a:pt x="2342" y="1318"/>
                      <a:pt x="2211" y="747"/>
                    </a:cubicBezTo>
                    <a:cubicBezTo>
                      <a:pt x="2088" y="226"/>
                      <a:pt x="1694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6169532" y="3334729"/>
                <a:ext cx="299935" cy="590389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18493" extrusionOk="0">
                    <a:moveTo>
                      <a:pt x="4868" y="1"/>
                    </a:moveTo>
                    <a:cubicBezTo>
                      <a:pt x="2254" y="1"/>
                      <a:pt x="1970" y="4437"/>
                      <a:pt x="1661" y="6144"/>
                    </a:cubicBezTo>
                    <a:cubicBezTo>
                      <a:pt x="971" y="9978"/>
                      <a:pt x="435" y="13848"/>
                      <a:pt x="30" y="17729"/>
                    </a:cubicBezTo>
                    <a:cubicBezTo>
                      <a:pt x="1" y="17984"/>
                      <a:pt x="180" y="18109"/>
                      <a:pt x="375" y="18109"/>
                    </a:cubicBezTo>
                    <a:cubicBezTo>
                      <a:pt x="572" y="18109"/>
                      <a:pt x="786" y="17981"/>
                      <a:pt x="816" y="17729"/>
                    </a:cubicBezTo>
                    <a:cubicBezTo>
                      <a:pt x="1114" y="14907"/>
                      <a:pt x="1471" y="12098"/>
                      <a:pt x="1923" y="9288"/>
                    </a:cubicBezTo>
                    <a:cubicBezTo>
                      <a:pt x="2138" y="7978"/>
                      <a:pt x="2364" y="6668"/>
                      <a:pt x="2602" y="5371"/>
                    </a:cubicBezTo>
                    <a:cubicBezTo>
                      <a:pt x="2709" y="4775"/>
                      <a:pt x="2816" y="4168"/>
                      <a:pt x="2959" y="3573"/>
                    </a:cubicBezTo>
                    <a:cubicBezTo>
                      <a:pt x="3019" y="3239"/>
                      <a:pt x="3114" y="2906"/>
                      <a:pt x="3221" y="2584"/>
                    </a:cubicBezTo>
                    <a:cubicBezTo>
                      <a:pt x="3312" y="1924"/>
                      <a:pt x="3603" y="1595"/>
                      <a:pt x="4103" y="1595"/>
                    </a:cubicBezTo>
                    <a:cubicBezTo>
                      <a:pt x="4324" y="1595"/>
                      <a:pt x="4585" y="1659"/>
                      <a:pt x="4888" y="1787"/>
                    </a:cubicBezTo>
                    <a:cubicBezTo>
                      <a:pt x="6424" y="1822"/>
                      <a:pt x="6412" y="1989"/>
                      <a:pt x="6698" y="3346"/>
                    </a:cubicBezTo>
                    <a:cubicBezTo>
                      <a:pt x="6853" y="4049"/>
                      <a:pt x="6912" y="4775"/>
                      <a:pt x="7007" y="5490"/>
                    </a:cubicBezTo>
                    <a:cubicBezTo>
                      <a:pt x="7174" y="6859"/>
                      <a:pt x="7341" y="8228"/>
                      <a:pt x="7519" y="9585"/>
                    </a:cubicBezTo>
                    <a:cubicBezTo>
                      <a:pt x="7865" y="12431"/>
                      <a:pt x="8222" y="15276"/>
                      <a:pt x="8579" y="18122"/>
                    </a:cubicBezTo>
                    <a:cubicBezTo>
                      <a:pt x="8609" y="18368"/>
                      <a:pt x="8823" y="18493"/>
                      <a:pt x="9020" y="18493"/>
                    </a:cubicBezTo>
                    <a:cubicBezTo>
                      <a:pt x="9215" y="18493"/>
                      <a:pt x="9394" y="18371"/>
                      <a:pt x="9365" y="18122"/>
                    </a:cubicBezTo>
                    <a:cubicBezTo>
                      <a:pt x="8853" y="14026"/>
                      <a:pt x="8341" y="9931"/>
                      <a:pt x="7829" y="5835"/>
                    </a:cubicBezTo>
                    <a:cubicBezTo>
                      <a:pt x="7615" y="4120"/>
                      <a:pt x="7472" y="37"/>
                      <a:pt x="4900" y="1"/>
                    </a:cubicBezTo>
                    <a:cubicBezTo>
                      <a:pt x="4889" y="1"/>
                      <a:pt x="4879" y="1"/>
                      <a:pt x="486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6159604" y="3896817"/>
                <a:ext cx="126359" cy="6180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1936" extrusionOk="0">
                    <a:moveTo>
                      <a:pt x="590" y="1"/>
                    </a:moveTo>
                    <a:cubicBezTo>
                      <a:pt x="233" y="1"/>
                      <a:pt x="1" y="526"/>
                      <a:pt x="377" y="729"/>
                    </a:cubicBezTo>
                    <a:cubicBezTo>
                      <a:pt x="1318" y="1229"/>
                      <a:pt x="2282" y="1622"/>
                      <a:pt x="3294" y="1920"/>
                    </a:cubicBezTo>
                    <a:cubicBezTo>
                      <a:pt x="3333" y="1930"/>
                      <a:pt x="3370" y="1935"/>
                      <a:pt x="3405" y="1935"/>
                    </a:cubicBezTo>
                    <a:cubicBezTo>
                      <a:pt x="3812" y="1935"/>
                      <a:pt x="3958" y="1290"/>
                      <a:pt x="3508" y="1158"/>
                    </a:cubicBezTo>
                    <a:cubicBezTo>
                      <a:pt x="2556" y="884"/>
                      <a:pt x="1651" y="515"/>
                      <a:pt x="782" y="51"/>
                    </a:cubicBezTo>
                    <a:cubicBezTo>
                      <a:pt x="716" y="16"/>
                      <a:pt x="651" y="1"/>
                      <a:pt x="59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6111270" y="3747381"/>
                <a:ext cx="93093" cy="231265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7244" extrusionOk="0">
                    <a:moveTo>
                      <a:pt x="2382" y="0"/>
                    </a:moveTo>
                    <a:cubicBezTo>
                      <a:pt x="254" y="0"/>
                      <a:pt x="0" y="4112"/>
                      <a:pt x="45" y="5589"/>
                    </a:cubicBezTo>
                    <a:cubicBezTo>
                      <a:pt x="57" y="6220"/>
                      <a:pt x="34" y="7244"/>
                      <a:pt x="927" y="7244"/>
                    </a:cubicBezTo>
                    <a:cubicBezTo>
                      <a:pt x="1760" y="7244"/>
                      <a:pt x="2177" y="6232"/>
                      <a:pt x="2391" y="5565"/>
                    </a:cubicBezTo>
                    <a:cubicBezTo>
                      <a:pt x="2419" y="5473"/>
                      <a:pt x="2342" y="5410"/>
                      <a:pt x="2264" y="5410"/>
                    </a:cubicBezTo>
                    <a:cubicBezTo>
                      <a:pt x="2212" y="5410"/>
                      <a:pt x="2160" y="5439"/>
                      <a:pt x="2141" y="5506"/>
                    </a:cubicBezTo>
                    <a:cubicBezTo>
                      <a:pt x="2118" y="5947"/>
                      <a:pt x="1969" y="6165"/>
                      <a:pt x="1696" y="6165"/>
                    </a:cubicBezTo>
                    <a:cubicBezTo>
                      <a:pt x="1542" y="6165"/>
                      <a:pt x="1349" y="6095"/>
                      <a:pt x="1117" y="5958"/>
                    </a:cubicBezTo>
                    <a:cubicBezTo>
                      <a:pt x="967" y="5992"/>
                      <a:pt x="838" y="6008"/>
                      <a:pt x="728" y="6008"/>
                    </a:cubicBezTo>
                    <a:cubicBezTo>
                      <a:pt x="331" y="6008"/>
                      <a:pt x="193" y="5789"/>
                      <a:pt x="296" y="5351"/>
                    </a:cubicBezTo>
                    <a:cubicBezTo>
                      <a:pt x="212" y="4887"/>
                      <a:pt x="391" y="3934"/>
                      <a:pt x="450" y="3529"/>
                    </a:cubicBezTo>
                    <a:cubicBezTo>
                      <a:pt x="640" y="2456"/>
                      <a:pt x="1050" y="262"/>
                      <a:pt x="2409" y="262"/>
                    </a:cubicBezTo>
                    <a:cubicBezTo>
                      <a:pt x="2498" y="262"/>
                      <a:pt x="2591" y="271"/>
                      <a:pt x="2689" y="291"/>
                    </a:cubicBezTo>
                    <a:cubicBezTo>
                      <a:pt x="2700" y="293"/>
                      <a:pt x="2710" y="294"/>
                      <a:pt x="2721" y="294"/>
                    </a:cubicBezTo>
                    <a:cubicBezTo>
                      <a:pt x="2864" y="294"/>
                      <a:pt x="2916" y="74"/>
                      <a:pt x="2760" y="41"/>
                    </a:cubicBezTo>
                    <a:cubicBezTo>
                      <a:pt x="2628" y="13"/>
                      <a:pt x="2502" y="0"/>
                      <a:pt x="238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6361779" y="3896817"/>
                <a:ext cx="126295" cy="61807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1936" extrusionOk="0">
                    <a:moveTo>
                      <a:pt x="3367" y="1"/>
                    </a:moveTo>
                    <a:cubicBezTo>
                      <a:pt x="3306" y="1"/>
                      <a:pt x="3242" y="16"/>
                      <a:pt x="3176" y="51"/>
                    </a:cubicBezTo>
                    <a:cubicBezTo>
                      <a:pt x="2307" y="515"/>
                      <a:pt x="1402" y="884"/>
                      <a:pt x="450" y="1158"/>
                    </a:cubicBezTo>
                    <a:cubicBezTo>
                      <a:pt x="0" y="1290"/>
                      <a:pt x="136" y="1935"/>
                      <a:pt x="541" y="1935"/>
                    </a:cubicBezTo>
                    <a:cubicBezTo>
                      <a:pt x="576" y="1935"/>
                      <a:pt x="613" y="1930"/>
                      <a:pt x="652" y="1920"/>
                    </a:cubicBezTo>
                    <a:cubicBezTo>
                      <a:pt x="1676" y="1622"/>
                      <a:pt x="2640" y="1229"/>
                      <a:pt x="3569" y="729"/>
                    </a:cubicBezTo>
                    <a:cubicBezTo>
                      <a:pt x="3956" y="526"/>
                      <a:pt x="3725" y="1"/>
                      <a:pt x="33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6443377" y="3747381"/>
                <a:ext cx="93093" cy="231265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7244" extrusionOk="0">
                    <a:moveTo>
                      <a:pt x="534" y="0"/>
                    </a:moveTo>
                    <a:cubicBezTo>
                      <a:pt x="414" y="0"/>
                      <a:pt x="288" y="13"/>
                      <a:pt x="156" y="41"/>
                    </a:cubicBezTo>
                    <a:cubicBezTo>
                      <a:pt x="0" y="74"/>
                      <a:pt x="52" y="294"/>
                      <a:pt x="195" y="294"/>
                    </a:cubicBezTo>
                    <a:cubicBezTo>
                      <a:pt x="205" y="294"/>
                      <a:pt x="216" y="293"/>
                      <a:pt x="227" y="291"/>
                    </a:cubicBezTo>
                    <a:cubicBezTo>
                      <a:pt x="318" y="272"/>
                      <a:pt x="405" y="264"/>
                      <a:pt x="488" y="264"/>
                    </a:cubicBezTo>
                    <a:cubicBezTo>
                      <a:pt x="1811" y="264"/>
                      <a:pt x="2275" y="2465"/>
                      <a:pt x="2466" y="3529"/>
                    </a:cubicBezTo>
                    <a:cubicBezTo>
                      <a:pt x="2549" y="4053"/>
                      <a:pt x="2727" y="4827"/>
                      <a:pt x="2620" y="5351"/>
                    </a:cubicBezTo>
                    <a:cubicBezTo>
                      <a:pt x="2608" y="5506"/>
                      <a:pt x="2608" y="5672"/>
                      <a:pt x="2608" y="5827"/>
                    </a:cubicBezTo>
                    <a:cubicBezTo>
                      <a:pt x="2131" y="6144"/>
                      <a:pt x="1747" y="6302"/>
                      <a:pt x="1454" y="6302"/>
                    </a:cubicBezTo>
                    <a:cubicBezTo>
                      <a:pt x="1074" y="6302"/>
                      <a:pt x="849" y="6036"/>
                      <a:pt x="775" y="5506"/>
                    </a:cubicBezTo>
                    <a:cubicBezTo>
                      <a:pt x="756" y="5439"/>
                      <a:pt x="704" y="5410"/>
                      <a:pt x="651" y="5410"/>
                    </a:cubicBezTo>
                    <a:cubicBezTo>
                      <a:pt x="574" y="5410"/>
                      <a:pt x="496" y="5473"/>
                      <a:pt x="525" y="5565"/>
                    </a:cubicBezTo>
                    <a:cubicBezTo>
                      <a:pt x="727" y="6208"/>
                      <a:pt x="1144" y="7244"/>
                      <a:pt x="1977" y="7244"/>
                    </a:cubicBezTo>
                    <a:cubicBezTo>
                      <a:pt x="2870" y="7244"/>
                      <a:pt x="2858" y="6244"/>
                      <a:pt x="2870" y="5589"/>
                    </a:cubicBezTo>
                    <a:cubicBezTo>
                      <a:pt x="2915" y="4101"/>
                      <a:pt x="2662" y="0"/>
                      <a:pt x="5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6268912" y="3786456"/>
                <a:ext cx="113685" cy="240331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7528" extrusionOk="0">
                    <a:moveTo>
                      <a:pt x="1904" y="939"/>
                    </a:moveTo>
                    <a:cubicBezTo>
                      <a:pt x="2122" y="939"/>
                      <a:pt x="2365" y="958"/>
                      <a:pt x="2632" y="996"/>
                    </a:cubicBezTo>
                    <a:cubicBezTo>
                      <a:pt x="2652" y="1033"/>
                      <a:pt x="2680" y="1053"/>
                      <a:pt x="2711" y="1061"/>
                    </a:cubicBezTo>
                    <a:lnTo>
                      <a:pt x="2711" y="1061"/>
                    </a:lnTo>
                    <a:cubicBezTo>
                      <a:pt x="2977" y="1916"/>
                      <a:pt x="2988" y="2849"/>
                      <a:pt x="2942" y="3746"/>
                    </a:cubicBezTo>
                    <a:cubicBezTo>
                      <a:pt x="2921" y="4080"/>
                      <a:pt x="2716" y="7179"/>
                      <a:pt x="1570" y="7179"/>
                    </a:cubicBezTo>
                    <a:cubicBezTo>
                      <a:pt x="1411" y="7179"/>
                      <a:pt x="1234" y="7119"/>
                      <a:pt x="1037" y="6984"/>
                    </a:cubicBezTo>
                    <a:cubicBezTo>
                      <a:pt x="346" y="6508"/>
                      <a:pt x="394" y="4675"/>
                      <a:pt x="394" y="3948"/>
                    </a:cubicBezTo>
                    <a:cubicBezTo>
                      <a:pt x="406" y="3496"/>
                      <a:pt x="430" y="3043"/>
                      <a:pt x="453" y="2591"/>
                    </a:cubicBezTo>
                    <a:cubicBezTo>
                      <a:pt x="465" y="2448"/>
                      <a:pt x="477" y="2305"/>
                      <a:pt x="477" y="2162"/>
                    </a:cubicBezTo>
                    <a:cubicBezTo>
                      <a:pt x="409" y="1349"/>
                      <a:pt x="889" y="939"/>
                      <a:pt x="1904" y="939"/>
                    </a:cubicBezTo>
                    <a:close/>
                    <a:moveTo>
                      <a:pt x="1555" y="1"/>
                    </a:moveTo>
                    <a:cubicBezTo>
                      <a:pt x="1133" y="1"/>
                      <a:pt x="715" y="216"/>
                      <a:pt x="441" y="698"/>
                    </a:cubicBezTo>
                    <a:cubicBezTo>
                      <a:pt x="1" y="1484"/>
                      <a:pt x="168" y="2841"/>
                      <a:pt x="144" y="3722"/>
                    </a:cubicBezTo>
                    <a:cubicBezTo>
                      <a:pt x="120" y="4722"/>
                      <a:pt x="156" y="5782"/>
                      <a:pt x="584" y="6711"/>
                    </a:cubicBezTo>
                    <a:cubicBezTo>
                      <a:pt x="847" y="7254"/>
                      <a:pt x="1208" y="7528"/>
                      <a:pt x="1576" y="7528"/>
                    </a:cubicBezTo>
                    <a:cubicBezTo>
                      <a:pt x="1941" y="7528"/>
                      <a:pt x="2312" y="7257"/>
                      <a:pt x="2597" y="6711"/>
                    </a:cubicBezTo>
                    <a:cubicBezTo>
                      <a:pt x="3513" y="4984"/>
                      <a:pt x="3561" y="1972"/>
                      <a:pt x="2656" y="245"/>
                    </a:cubicBezTo>
                    <a:cubicBezTo>
                      <a:pt x="2633" y="196"/>
                      <a:pt x="2595" y="176"/>
                      <a:pt x="2556" y="176"/>
                    </a:cubicBezTo>
                    <a:cubicBezTo>
                      <a:pt x="2489" y="176"/>
                      <a:pt x="2418" y="236"/>
                      <a:pt x="2416" y="313"/>
                    </a:cubicBezTo>
                    <a:lnTo>
                      <a:pt x="2416" y="313"/>
                    </a:lnTo>
                    <a:cubicBezTo>
                      <a:pt x="2162" y="112"/>
                      <a:pt x="1857" y="1"/>
                      <a:pt x="15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6190187" y="3825467"/>
                <a:ext cx="85623" cy="34990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096" extrusionOk="0">
                    <a:moveTo>
                      <a:pt x="176" y="1"/>
                    </a:moveTo>
                    <a:cubicBezTo>
                      <a:pt x="73" y="1"/>
                      <a:pt x="1" y="171"/>
                      <a:pt x="110" y="250"/>
                    </a:cubicBezTo>
                    <a:cubicBezTo>
                      <a:pt x="824" y="762"/>
                      <a:pt x="1634" y="1047"/>
                      <a:pt x="2515" y="1095"/>
                    </a:cubicBezTo>
                    <a:cubicBezTo>
                      <a:pt x="2518" y="1095"/>
                      <a:pt x="2522" y="1096"/>
                      <a:pt x="2525" y="1096"/>
                    </a:cubicBezTo>
                    <a:cubicBezTo>
                      <a:pt x="2681" y="1096"/>
                      <a:pt x="2678" y="845"/>
                      <a:pt x="2515" y="833"/>
                    </a:cubicBezTo>
                    <a:cubicBezTo>
                      <a:pt x="1681" y="786"/>
                      <a:pt x="919" y="512"/>
                      <a:pt x="240" y="24"/>
                    </a:cubicBezTo>
                    <a:cubicBezTo>
                      <a:pt x="218" y="8"/>
                      <a:pt x="196" y="1"/>
                      <a:pt x="17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6363567" y="3832075"/>
                <a:ext cx="83739" cy="29499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924" extrusionOk="0">
                    <a:moveTo>
                      <a:pt x="2433" y="1"/>
                    </a:moveTo>
                    <a:cubicBezTo>
                      <a:pt x="2413" y="1"/>
                      <a:pt x="2392" y="6"/>
                      <a:pt x="2370" y="19"/>
                    </a:cubicBezTo>
                    <a:cubicBezTo>
                      <a:pt x="1703" y="448"/>
                      <a:pt x="965" y="662"/>
                      <a:pt x="167" y="662"/>
                    </a:cubicBezTo>
                    <a:cubicBezTo>
                      <a:pt x="1" y="662"/>
                      <a:pt x="1" y="924"/>
                      <a:pt x="167" y="924"/>
                    </a:cubicBezTo>
                    <a:cubicBezTo>
                      <a:pt x="1013" y="924"/>
                      <a:pt x="1798" y="698"/>
                      <a:pt x="2501" y="245"/>
                    </a:cubicBezTo>
                    <a:cubicBezTo>
                      <a:pt x="2622" y="174"/>
                      <a:pt x="2546" y="1"/>
                      <a:pt x="243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6243213" y="3477781"/>
                <a:ext cx="158667" cy="27296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855" extrusionOk="0">
                    <a:moveTo>
                      <a:pt x="4767" y="1"/>
                    </a:moveTo>
                    <a:cubicBezTo>
                      <a:pt x="4740" y="1"/>
                      <a:pt x="4712" y="10"/>
                      <a:pt x="4687" y="32"/>
                    </a:cubicBezTo>
                    <a:cubicBezTo>
                      <a:pt x="4179" y="442"/>
                      <a:pt x="3499" y="594"/>
                      <a:pt x="2791" y="594"/>
                    </a:cubicBezTo>
                    <a:cubicBezTo>
                      <a:pt x="1872" y="594"/>
                      <a:pt x="904" y="338"/>
                      <a:pt x="199" y="56"/>
                    </a:cubicBezTo>
                    <a:cubicBezTo>
                      <a:pt x="182" y="50"/>
                      <a:pt x="167" y="47"/>
                      <a:pt x="153" y="47"/>
                    </a:cubicBezTo>
                    <a:cubicBezTo>
                      <a:pt x="34" y="47"/>
                      <a:pt x="1" y="253"/>
                      <a:pt x="139" y="306"/>
                    </a:cubicBezTo>
                    <a:cubicBezTo>
                      <a:pt x="880" y="605"/>
                      <a:pt x="1852" y="855"/>
                      <a:pt x="2784" y="855"/>
                    </a:cubicBezTo>
                    <a:cubicBezTo>
                      <a:pt x="3558" y="855"/>
                      <a:pt x="4304" y="682"/>
                      <a:pt x="4866" y="223"/>
                    </a:cubicBezTo>
                    <a:cubicBezTo>
                      <a:pt x="4970" y="138"/>
                      <a:pt x="4872" y="1"/>
                      <a:pt x="47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6260580" y="3547663"/>
                <a:ext cx="133063" cy="12667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968" extrusionOk="0">
                    <a:moveTo>
                      <a:pt x="2181" y="275"/>
                    </a:moveTo>
                    <a:cubicBezTo>
                      <a:pt x="2920" y="386"/>
                      <a:pt x="3507" y="947"/>
                      <a:pt x="3691" y="1713"/>
                    </a:cubicBezTo>
                    <a:cubicBezTo>
                      <a:pt x="3965" y="2832"/>
                      <a:pt x="2977" y="3701"/>
                      <a:pt x="1893" y="3713"/>
                    </a:cubicBezTo>
                    <a:cubicBezTo>
                      <a:pt x="1887" y="3713"/>
                      <a:pt x="1882" y="3713"/>
                      <a:pt x="1876" y="3713"/>
                    </a:cubicBezTo>
                    <a:cubicBezTo>
                      <a:pt x="907" y="3713"/>
                      <a:pt x="120" y="2719"/>
                      <a:pt x="286" y="1772"/>
                    </a:cubicBezTo>
                    <a:cubicBezTo>
                      <a:pt x="452" y="915"/>
                      <a:pt x="1262" y="344"/>
                      <a:pt x="2096" y="308"/>
                    </a:cubicBezTo>
                    <a:cubicBezTo>
                      <a:pt x="2131" y="305"/>
                      <a:pt x="2160" y="293"/>
                      <a:pt x="2181" y="275"/>
                    </a:cubicBezTo>
                    <a:close/>
                    <a:moveTo>
                      <a:pt x="1893" y="0"/>
                    </a:moveTo>
                    <a:cubicBezTo>
                      <a:pt x="1791" y="0"/>
                      <a:pt x="1688" y="7"/>
                      <a:pt x="1584" y="22"/>
                    </a:cubicBezTo>
                    <a:cubicBezTo>
                      <a:pt x="1502" y="34"/>
                      <a:pt x="1477" y="100"/>
                      <a:pt x="1493" y="161"/>
                    </a:cubicBezTo>
                    <a:lnTo>
                      <a:pt x="1493" y="161"/>
                    </a:lnTo>
                    <a:cubicBezTo>
                      <a:pt x="678" y="430"/>
                      <a:pt x="10" y="1133"/>
                      <a:pt x="0" y="2046"/>
                    </a:cubicBezTo>
                    <a:cubicBezTo>
                      <a:pt x="0" y="3074"/>
                      <a:pt x="882" y="3968"/>
                      <a:pt x="1893" y="3968"/>
                    </a:cubicBezTo>
                    <a:cubicBezTo>
                      <a:pt x="1972" y="3968"/>
                      <a:pt x="2051" y="3962"/>
                      <a:pt x="2131" y="3951"/>
                    </a:cubicBezTo>
                    <a:cubicBezTo>
                      <a:pt x="3227" y="3808"/>
                      <a:pt x="4167" y="3011"/>
                      <a:pt x="3989" y="1856"/>
                    </a:cubicBezTo>
                    <a:cubicBezTo>
                      <a:pt x="3815" y="769"/>
                      <a:pt x="2947" y="0"/>
                      <a:pt x="18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6278425" y="3580162"/>
                <a:ext cx="95807" cy="70618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2212" extrusionOk="0">
                    <a:moveTo>
                      <a:pt x="1119" y="262"/>
                    </a:moveTo>
                    <a:cubicBezTo>
                      <a:pt x="1136" y="272"/>
                      <a:pt x="1156" y="278"/>
                      <a:pt x="1180" y="278"/>
                    </a:cubicBezTo>
                    <a:cubicBezTo>
                      <a:pt x="1184" y="278"/>
                      <a:pt x="1188" y="278"/>
                      <a:pt x="1191" y="278"/>
                    </a:cubicBezTo>
                    <a:cubicBezTo>
                      <a:pt x="1270" y="270"/>
                      <a:pt x="1350" y="265"/>
                      <a:pt x="1430" y="265"/>
                    </a:cubicBezTo>
                    <a:cubicBezTo>
                      <a:pt x="1797" y="265"/>
                      <a:pt x="2163" y="364"/>
                      <a:pt x="2418" y="647"/>
                    </a:cubicBezTo>
                    <a:cubicBezTo>
                      <a:pt x="2822" y="1100"/>
                      <a:pt x="2608" y="1826"/>
                      <a:pt x="2001" y="1921"/>
                    </a:cubicBezTo>
                    <a:cubicBezTo>
                      <a:pt x="1876" y="1940"/>
                      <a:pt x="1738" y="1952"/>
                      <a:pt x="1598" y="1952"/>
                    </a:cubicBezTo>
                    <a:cubicBezTo>
                      <a:pt x="1206" y="1952"/>
                      <a:pt x="795" y="1856"/>
                      <a:pt x="584" y="1540"/>
                    </a:cubicBezTo>
                    <a:cubicBezTo>
                      <a:pt x="222" y="1015"/>
                      <a:pt x="546" y="399"/>
                      <a:pt x="1119" y="262"/>
                    </a:cubicBezTo>
                    <a:close/>
                    <a:moveTo>
                      <a:pt x="1116" y="1"/>
                    </a:moveTo>
                    <a:cubicBezTo>
                      <a:pt x="1106" y="1"/>
                      <a:pt x="1095" y="2"/>
                      <a:pt x="1084" y="4"/>
                    </a:cubicBezTo>
                    <a:cubicBezTo>
                      <a:pt x="429" y="135"/>
                      <a:pt x="1" y="778"/>
                      <a:pt x="227" y="1421"/>
                    </a:cubicBezTo>
                    <a:cubicBezTo>
                      <a:pt x="430" y="2020"/>
                      <a:pt x="1048" y="2211"/>
                      <a:pt x="1637" y="2211"/>
                    </a:cubicBezTo>
                    <a:cubicBezTo>
                      <a:pt x="1773" y="2211"/>
                      <a:pt x="1909" y="2201"/>
                      <a:pt x="2037" y="2183"/>
                    </a:cubicBezTo>
                    <a:cubicBezTo>
                      <a:pt x="2656" y="2100"/>
                      <a:pt x="3001" y="1528"/>
                      <a:pt x="2846" y="921"/>
                    </a:cubicBezTo>
                    <a:cubicBezTo>
                      <a:pt x="2687" y="273"/>
                      <a:pt x="2026" y="4"/>
                      <a:pt x="1412" y="4"/>
                    </a:cubicBezTo>
                    <a:cubicBezTo>
                      <a:pt x="1337" y="4"/>
                      <a:pt x="1263" y="8"/>
                      <a:pt x="1191" y="16"/>
                    </a:cubicBezTo>
                    <a:cubicBezTo>
                      <a:pt x="1187" y="16"/>
                      <a:pt x="1183" y="17"/>
                      <a:pt x="1180" y="17"/>
                    </a:cubicBezTo>
                    <a:lnTo>
                      <a:pt x="1180" y="17"/>
                    </a:lnTo>
                    <a:cubicBezTo>
                      <a:pt x="1161" y="7"/>
                      <a:pt x="1140" y="1"/>
                      <a:pt x="11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6182653" y="3923793"/>
                <a:ext cx="270660" cy="326816"/>
              </a:xfrm>
              <a:custGeom>
                <a:avLst/>
                <a:gdLst/>
                <a:ahLst/>
                <a:cxnLst/>
                <a:rect l="l" t="t" r="r" b="b"/>
                <a:pathLst>
                  <a:path w="8478" h="10237" extrusionOk="0">
                    <a:moveTo>
                      <a:pt x="1789" y="0"/>
                    </a:moveTo>
                    <a:cubicBezTo>
                      <a:pt x="1674" y="0"/>
                      <a:pt x="1564" y="60"/>
                      <a:pt x="1500" y="206"/>
                    </a:cubicBezTo>
                    <a:cubicBezTo>
                      <a:pt x="0" y="3492"/>
                      <a:pt x="1358" y="6707"/>
                      <a:pt x="3620" y="9255"/>
                    </a:cubicBezTo>
                    <a:cubicBezTo>
                      <a:pt x="3697" y="9336"/>
                      <a:pt x="3786" y="9370"/>
                      <a:pt x="3875" y="9370"/>
                    </a:cubicBezTo>
                    <a:cubicBezTo>
                      <a:pt x="3955" y="9370"/>
                      <a:pt x="4036" y="9341"/>
                      <a:pt x="4105" y="9294"/>
                    </a:cubicBezTo>
                    <a:lnTo>
                      <a:pt x="4105" y="9294"/>
                    </a:lnTo>
                    <a:cubicBezTo>
                      <a:pt x="4164" y="9475"/>
                      <a:pt x="4224" y="9657"/>
                      <a:pt x="4286" y="9838"/>
                    </a:cubicBezTo>
                    <a:cubicBezTo>
                      <a:pt x="4296" y="10065"/>
                      <a:pt x="4471" y="10237"/>
                      <a:pt x="4675" y="10237"/>
                    </a:cubicBezTo>
                    <a:cubicBezTo>
                      <a:pt x="4739" y="10237"/>
                      <a:pt x="4805" y="10220"/>
                      <a:pt x="4870" y="10183"/>
                    </a:cubicBezTo>
                    <a:cubicBezTo>
                      <a:pt x="8013" y="8421"/>
                      <a:pt x="8477" y="3301"/>
                      <a:pt x="7108" y="337"/>
                    </a:cubicBezTo>
                    <a:cubicBezTo>
                      <a:pt x="7041" y="196"/>
                      <a:pt x="6929" y="137"/>
                      <a:pt x="6813" y="137"/>
                    </a:cubicBezTo>
                    <a:cubicBezTo>
                      <a:pt x="6557" y="137"/>
                      <a:pt x="6282" y="422"/>
                      <a:pt x="6430" y="742"/>
                    </a:cubicBezTo>
                    <a:cubicBezTo>
                      <a:pt x="7521" y="3103"/>
                      <a:pt x="7237" y="7383"/>
                      <a:pt x="4972" y="9173"/>
                    </a:cubicBezTo>
                    <a:lnTo>
                      <a:pt x="4972" y="9173"/>
                    </a:lnTo>
                    <a:cubicBezTo>
                      <a:pt x="4886" y="8801"/>
                      <a:pt x="4747" y="8472"/>
                      <a:pt x="4525" y="8088"/>
                    </a:cubicBezTo>
                    <a:cubicBezTo>
                      <a:pt x="4450" y="7953"/>
                      <a:pt x="4333" y="7896"/>
                      <a:pt x="4214" y="7896"/>
                    </a:cubicBezTo>
                    <a:cubicBezTo>
                      <a:pt x="4049" y="7896"/>
                      <a:pt x="3879" y="8005"/>
                      <a:pt x="3810" y="8171"/>
                    </a:cubicBezTo>
                    <a:cubicBezTo>
                      <a:pt x="3802" y="8192"/>
                      <a:pt x="3794" y="8212"/>
                      <a:pt x="3785" y="8233"/>
                    </a:cubicBezTo>
                    <a:lnTo>
                      <a:pt x="3785" y="8233"/>
                    </a:lnTo>
                    <a:cubicBezTo>
                      <a:pt x="2009" y="6057"/>
                      <a:pt x="913" y="3364"/>
                      <a:pt x="2179" y="599"/>
                    </a:cubicBezTo>
                    <a:cubicBezTo>
                      <a:pt x="2318" y="288"/>
                      <a:pt x="2042" y="0"/>
                      <a:pt x="17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6258664" y="3953642"/>
                <a:ext cx="131563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6417" extrusionOk="0">
                    <a:moveTo>
                      <a:pt x="3220" y="1"/>
                    </a:moveTo>
                    <a:cubicBezTo>
                      <a:pt x="3122" y="1"/>
                      <a:pt x="3038" y="133"/>
                      <a:pt x="3120" y="223"/>
                    </a:cubicBezTo>
                    <a:cubicBezTo>
                      <a:pt x="4108" y="1366"/>
                      <a:pt x="3775" y="3533"/>
                      <a:pt x="3346" y="4831"/>
                    </a:cubicBezTo>
                    <a:cubicBezTo>
                      <a:pt x="3324" y="4919"/>
                      <a:pt x="3006" y="5874"/>
                      <a:pt x="2732" y="5874"/>
                    </a:cubicBezTo>
                    <a:cubicBezTo>
                      <a:pt x="2710" y="5874"/>
                      <a:pt x="2689" y="5868"/>
                      <a:pt x="2667" y="5855"/>
                    </a:cubicBezTo>
                    <a:cubicBezTo>
                      <a:pt x="2584" y="5807"/>
                      <a:pt x="2548" y="5188"/>
                      <a:pt x="2537" y="5081"/>
                    </a:cubicBezTo>
                    <a:cubicBezTo>
                      <a:pt x="2501" y="4867"/>
                      <a:pt x="2513" y="4224"/>
                      <a:pt x="2310" y="4081"/>
                    </a:cubicBezTo>
                    <a:cubicBezTo>
                      <a:pt x="2221" y="4015"/>
                      <a:pt x="2157" y="3992"/>
                      <a:pt x="2104" y="3992"/>
                    </a:cubicBezTo>
                    <a:cubicBezTo>
                      <a:pt x="1995" y="3992"/>
                      <a:pt x="1935" y="4089"/>
                      <a:pt x="1798" y="4105"/>
                    </a:cubicBezTo>
                    <a:cubicBezTo>
                      <a:pt x="1606" y="4126"/>
                      <a:pt x="1461" y="4146"/>
                      <a:pt x="1345" y="4146"/>
                    </a:cubicBezTo>
                    <a:cubicBezTo>
                      <a:pt x="1063" y="4146"/>
                      <a:pt x="946" y="4030"/>
                      <a:pt x="727" y="3533"/>
                    </a:cubicBezTo>
                    <a:cubicBezTo>
                      <a:pt x="322" y="2617"/>
                      <a:pt x="155" y="1688"/>
                      <a:pt x="691" y="783"/>
                    </a:cubicBezTo>
                    <a:cubicBezTo>
                      <a:pt x="749" y="684"/>
                      <a:pt x="657" y="590"/>
                      <a:pt x="568" y="590"/>
                    </a:cubicBezTo>
                    <a:cubicBezTo>
                      <a:pt x="529" y="590"/>
                      <a:pt x="490" y="608"/>
                      <a:pt x="465" y="652"/>
                    </a:cubicBezTo>
                    <a:cubicBezTo>
                      <a:pt x="108" y="1259"/>
                      <a:pt x="0" y="1855"/>
                      <a:pt x="120" y="2545"/>
                    </a:cubicBezTo>
                    <a:cubicBezTo>
                      <a:pt x="203" y="3057"/>
                      <a:pt x="572" y="4331"/>
                      <a:pt x="1036" y="4629"/>
                    </a:cubicBezTo>
                    <a:cubicBezTo>
                      <a:pt x="1195" y="4727"/>
                      <a:pt x="1283" y="4763"/>
                      <a:pt x="1350" y="4763"/>
                    </a:cubicBezTo>
                    <a:cubicBezTo>
                      <a:pt x="1453" y="4763"/>
                      <a:pt x="1508" y="4677"/>
                      <a:pt x="1703" y="4605"/>
                    </a:cubicBezTo>
                    <a:cubicBezTo>
                      <a:pt x="2031" y="4488"/>
                      <a:pt x="2088" y="4396"/>
                      <a:pt x="2097" y="4396"/>
                    </a:cubicBezTo>
                    <a:cubicBezTo>
                      <a:pt x="2106" y="4396"/>
                      <a:pt x="2064" y="4494"/>
                      <a:pt x="2215" y="4760"/>
                    </a:cubicBezTo>
                    <a:cubicBezTo>
                      <a:pt x="2429" y="5129"/>
                      <a:pt x="2406" y="5891"/>
                      <a:pt x="2477" y="6319"/>
                    </a:cubicBezTo>
                    <a:cubicBezTo>
                      <a:pt x="2495" y="6381"/>
                      <a:pt x="2558" y="6416"/>
                      <a:pt x="2618" y="6416"/>
                    </a:cubicBezTo>
                    <a:cubicBezTo>
                      <a:pt x="2640" y="6416"/>
                      <a:pt x="2661" y="6412"/>
                      <a:pt x="2679" y="6403"/>
                    </a:cubicBezTo>
                    <a:cubicBezTo>
                      <a:pt x="3537" y="5903"/>
                      <a:pt x="3775" y="4498"/>
                      <a:pt x="3906" y="3617"/>
                    </a:cubicBezTo>
                    <a:cubicBezTo>
                      <a:pt x="4072" y="2438"/>
                      <a:pt x="4120" y="985"/>
                      <a:pt x="3310" y="45"/>
                    </a:cubicBezTo>
                    <a:cubicBezTo>
                      <a:pt x="3282" y="14"/>
                      <a:pt x="3250" y="1"/>
                      <a:pt x="32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24"/>
            <p:cNvSpPr/>
            <p:nvPr/>
          </p:nvSpPr>
          <p:spPr>
            <a:xfrm>
              <a:off x="5780991" y="1517894"/>
              <a:ext cx="1032774" cy="935243"/>
            </a:xfrm>
            <a:custGeom>
              <a:avLst/>
              <a:gdLst/>
              <a:ahLst/>
              <a:cxnLst/>
              <a:rect l="l" t="t" r="r" b="b"/>
              <a:pathLst>
                <a:path w="32350" h="29295" extrusionOk="0">
                  <a:moveTo>
                    <a:pt x="10335" y="889"/>
                  </a:moveTo>
                  <a:cubicBezTo>
                    <a:pt x="11145" y="889"/>
                    <a:pt x="11955" y="907"/>
                    <a:pt x="12764" y="941"/>
                  </a:cubicBezTo>
                  <a:cubicBezTo>
                    <a:pt x="12771" y="941"/>
                    <a:pt x="12779" y="941"/>
                    <a:pt x="12786" y="941"/>
                  </a:cubicBezTo>
                  <a:cubicBezTo>
                    <a:pt x="12844" y="941"/>
                    <a:pt x="12895" y="931"/>
                    <a:pt x="12939" y="912"/>
                  </a:cubicBezTo>
                  <a:lnTo>
                    <a:pt x="12939" y="912"/>
                  </a:lnTo>
                  <a:cubicBezTo>
                    <a:pt x="15714" y="969"/>
                    <a:pt x="18484" y="1026"/>
                    <a:pt x="21253" y="1084"/>
                  </a:cubicBezTo>
                  <a:cubicBezTo>
                    <a:pt x="21517" y="1090"/>
                    <a:pt x="21788" y="1092"/>
                    <a:pt x="22064" y="1092"/>
                  </a:cubicBezTo>
                  <a:cubicBezTo>
                    <a:pt x="22472" y="1092"/>
                    <a:pt x="22891" y="1088"/>
                    <a:pt x="23313" y="1088"/>
                  </a:cubicBezTo>
                  <a:cubicBezTo>
                    <a:pt x="26369" y="1088"/>
                    <a:pt x="29581" y="1305"/>
                    <a:pt x="30325" y="4894"/>
                  </a:cubicBezTo>
                  <a:cubicBezTo>
                    <a:pt x="31028" y="8227"/>
                    <a:pt x="31004" y="11882"/>
                    <a:pt x="31040" y="15276"/>
                  </a:cubicBezTo>
                  <a:cubicBezTo>
                    <a:pt x="31076" y="18479"/>
                    <a:pt x="31302" y="22146"/>
                    <a:pt x="30623" y="25289"/>
                  </a:cubicBezTo>
                  <a:cubicBezTo>
                    <a:pt x="30087" y="27742"/>
                    <a:pt x="27218" y="27468"/>
                    <a:pt x="25277" y="27658"/>
                  </a:cubicBezTo>
                  <a:cubicBezTo>
                    <a:pt x="23563" y="27825"/>
                    <a:pt x="21836" y="27968"/>
                    <a:pt x="20122" y="28075"/>
                  </a:cubicBezTo>
                  <a:cubicBezTo>
                    <a:pt x="16871" y="28289"/>
                    <a:pt x="13620" y="28385"/>
                    <a:pt x="10359" y="28385"/>
                  </a:cubicBezTo>
                  <a:cubicBezTo>
                    <a:pt x="10168" y="28385"/>
                    <a:pt x="9978" y="28385"/>
                    <a:pt x="9787" y="28384"/>
                  </a:cubicBezTo>
                  <a:cubicBezTo>
                    <a:pt x="9764" y="28384"/>
                    <a:pt x="9740" y="28384"/>
                    <a:pt x="9716" y="28384"/>
                  </a:cubicBezTo>
                  <a:cubicBezTo>
                    <a:pt x="8964" y="28384"/>
                    <a:pt x="8060" y="28432"/>
                    <a:pt x="7126" y="28432"/>
                  </a:cubicBezTo>
                  <a:cubicBezTo>
                    <a:pt x="4483" y="28432"/>
                    <a:pt x="1610" y="28052"/>
                    <a:pt x="1322" y="25146"/>
                  </a:cubicBezTo>
                  <a:cubicBezTo>
                    <a:pt x="988" y="21777"/>
                    <a:pt x="1072" y="18300"/>
                    <a:pt x="953" y="14907"/>
                  </a:cubicBezTo>
                  <a:cubicBezTo>
                    <a:pt x="834" y="11394"/>
                    <a:pt x="703" y="7751"/>
                    <a:pt x="1917" y="4393"/>
                  </a:cubicBezTo>
                  <a:cubicBezTo>
                    <a:pt x="2286" y="3381"/>
                    <a:pt x="2810" y="2107"/>
                    <a:pt x="3798" y="1536"/>
                  </a:cubicBezTo>
                  <a:cubicBezTo>
                    <a:pt x="4644" y="1048"/>
                    <a:pt x="5822" y="1084"/>
                    <a:pt x="6787" y="1012"/>
                  </a:cubicBezTo>
                  <a:cubicBezTo>
                    <a:pt x="7967" y="927"/>
                    <a:pt x="9151" y="889"/>
                    <a:pt x="10335" y="889"/>
                  </a:cubicBezTo>
                  <a:close/>
                  <a:moveTo>
                    <a:pt x="10871" y="83"/>
                  </a:moveTo>
                  <a:cubicBezTo>
                    <a:pt x="10825" y="83"/>
                    <a:pt x="10783" y="90"/>
                    <a:pt x="10746" y="103"/>
                  </a:cubicBezTo>
                  <a:lnTo>
                    <a:pt x="10746" y="103"/>
                  </a:lnTo>
                  <a:cubicBezTo>
                    <a:pt x="10607" y="102"/>
                    <a:pt x="10468" y="101"/>
                    <a:pt x="10329" y="101"/>
                  </a:cubicBezTo>
                  <a:cubicBezTo>
                    <a:pt x="8926" y="101"/>
                    <a:pt x="7523" y="158"/>
                    <a:pt x="6120" y="286"/>
                  </a:cubicBezTo>
                  <a:cubicBezTo>
                    <a:pt x="4775" y="405"/>
                    <a:pt x="3501" y="524"/>
                    <a:pt x="2536" y="1584"/>
                  </a:cubicBezTo>
                  <a:cubicBezTo>
                    <a:pt x="465" y="3834"/>
                    <a:pt x="179" y="7822"/>
                    <a:pt x="107" y="10704"/>
                  </a:cubicBezTo>
                  <a:cubicBezTo>
                    <a:pt x="0" y="15085"/>
                    <a:pt x="322" y="19502"/>
                    <a:pt x="476" y="23872"/>
                  </a:cubicBezTo>
                  <a:cubicBezTo>
                    <a:pt x="596" y="26849"/>
                    <a:pt x="1453" y="28587"/>
                    <a:pt x="4596" y="29004"/>
                  </a:cubicBezTo>
                  <a:cubicBezTo>
                    <a:pt x="6229" y="29220"/>
                    <a:pt x="7912" y="29295"/>
                    <a:pt x="9605" y="29295"/>
                  </a:cubicBezTo>
                  <a:cubicBezTo>
                    <a:pt x="12095" y="29295"/>
                    <a:pt x="14609" y="29134"/>
                    <a:pt x="17026" y="29027"/>
                  </a:cubicBezTo>
                  <a:cubicBezTo>
                    <a:pt x="19205" y="28932"/>
                    <a:pt x="21384" y="28789"/>
                    <a:pt x="23551" y="28599"/>
                  </a:cubicBezTo>
                  <a:cubicBezTo>
                    <a:pt x="25420" y="28444"/>
                    <a:pt x="27468" y="28444"/>
                    <a:pt x="29278" y="27932"/>
                  </a:cubicBezTo>
                  <a:cubicBezTo>
                    <a:pt x="32349" y="27051"/>
                    <a:pt x="31671" y="22527"/>
                    <a:pt x="31766" y="20062"/>
                  </a:cubicBezTo>
                  <a:cubicBezTo>
                    <a:pt x="31933" y="15514"/>
                    <a:pt x="31826" y="10918"/>
                    <a:pt x="31326" y="6394"/>
                  </a:cubicBezTo>
                  <a:cubicBezTo>
                    <a:pt x="30956" y="3012"/>
                    <a:pt x="29706" y="762"/>
                    <a:pt x="26087" y="441"/>
                  </a:cubicBezTo>
                  <a:cubicBezTo>
                    <a:pt x="21074" y="0"/>
                    <a:pt x="15919" y="191"/>
                    <a:pt x="10883" y="83"/>
                  </a:cubicBezTo>
                  <a:cubicBezTo>
                    <a:pt x="10879" y="83"/>
                    <a:pt x="10875" y="83"/>
                    <a:pt x="10871" y="8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24"/>
            <p:cNvSpPr txBox="1"/>
            <p:nvPr/>
          </p:nvSpPr>
          <p:spPr>
            <a:xfrm>
              <a:off x="5988678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2" name="Google Shape;952;p24"/>
          <p:cNvGrpSpPr/>
          <p:nvPr/>
        </p:nvGrpSpPr>
        <p:grpSpPr>
          <a:xfrm>
            <a:off x="4661220" y="1493345"/>
            <a:ext cx="1018344" cy="2641023"/>
            <a:chOff x="4661220" y="1493345"/>
            <a:chExt cx="1018344" cy="2641023"/>
          </a:xfrm>
        </p:grpSpPr>
        <p:sp>
          <p:nvSpPr>
            <p:cNvPr id="953" name="Google Shape;953;p24"/>
            <p:cNvSpPr/>
            <p:nvPr/>
          </p:nvSpPr>
          <p:spPr>
            <a:xfrm>
              <a:off x="4793679" y="2925375"/>
              <a:ext cx="753426" cy="299073"/>
            </a:xfrm>
            <a:custGeom>
              <a:avLst/>
              <a:gdLst/>
              <a:ahLst/>
              <a:cxnLst/>
              <a:rect l="l" t="t" r="r" b="b"/>
              <a:pathLst>
                <a:path w="22819" h="9368" extrusionOk="0">
                  <a:moveTo>
                    <a:pt x="17099" y="0"/>
                  </a:moveTo>
                  <a:cubicBezTo>
                    <a:pt x="17079" y="0"/>
                    <a:pt x="17059" y="0"/>
                    <a:pt x="17038" y="1"/>
                  </a:cubicBezTo>
                  <a:cubicBezTo>
                    <a:pt x="14455" y="48"/>
                    <a:pt x="11883" y="108"/>
                    <a:pt x="9299" y="156"/>
                  </a:cubicBezTo>
                  <a:cubicBezTo>
                    <a:pt x="9057" y="161"/>
                    <a:pt x="8812" y="162"/>
                    <a:pt x="8564" y="162"/>
                  </a:cubicBezTo>
                  <a:cubicBezTo>
                    <a:pt x="8014" y="162"/>
                    <a:pt x="7453" y="154"/>
                    <a:pt x="6888" y="154"/>
                  </a:cubicBezTo>
                  <a:cubicBezTo>
                    <a:pt x="5281" y="154"/>
                    <a:pt x="3650" y="223"/>
                    <a:pt x="2191" y="751"/>
                  </a:cubicBezTo>
                  <a:cubicBezTo>
                    <a:pt x="405" y="1406"/>
                    <a:pt x="0" y="4323"/>
                    <a:pt x="2191" y="4799"/>
                  </a:cubicBezTo>
                  <a:cubicBezTo>
                    <a:pt x="2798" y="4930"/>
                    <a:pt x="3417" y="5049"/>
                    <a:pt x="4025" y="5168"/>
                  </a:cubicBezTo>
                  <a:cubicBezTo>
                    <a:pt x="2203" y="6061"/>
                    <a:pt x="2358" y="9002"/>
                    <a:pt x="4810" y="9133"/>
                  </a:cubicBezTo>
                  <a:cubicBezTo>
                    <a:pt x="7950" y="9290"/>
                    <a:pt x="11094" y="9367"/>
                    <a:pt x="14237" y="9367"/>
                  </a:cubicBezTo>
                  <a:cubicBezTo>
                    <a:pt x="16088" y="9367"/>
                    <a:pt x="17939" y="9341"/>
                    <a:pt x="19789" y="9288"/>
                  </a:cubicBezTo>
                  <a:cubicBezTo>
                    <a:pt x="21610" y="9240"/>
                    <a:pt x="22206" y="7311"/>
                    <a:pt x="21574" y="6097"/>
                  </a:cubicBezTo>
                  <a:cubicBezTo>
                    <a:pt x="22819" y="4983"/>
                    <a:pt x="22164" y="2406"/>
                    <a:pt x="20185" y="2406"/>
                  </a:cubicBezTo>
                  <a:cubicBezTo>
                    <a:pt x="20176" y="2406"/>
                    <a:pt x="20167" y="2406"/>
                    <a:pt x="20158" y="2406"/>
                  </a:cubicBezTo>
                  <a:cubicBezTo>
                    <a:pt x="19789" y="2418"/>
                    <a:pt x="19408" y="2418"/>
                    <a:pt x="19027" y="2418"/>
                  </a:cubicBezTo>
                  <a:cubicBezTo>
                    <a:pt x="19203" y="1267"/>
                    <a:pt x="18556" y="0"/>
                    <a:pt x="17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099486" y="2634601"/>
              <a:ext cx="141811" cy="141811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24"/>
            <p:cNvGrpSpPr/>
            <p:nvPr/>
          </p:nvGrpSpPr>
          <p:grpSpPr>
            <a:xfrm>
              <a:off x="4821266" y="3413387"/>
              <a:ext cx="698251" cy="720980"/>
              <a:chOff x="4849660" y="3337187"/>
              <a:chExt cx="698251" cy="720980"/>
            </a:xfrm>
          </p:grpSpPr>
          <p:sp>
            <p:nvSpPr>
              <p:cNvPr id="956" name="Google Shape;956;p24"/>
              <p:cNvSpPr/>
              <p:nvPr/>
            </p:nvSpPr>
            <p:spPr>
              <a:xfrm>
                <a:off x="5028276" y="3354586"/>
                <a:ext cx="319729" cy="249462"/>
              </a:xfrm>
              <a:custGeom>
                <a:avLst/>
                <a:gdLst/>
                <a:ahLst/>
                <a:cxnLst/>
                <a:rect l="l" t="t" r="r" b="b"/>
                <a:pathLst>
                  <a:path w="10015" h="7814" extrusionOk="0">
                    <a:moveTo>
                      <a:pt x="5460" y="1"/>
                    </a:moveTo>
                    <a:cubicBezTo>
                      <a:pt x="4587" y="1"/>
                      <a:pt x="3869" y="336"/>
                      <a:pt x="3299" y="867"/>
                    </a:cubicBezTo>
                    <a:cubicBezTo>
                      <a:pt x="3125" y="755"/>
                      <a:pt x="2925" y="688"/>
                      <a:pt x="2718" y="688"/>
                    </a:cubicBezTo>
                    <a:cubicBezTo>
                      <a:pt x="2486" y="688"/>
                      <a:pt x="2246" y="773"/>
                      <a:pt x="2025" y="974"/>
                    </a:cubicBezTo>
                    <a:cubicBezTo>
                      <a:pt x="1168" y="1748"/>
                      <a:pt x="394" y="2701"/>
                      <a:pt x="203" y="3867"/>
                    </a:cubicBezTo>
                    <a:cubicBezTo>
                      <a:pt x="1" y="5094"/>
                      <a:pt x="668" y="5915"/>
                      <a:pt x="894" y="7058"/>
                    </a:cubicBezTo>
                    <a:cubicBezTo>
                      <a:pt x="998" y="7550"/>
                      <a:pt x="1452" y="7813"/>
                      <a:pt x="1905" y="7813"/>
                    </a:cubicBezTo>
                    <a:cubicBezTo>
                      <a:pt x="2177" y="7813"/>
                      <a:pt x="2448" y="7719"/>
                      <a:pt x="2644" y="7523"/>
                    </a:cubicBezTo>
                    <a:cubicBezTo>
                      <a:pt x="3061" y="7094"/>
                      <a:pt x="3704" y="6642"/>
                      <a:pt x="3942" y="6070"/>
                    </a:cubicBezTo>
                    <a:cubicBezTo>
                      <a:pt x="4216" y="5368"/>
                      <a:pt x="3799" y="4820"/>
                      <a:pt x="3870" y="4094"/>
                    </a:cubicBezTo>
                    <a:cubicBezTo>
                      <a:pt x="3962" y="3238"/>
                      <a:pt x="4585" y="2174"/>
                      <a:pt x="5463" y="2174"/>
                    </a:cubicBezTo>
                    <a:cubicBezTo>
                      <a:pt x="5612" y="2174"/>
                      <a:pt x="5768" y="2205"/>
                      <a:pt x="5930" y="2272"/>
                    </a:cubicBezTo>
                    <a:cubicBezTo>
                      <a:pt x="6954" y="2689"/>
                      <a:pt x="7216" y="4391"/>
                      <a:pt x="6454" y="5177"/>
                    </a:cubicBezTo>
                    <a:cubicBezTo>
                      <a:pt x="5978" y="5677"/>
                      <a:pt x="6097" y="6463"/>
                      <a:pt x="6668" y="6820"/>
                    </a:cubicBezTo>
                    <a:cubicBezTo>
                      <a:pt x="7109" y="7106"/>
                      <a:pt x="7550" y="7380"/>
                      <a:pt x="7990" y="7654"/>
                    </a:cubicBezTo>
                    <a:cubicBezTo>
                      <a:pt x="8141" y="7751"/>
                      <a:pt x="8320" y="7796"/>
                      <a:pt x="8502" y="7796"/>
                    </a:cubicBezTo>
                    <a:cubicBezTo>
                      <a:pt x="8963" y="7796"/>
                      <a:pt x="9441" y="7504"/>
                      <a:pt x="9526" y="7035"/>
                    </a:cubicBezTo>
                    <a:cubicBezTo>
                      <a:pt x="9955" y="4725"/>
                      <a:pt x="10014" y="2308"/>
                      <a:pt x="7871" y="867"/>
                    </a:cubicBezTo>
                    <a:cubicBezTo>
                      <a:pt x="7776" y="796"/>
                      <a:pt x="7669" y="748"/>
                      <a:pt x="7573" y="724"/>
                    </a:cubicBezTo>
                    <a:cubicBezTo>
                      <a:pt x="7169" y="391"/>
                      <a:pt x="6680" y="141"/>
                      <a:pt x="6097" y="57"/>
                    </a:cubicBezTo>
                    <a:cubicBezTo>
                      <a:pt x="5876" y="19"/>
                      <a:pt x="5664" y="1"/>
                      <a:pt x="5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4859142" y="3784349"/>
                <a:ext cx="121666" cy="140534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4402" extrusionOk="0">
                    <a:moveTo>
                      <a:pt x="2655" y="1"/>
                    </a:moveTo>
                    <a:cubicBezTo>
                      <a:pt x="2560" y="1"/>
                      <a:pt x="2464" y="16"/>
                      <a:pt x="2370" y="49"/>
                    </a:cubicBezTo>
                    <a:cubicBezTo>
                      <a:pt x="822" y="573"/>
                      <a:pt x="1" y="2026"/>
                      <a:pt x="310" y="3633"/>
                    </a:cubicBezTo>
                    <a:cubicBezTo>
                      <a:pt x="391" y="4107"/>
                      <a:pt x="889" y="4401"/>
                      <a:pt x="1351" y="4401"/>
                    </a:cubicBezTo>
                    <a:cubicBezTo>
                      <a:pt x="1435" y="4401"/>
                      <a:pt x="1517" y="4392"/>
                      <a:pt x="1596" y="4371"/>
                    </a:cubicBezTo>
                    <a:cubicBezTo>
                      <a:pt x="2180" y="4205"/>
                      <a:pt x="2430" y="3633"/>
                      <a:pt x="2322" y="3074"/>
                    </a:cubicBezTo>
                    <a:cubicBezTo>
                      <a:pt x="2239" y="2621"/>
                      <a:pt x="2537" y="2205"/>
                      <a:pt x="2930" y="2074"/>
                    </a:cubicBezTo>
                    <a:cubicBezTo>
                      <a:pt x="3465" y="1883"/>
                      <a:pt x="3811" y="1347"/>
                      <a:pt x="3656" y="776"/>
                    </a:cubicBezTo>
                    <a:cubicBezTo>
                      <a:pt x="3538" y="344"/>
                      <a:pt x="3104" y="1"/>
                      <a:pt x="2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5095955" y="3855923"/>
                <a:ext cx="115952" cy="133670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4187" extrusionOk="0">
                    <a:moveTo>
                      <a:pt x="2493" y="1"/>
                    </a:moveTo>
                    <a:cubicBezTo>
                      <a:pt x="2221" y="1"/>
                      <a:pt x="1945" y="109"/>
                      <a:pt x="1715" y="296"/>
                    </a:cubicBezTo>
                    <a:cubicBezTo>
                      <a:pt x="810" y="1022"/>
                      <a:pt x="0" y="1939"/>
                      <a:pt x="36" y="3177"/>
                    </a:cubicBezTo>
                    <a:cubicBezTo>
                      <a:pt x="60" y="3850"/>
                      <a:pt x="596" y="4186"/>
                      <a:pt x="1119" y="4186"/>
                    </a:cubicBezTo>
                    <a:cubicBezTo>
                      <a:pt x="1643" y="4186"/>
                      <a:pt x="2155" y="3850"/>
                      <a:pt x="2131" y="3177"/>
                    </a:cubicBezTo>
                    <a:cubicBezTo>
                      <a:pt x="2120" y="2594"/>
                      <a:pt x="2727" y="2153"/>
                      <a:pt x="3191" y="1784"/>
                    </a:cubicBezTo>
                    <a:cubicBezTo>
                      <a:pt x="3632" y="1427"/>
                      <a:pt x="3572" y="665"/>
                      <a:pt x="3191" y="296"/>
                    </a:cubicBezTo>
                    <a:cubicBezTo>
                      <a:pt x="2987" y="91"/>
                      <a:pt x="2741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5335035" y="3794213"/>
                <a:ext cx="115952" cy="138778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4347" extrusionOk="0">
                    <a:moveTo>
                      <a:pt x="2493" y="1"/>
                    </a:moveTo>
                    <a:cubicBezTo>
                      <a:pt x="2221" y="1"/>
                      <a:pt x="1946" y="105"/>
                      <a:pt x="1727" y="300"/>
                    </a:cubicBezTo>
                    <a:cubicBezTo>
                      <a:pt x="810" y="1134"/>
                      <a:pt x="0" y="2288"/>
                      <a:pt x="250" y="3586"/>
                    </a:cubicBezTo>
                    <a:cubicBezTo>
                      <a:pt x="350" y="4046"/>
                      <a:pt x="828" y="4346"/>
                      <a:pt x="1289" y="4346"/>
                    </a:cubicBezTo>
                    <a:cubicBezTo>
                      <a:pt x="1377" y="4346"/>
                      <a:pt x="1464" y="4335"/>
                      <a:pt x="1548" y="4312"/>
                    </a:cubicBezTo>
                    <a:cubicBezTo>
                      <a:pt x="2120" y="4158"/>
                      <a:pt x="2382" y="3586"/>
                      <a:pt x="2274" y="3027"/>
                    </a:cubicBezTo>
                    <a:cubicBezTo>
                      <a:pt x="2239" y="2872"/>
                      <a:pt x="2501" y="2574"/>
                      <a:pt x="2584" y="2455"/>
                    </a:cubicBezTo>
                    <a:cubicBezTo>
                      <a:pt x="2763" y="2205"/>
                      <a:pt x="2989" y="1991"/>
                      <a:pt x="3215" y="1776"/>
                    </a:cubicBezTo>
                    <a:cubicBezTo>
                      <a:pt x="3632" y="1395"/>
                      <a:pt x="3596" y="681"/>
                      <a:pt x="3215" y="300"/>
                    </a:cubicBezTo>
                    <a:cubicBezTo>
                      <a:pt x="3011" y="96"/>
                      <a:pt x="2754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5009281" y="3337187"/>
                <a:ext cx="355421" cy="328061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10276" extrusionOk="0">
                    <a:moveTo>
                      <a:pt x="5852" y="836"/>
                    </a:moveTo>
                    <a:cubicBezTo>
                      <a:pt x="6881" y="836"/>
                      <a:pt x="7967" y="1191"/>
                      <a:pt x="8835" y="1710"/>
                    </a:cubicBezTo>
                    <a:cubicBezTo>
                      <a:pt x="10085" y="2448"/>
                      <a:pt x="10145" y="3662"/>
                      <a:pt x="10216" y="4948"/>
                    </a:cubicBezTo>
                    <a:cubicBezTo>
                      <a:pt x="10346" y="7614"/>
                      <a:pt x="8325" y="9497"/>
                      <a:pt x="5683" y="9497"/>
                    </a:cubicBezTo>
                    <a:cubicBezTo>
                      <a:pt x="5658" y="9497"/>
                      <a:pt x="5633" y="9497"/>
                      <a:pt x="5608" y="9496"/>
                    </a:cubicBezTo>
                    <a:cubicBezTo>
                      <a:pt x="3382" y="9461"/>
                      <a:pt x="1275" y="7722"/>
                      <a:pt x="1120" y="5436"/>
                    </a:cubicBezTo>
                    <a:cubicBezTo>
                      <a:pt x="947" y="2869"/>
                      <a:pt x="2720" y="1474"/>
                      <a:pt x="4915" y="916"/>
                    </a:cubicBezTo>
                    <a:lnTo>
                      <a:pt x="4915" y="916"/>
                    </a:lnTo>
                    <a:cubicBezTo>
                      <a:pt x="4934" y="919"/>
                      <a:pt x="4954" y="920"/>
                      <a:pt x="4975" y="920"/>
                    </a:cubicBezTo>
                    <a:cubicBezTo>
                      <a:pt x="5002" y="920"/>
                      <a:pt x="5031" y="918"/>
                      <a:pt x="5061" y="912"/>
                    </a:cubicBezTo>
                    <a:cubicBezTo>
                      <a:pt x="5317" y="860"/>
                      <a:pt x="5583" y="836"/>
                      <a:pt x="5852" y="836"/>
                    </a:cubicBezTo>
                    <a:close/>
                    <a:moveTo>
                      <a:pt x="5470" y="1"/>
                    </a:moveTo>
                    <a:cubicBezTo>
                      <a:pt x="5446" y="1"/>
                      <a:pt x="5420" y="3"/>
                      <a:pt x="5394" y="7"/>
                    </a:cubicBezTo>
                    <a:cubicBezTo>
                      <a:pt x="2513" y="507"/>
                      <a:pt x="1" y="2353"/>
                      <a:pt x="322" y="5591"/>
                    </a:cubicBezTo>
                    <a:cubicBezTo>
                      <a:pt x="597" y="8339"/>
                      <a:pt x="3094" y="10275"/>
                      <a:pt x="5743" y="10275"/>
                    </a:cubicBezTo>
                    <a:cubicBezTo>
                      <a:pt x="5964" y="10275"/>
                      <a:pt x="6185" y="10262"/>
                      <a:pt x="6406" y="10235"/>
                    </a:cubicBezTo>
                    <a:cubicBezTo>
                      <a:pt x="7799" y="10068"/>
                      <a:pt x="9228" y="9365"/>
                      <a:pt x="10133" y="8270"/>
                    </a:cubicBezTo>
                    <a:cubicBezTo>
                      <a:pt x="11133" y="7068"/>
                      <a:pt x="11085" y="5591"/>
                      <a:pt x="10931" y="4103"/>
                    </a:cubicBezTo>
                    <a:cubicBezTo>
                      <a:pt x="10788" y="2817"/>
                      <a:pt x="10573" y="1805"/>
                      <a:pt x="9430" y="1114"/>
                    </a:cubicBezTo>
                    <a:cubicBezTo>
                      <a:pt x="8352" y="477"/>
                      <a:pt x="7097" y="53"/>
                      <a:pt x="5850" y="53"/>
                    </a:cubicBezTo>
                    <a:cubicBezTo>
                      <a:pt x="5792" y="53"/>
                      <a:pt x="5734" y="54"/>
                      <a:pt x="5676" y="56"/>
                    </a:cubicBezTo>
                    <a:lnTo>
                      <a:pt x="5676" y="56"/>
                    </a:lnTo>
                    <a:cubicBezTo>
                      <a:pt x="5617" y="21"/>
                      <a:pt x="5548" y="1"/>
                      <a:pt x="54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5081557" y="3548749"/>
                <a:ext cx="224305" cy="81792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2562" extrusionOk="0">
                    <a:moveTo>
                      <a:pt x="3416" y="0"/>
                    </a:moveTo>
                    <a:cubicBezTo>
                      <a:pt x="1749" y="12"/>
                      <a:pt x="856" y="964"/>
                      <a:pt x="58" y="2357"/>
                    </a:cubicBezTo>
                    <a:cubicBezTo>
                      <a:pt x="0" y="2465"/>
                      <a:pt x="93" y="2562"/>
                      <a:pt x="182" y="2562"/>
                    </a:cubicBezTo>
                    <a:cubicBezTo>
                      <a:pt x="221" y="2562"/>
                      <a:pt x="259" y="2544"/>
                      <a:pt x="285" y="2500"/>
                    </a:cubicBezTo>
                    <a:cubicBezTo>
                      <a:pt x="1035" y="1191"/>
                      <a:pt x="1785" y="286"/>
                      <a:pt x="3416" y="262"/>
                    </a:cubicBezTo>
                    <a:cubicBezTo>
                      <a:pt x="3430" y="262"/>
                      <a:pt x="3444" y="262"/>
                      <a:pt x="3458" y="262"/>
                    </a:cubicBezTo>
                    <a:cubicBezTo>
                      <a:pt x="4903" y="262"/>
                      <a:pt x="6078" y="870"/>
                      <a:pt x="6750" y="2191"/>
                    </a:cubicBezTo>
                    <a:cubicBezTo>
                      <a:pt x="6771" y="2234"/>
                      <a:pt x="6808" y="2252"/>
                      <a:pt x="6846" y="2252"/>
                    </a:cubicBezTo>
                    <a:cubicBezTo>
                      <a:pt x="6932" y="2252"/>
                      <a:pt x="7025" y="2159"/>
                      <a:pt x="6976" y="2060"/>
                    </a:cubicBezTo>
                    <a:cubicBezTo>
                      <a:pt x="6250" y="643"/>
                      <a:pt x="4976" y="0"/>
                      <a:pt x="341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5132061" y="3411124"/>
                <a:ext cx="12508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4691" extrusionOk="0">
                    <a:moveTo>
                      <a:pt x="1938" y="305"/>
                    </a:moveTo>
                    <a:cubicBezTo>
                      <a:pt x="2654" y="452"/>
                      <a:pt x="3198" y="984"/>
                      <a:pt x="3429" y="1727"/>
                    </a:cubicBezTo>
                    <a:cubicBezTo>
                      <a:pt x="3739" y="2716"/>
                      <a:pt x="3560" y="4180"/>
                      <a:pt x="2322" y="4394"/>
                    </a:cubicBezTo>
                    <a:cubicBezTo>
                      <a:pt x="2224" y="4411"/>
                      <a:pt x="2130" y="4419"/>
                      <a:pt x="2039" y="4419"/>
                    </a:cubicBezTo>
                    <a:cubicBezTo>
                      <a:pt x="94" y="4419"/>
                      <a:pt x="1" y="718"/>
                      <a:pt x="1938" y="305"/>
                    </a:cubicBezTo>
                    <a:close/>
                    <a:moveTo>
                      <a:pt x="1524" y="1"/>
                    </a:moveTo>
                    <a:cubicBezTo>
                      <a:pt x="1407" y="1"/>
                      <a:pt x="1373" y="130"/>
                      <a:pt x="1420" y="207"/>
                    </a:cubicBezTo>
                    <a:lnTo>
                      <a:pt x="1420" y="207"/>
                    </a:lnTo>
                    <a:cubicBezTo>
                      <a:pt x="561" y="624"/>
                      <a:pt x="208" y="1641"/>
                      <a:pt x="298" y="2608"/>
                    </a:cubicBezTo>
                    <a:cubicBezTo>
                      <a:pt x="358" y="3156"/>
                      <a:pt x="453" y="3954"/>
                      <a:pt x="870" y="4359"/>
                    </a:cubicBezTo>
                    <a:cubicBezTo>
                      <a:pt x="1140" y="4620"/>
                      <a:pt x="1557" y="4690"/>
                      <a:pt x="1948" y="4690"/>
                    </a:cubicBezTo>
                    <a:cubicBezTo>
                      <a:pt x="2091" y="4690"/>
                      <a:pt x="2230" y="4681"/>
                      <a:pt x="2358" y="4668"/>
                    </a:cubicBezTo>
                    <a:cubicBezTo>
                      <a:pt x="3608" y="4537"/>
                      <a:pt x="3918" y="3287"/>
                      <a:pt x="3787" y="2192"/>
                    </a:cubicBezTo>
                    <a:cubicBezTo>
                      <a:pt x="3676" y="1178"/>
                      <a:pt x="3033" y="317"/>
                      <a:pt x="2085" y="71"/>
                    </a:cubicBezTo>
                    <a:lnTo>
                      <a:pt x="2085" y="71"/>
                    </a:lnTo>
                    <a:cubicBezTo>
                      <a:pt x="2062" y="49"/>
                      <a:pt x="2032" y="35"/>
                      <a:pt x="1997" y="35"/>
                    </a:cubicBezTo>
                    <a:cubicBezTo>
                      <a:pt x="1991" y="35"/>
                      <a:pt x="1984" y="36"/>
                      <a:pt x="1977" y="37"/>
                    </a:cubicBezTo>
                    <a:cubicBezTo>
                      <a:pt x="1968" y="38"/>
                      <a:pt x="1959" y="39"/>
                      <a:pt x="1950" y="41"/>
                    </a:cubicBezTo>
                    <a:lnTo>
                      <a:pt x="1950" y="41"/>
                    </a:lnTo>
                    <a:cubicBezTo>
                      <a:pt x="1814" y="15"/>
                      <a:pt x="1672" y="1"/>
                      <a:pt x="152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5146427" y="3443558"/>
                <a:ext cx="97850" cy="28286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886" extrusionOk="0">
                    <a:moveTo>
                      <a:pt x="830" y="0"/>
                    </a:moveTo>
                    <a:cubicBezTo>
                      <a:pt x="580" y="0"/>
                      <a:pt x="329" y="117"/>
                      <a:pt x="122" y="247"/>
                    </a:cubicBezTo>
                    <a:cubicBezTo>
                      <a:pt x="1" y="318"/>
                      <a:pt x="77" y="491"/>
                      <a:pt x="190" y="491"/>
                    </a:cubicBezTo>
                    <a:cubicBezTo>
                      <a:pt x="210" y="491"/>
                      <a:pt x="231" y="486"/>
                      <a:pt x="253" y="473"/>
                    </a:cubicBezTo>
                    <a:cubicBezTo>
                      <a:pt x="438" y="355"/>
                      <a:pt x="594" y="298"/>
                      <a:pt x="746" y="298"/>
                    </a:cubicBezTo>
                    <a:cubicBezTo>
                      <a:pt x="916" y="298"/>
                      <a:pt x="1082" y="370"/>
                      <a:pt x="1277" y="509"/>
                    </a:cubicBezTo>
                    <a:cubicBezTo>
                      <a:pt x="1443" y="616"/>
                      <a:pt x="1574" y="735"/>
                      <a:pt x="1765" y="807"/>
                    </a:cubicBezTo>
                    <a:cubicBezTo>
                      <a:pt x="1916" y="860"/>
                      <a:pt x="2067" y="885"/>
                      <a:pt x="2217" y="885"/>
                    </a:cubicBezTo>
                    <a:cubicBezTo>
                      <a:pt x="2467" y="885"/>
                      <a:pt x="2712" y="814"/>
                      <a:pt x="2944" y="688"/>
                    </a:cubicBezTo>
                    <a:cubicBezTo>
                      <a:pt x="3065" y="617"/>
                      <a:pt x="2989" y="443"/>
                      <a:pt x="2876" y="443"/>
                    </a:cubicBezTo>
                    <a:cubicBezTo>
                      <a:pt x="2856" y="443"/>
                      <a:pt x="2834" y="449"/>
                      <a:pt x="2813" y="461"/>
                    </a:cubicBezTo>
                    <a:cubicBezTo>
                      <a:pt x="2624" y="562"/>
                      <a:pt x="2415" y="620"/>
                      <a:pt x="2205" y="620"/>
                    </a:cubicBezTo>
                    <a:cubicBezTo>
                      <a:pt x="2018" y="620"/>
                      <a:pt x="1832" y="574"/>
                      <a:pt x="1658" y="473"/>
                    </a:cubicBezTo>
                    <a:cubicBezTo>
                      <a:pt x="1467" y="354"/>
                      <a:pt x="1324" y="140"/>
                      <a:pt x="1110" y="57"/>
                    </a:cubicBezTo>
                    <a:cubicBezTo>
                      <a:pt x="1018" y="17"/>
                      <a:pt x="924" y="0"/>
                      <a:pt x="8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5160953" y="3428618"/>
                <a:ext cx="75375" cy="23209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727" extrusionOk="0">
                    <a:moveTo>
                      <a:pt x="434" y="0"/>
                    </a:moveTo>
                    <a:cubicBezTo>
                      <a:pt x="345" y="0"/>
                      <a:pt x="255" y="5"/>
                      <a:pt x="167" y="13"/>
                    </a:cubicBezTo>
                    <a:cubicBezTo>
                      <a:pt x="7" y="35"/>
                      <a:pt x="1" y="276"/>
                      <a:pt x="146" y="276"/>
                    </a:cubicBezTo>
                    <a:cubicBezTo>
                      <a:pt x="153" y="276"/>
                      <a:pt x="160" y="276"/>
                      <a:pt x="167" y="274"/>
                    </a:cubicBezTo>
                    <a:cubicBezTo>
                      <a:pt x="272" y="269"/>
                      <a:pt x="376" y="261"/>
                      <a:pt x="480" y="261"/>
                    </a:cubicBezTo>
                    <a:cubicBezTo>
                      <a:pt x="600" y="261"/>
                      <a:pt x="718" y="272"/>
                      <a:pt x="834" y="310"/>
                    </a:cubicBezTo>
                    <a:cubicBezTo>
                      <a:pt x="1036" y="382"/>
                      <a:pt x="1179" y="560"/>
                      <a:pt x="1369" y="644"/>
                    </a:cubicBezTo>
                    <a:cubicBezTo>
                      <a:pt x="1496" y="701"/>
                      <a:pt x="1622" y="727"/>
                      <a:pt x="1748" y="727"/>
                    </a:cubicBezTo>
                    <a:cubicBezTo>
                      <a:pt x="1908" y="727"/>
                      <a:pt x="2067" y="686"/>
                      <a:pt x="2227" y="620"/>
                    </a:cubicBezTo>
                    <a:cubicBezTo>
                      <a:pt x="2361" y="558"/>
                      <a:pt x="2271" y="380"/>
                      <a:pt x="2152" y="380"/>
                    </a:cubicBezTo>
                    <a:cubicBezTo>
                      <a:pt x="2134" y="380"/>
                      <a:pt x="2115" y="384"/>
                      <a:pt x="2096" y="394"/>
                    </a:cubicBezTo>
                    <a:cubicBezTo>
                      <a:pt x="1988" y="439"/>
                      <a:pt x="1894" y="458"/>
                      <a:pt x="1807" y="458"/>
                    </a:cubicBezTo>
                    <a:cubicBezTo>
                      <a:pt x="1513" y="458"/>
                      <a:pt x="1316" y="237"/>
                      <a:pt x="1012" y="108"/>
                    </a:cubicBezTo>
                    <a:cubicBezTo>
                      <a:pt x="831" y="26"/>
                      <a:pt x="633" y="0"/>
                      <a:pt x="4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5158846" y="3550824"/>
                <a:ext cx="80036" cy="3939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234" extrusionOk="0">
                    <a:moveTo>
                      <a:pt x="129" y="0"/>
                    </a:moveTo>
                    <a:cubicBezTo>
                      <a:pt x="63" y="0"/>
                      <a:pt x="1" y="42"/>
                      <a:pt x="7" y="126"/>
                    </a:cubicBezTo>
                    <a:cubicBezTo>
                      <a:pt x="58" y="828"/>
                      <a:pt x="738" y="1234"/>
                      <a:pt x="1375" y="1234"/>
                    </a:cubicBezTo>
                    <a:cubicBezTo>
                      <a:pt x="1915" y="1234"/>
                      <a:pt x="2424" y="942"/>
                      <a:pt x="2495" y="292"/>
                    </a:cubicBezTo>
                    <a:cubicBezTo>
                      <a:pt x="2507" y="209"/>
                      <a:pt x="2445" y="167"/>
                      <a:pt x="2378" y="167"/>
                    </a:cubicBezTo>
                    <a:cubicBezTo>
                      <a:pt x="2311" y="167"/>
                      <a:pt x="2239" y="209"/>
                      <a:pt x="2233" y="292"/>
                    </a:cubicBezTo>
                    <a:cubicBezTo>
                      <a:pt x="2180" y="775"/>
                      <a:pt x="1798" y="986"/>
                      <a:pt x="1385" y="986"/>
                    </a:cubicBezTo>
                    <a:cubicBezTo>
                      <a:pt x="871" y="986"/>
                      <a:pt x="308" y="660"/>
                      <a:pt x="269" y="126"/>
                    </a:cubicBezTo>
                    <a:cubicBezTo>
                      <a:pt x="263" y="42"/>
                      <a:pt x="194" y="0"/>
                      <a:pt x="12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5133594" y="3560497"/>
                <a:ext cx="130031" cy="47632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1492" extrusionOk="0">
                    <a:moveTo>
                      <a:pt x="154" y="1"/>
                    </a:moveTo>
                    <a:cubicBezTo>
                      <a:pt x="75" y="1"/>
                      <a:pt x="0" y="63"/>
                      <a:pt x="36" y="156"/>
                    </a:cubicBezTo>
                    <a:cubicBezTo>
                      <a:pt x="361" y="1048"/>
                      <a:pt x="1208" y="1491"/>
                      <a:pt x="2053" y="1491"/>
                    </a:cubicBezTo>
                    <a:cubicBezTo>
                      <a:pt x="2878" y="1491"/>
                      <a:pt x="3701" y="1068"/>
                      <a:pt x="4036" y="227"/>
                    </a:cubicBezTo>
                    <a:cubicBezTo>
                      <a:pt x="4072" y="133"/>
                      <a:pt x="3994" y="70"/>
                      <a:pt x="3913" y="70"/>
                    </a:cubicBezTo>
                    <a:cubicBezTo>
                      <a:pt x="3862" y="70"/>
                      <a:pt x="3809" y="95"/>
                      <a:pt x="3786" y="156"/>
                    </a:cubicBezTo>
                    <a:cubicBezTo>
                      <a:pt x="3498" y="873"/>
                      <a:pt x="2774" y="1234"/>
                      <a:pt x="2049" y="1234"/>
                    </a:cubicBezTo>
                    <a:cubicBezTo>
                      <a:pt x="1307" y="1234"/>
                      <a:pt x="563" y="856"/>
                      <a:pt x="286" y="96"/>
                    </a:cubicBezTo>
                    <a:cubicBezTo>
                      <a:pt x="262" y="29"/>
                      <a:pt x="207" y="1"/>
                      <a:pt x="15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5007078" y="3632294"/>
                <a:ext cx="92646" cy="174502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5466" extrusionOk="0">
                    <a:moveTo>
                      <a:pt x="2720" y="1"/>
                    </a:moveTo>
                    <a:cubicBezTo>
                      <a:pt x="2681" y="1"/>
                      <a:pt x="2643" y="19"/>
                      <a:pt x="2618" y="62"/>
                    </a:cubicBezTo>
                    <a:cubicBezTo>
                      <a:pt x="1760" y="1800"/>
                      <a:pt x="915" y="3539"/>
                      <a:pt x="58" y="5265"/>
                    </a:cubicBezTo>
                    <a:cubicBezTo>
                      <a:pt x="1" y="5371"/>
                      <a:pt x="88" y="5465"/>
                      <a:pt x="176" y="5465"/>
                    </a:cubicBezTo>
                    <a:cubicBezTo>
                      <a:pt x="217" y="5465"/>
                      <a:pt x="258" y="5445"/>
                      <a:pt x="284" y="5396"/>
                    </a:cubicBezTo>
                    <a:cubicBezTo>
                      <a:pt x="1141" y="3669"/>
                      <a:pt x="1987" y="1931"/>
                      <a:pt x="2844" y="205"/>
                    </a:cubicBezTo>
                    <a:cubicBezTo>
                      <a:pt x="2902" y="97"/>
                      <a:pt x="2810" y="1"/>
                      <a:pt x="27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5186045" y="3648128"/>
                <a:ext cx="13121" cy="22162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942" extrusionOk="0">
                    <a:moveTo>
                      <a:pt x="191" y="0"/>
                    </a:moveTo>
                    <a:cubicBezTo>
                      <a:pt x="125" y="0"/>
                      <a:pt x="60" y="42"/>
                      <a:pt x="60" y="126"/>
                    </a:cubicBezTo>
                    <a:cubicBezTo>
                      <a:pt x="0" y="2364"/>
                      <a:pt x="24" y="4590"/>
                      <a:pt x="143" y="6817"/>
                    </a:cubicBezTo>
                    <a:cubicBezTo>
                      <a:pt x="149" y="6900"/>
                      <a:pt x="217" y="6942"/>
                      <a:pt x="283" y="6942"/>
                    </a:cubicBezTo>
                    <a:cubicBezTo>
                      <a:pt x="348" y="6942"/>
                      <a:pt x="411" y="6900"/>
                      <a:pt x="405" y="6817"/>
                    </a:cubicBezTo>
                    <a:cubicBezTo>
                      <a:pt x="286" y="4590"/>
                      <a:pt x="262" y="2364"/>
                      <a:pt x="322" y="126"/>
                    </a:cubicBezTo>
                    <a:cubicBezTo>
                      <a:pt x="322" y="42"/>
                      <a:pt x="256" y="0"/>
                      <a:pt x="1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5280892" y="3631113"/>
                <a:ext cx="92902" cy="203171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6364" extrusionOk="0">
                    <a:moveTo>
                      <a:pt x="164" y="1"/>
                    </a:moveTo>
                    <a:cubicBezTo>
                      <a:pt x="82" y="1"/>
                      <a:pt x="0" y="64"/>
                      <a:pt x="29" y="158"/>
                    </a:cubicBezTo>
                    <a:cubicBezTo>
                      <a:pt x="756" y="2266"/>
                      <a:pt x="1613" y="4314"/>
                      <a:pt x="2625" y="6302"/>
                    </a:cubicBezTo>
                    <a:cubicBezTo>
                      <a:pt x="2650" y="6345"/>
                      <a:pt x="2689" y="6363"/>
                      <a:pt x="2727" y="6363"/>
                    </a:cubicBezTo>
                    <a:cubicBezTo>
                      <a:pt x="2817" y="6363"/>
                      <a:pt x="2909" y="6267"/>
                      <a:pt x="2851" y="6159"/>
                    </a:cubicBezTo>
                    <a:cubicBezTo>
                      <a:pt x="1851" y="4195"/>
                      <a:pt x="994" y="2183"/>
                      <a:pt x="291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4849660" y="3782274"/>
                <a:ext cx="225039" cy="208311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6525" extrusionOk="0">
                    <a:moveTo>
                      <a:pt x="3692" y="826"/>
                    </a:moveTo>
                    <a:cubicBezTo>
                      <a:pt x="4323" y="826"/>
                      <a:pt x="5109" y="1032"/>
                      <a:pt x="5548" y="1377"/>
                    </a:cubicBezTo>
                    <a:cubicBezTo>
                      <a:pt x="6167" y="1877"/>
                      <a:pt x="6239" y="2734"/>
                      <a:pt x="6191" y="3484"/>
                    </a:cubicBezTo>
                    <a:cubicBezTo>
                      <a:pt x="6094" y="4866"/>
                      <a:pt x="4959" y="5739"/>
                      <a:pt x="3639" y="5739"/>
                    </a:cubicBezTo>
                    <a:cubicBezTo>
                      <a:pt x="3503" y="5739"/>
                      <a:pt x="3365" y="5729"/>
                      <a:pt x="3227" y="5710"/>
                    </a:cubicBezTo>
                    <a:cubicBezTo>
                      <a:pt x="1965" y="5532"/>
                      <a:pt x="905" y="4436"/>
                      <a:pt x="976" y="3115"/>
                    </a:cubicBezTo>
                    <a:cubicBezTo>
                      <a:pt x="1050" y="1783"/>
                      <a:pt x="2010" y="1153"/>
                      <a:pt x="3133" y="867"/>
                    </a:cubicBezTo>
                    <a:lnTo>
                      <a:pt x="3133" y="867"/>
                    </a:lnTo>
                    <a:cubicBezTo>
                      <a:pt x="3151" y="870"/>
                      <a:pt x="3169" y="871"/>
                      <a:pt x="3188" y="871"/>
                    </a:cubicBezTo>
                    <a:cubicBezTo>
                      <a:pt x="3212" y="871"/>
                      <a:pt x="3237" y="869"/>
                      <a:pt x="3262" y="865"/>
                    </a:cubicBezTo>
                    <a:cubicBezTo>
                      <a:pt x="3391" y="839"/>
                      <a:pt x="3537" y="826"/>
                      <a:pt x="3692" y="826"/>
                    </a:cubicBezTo>
                    <a:close/>
                    <a:moveTo>
                      <a:pt x="3457" y="1"/>
                    </a:moveTo>
                    <a:cubicBezTo>
                      <a:pt x="3432" y="1"/>
                      <a:pt x="3407" y="3"/>
                      <a:pt x="3381" y="7"/>
                    </a:cubicBezTo>
                    <a:cubicBezTo>
                      <a:pt x="1572" y="329"/>
                      <a:pt x="0" y="1519"/>
                      <a:pt x="202" y="3555"/>
                    </a:cubicBezTo>
                    <a:cubicBezTo>
                      <a:pt x="381" y="5286"/>
                      <a:pt x="1942" y="6525"/>
                      <a:pt x="3618" y="6525"/>
                    </a:cubicBezTo>
                    <a:cubicBezTo>
                      <a:pt x="3729" y="6525"/>
                      <a:pt x="3841" y="6519"/>
                      <a:pt x="3953" y="6508"/>
                    </a:cubicBezTo>
                    <a:cubicBezTo>
                      <a:pt x="4870" y="6425"/>
                      <a:pt x="5810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2" y="1769"/>
                      <a:pt x="6668" y="1138"/>
                      <a:pt x="5941" y="698"/>
                    </a:cubicBezTo>
                    <a:cubicBezTo>
                      <a:pt x="5257" y="295"/>
                      <a:pt x="4476" y="47"/>
                      <a:pt x="3693" y="47"/>
                    </a:cubicBezTo>
                    <a:cubicBezTo>
                      <a:pt x="3677" y="47"/>
                      <a:pt x="3660" y="47"/>
                      <a:pt x="3644" y="47"/>
                    </a:cubicBezTo>
                    <a:lnTo>
                      <a:pt x="3644" y="47"/>
                    </a:lnTo>
                    <a:cubicBezTo>
                      <a:pt x="3590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>
                <a:off x="4896461" y="3913610"/>
                <a:ext cx="139927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647" extrusionOk="0">
                    <a:moveTo>
                      <a:pt x="2130" y="1"/>
                    </a:moveTo>
                    <a:cubicBezTo>
                      <a:pt x="1106" y="13"/>
                      <a:pt x="546" y="596"/>
                      <a:pt x="58" y="1454"/>
                    </a:cubicBezTo>
                    <a:cubicBezTo>
                      <a:pt x="0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4" y="1585"/>
                    </a:cubicBezTo>
                    <a:cubicBezTo>
                      <a:pt x="725" y="811"/>
                      <a:pt x="1165" y="275"/>
                      <a:pt x="2130" y="263"/>
                    </a:cubicBezTo>
                    <a:cubicBezTo>
                      <a:pt x="2144" y="263"/>
                      <a:pt x="2158" y="263"/>
                      <a:pt x="2172" y="263"/>
                    </a:cubicBezTo>
                    <a:cubicBezTo>
                      <a:pt x="3021" y="263"/>
                      <a:pt x="3708" y="621"/>
                      <a:pt x="4106" y="1406"/>
                    </a:cubicBezTo>
                    <a:cubicBezTo>
                      <a:pt x="4128" y="1449"/>
                      <a:pt x="4164" y="1467"/>
                      <a:pt x="4201" y="1467"/>
                    </a:cubicBezTo>
                    <a:cubicBezTo>
                      <a:pt x="4287" y="1467"/>
                      <a:pt x="4382" y="1371"/>
                      <a:pt x="4332" y="1263"/>
                    </a:cubicBezTo>
                    <a:cubicBezTo>
                      <a:pt x="3880" y="394"/>
                      <a:pt x="3094" y="1"/>
                      <a:pt x="213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4931322" y="3830383"/>
                <a:ext cx="80802" cy="93860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940" extrusionOk="0">
                    <a:moveTo>
                      <a:pt x="1086" y="293"/>
                    </a:moveTo>
                    <a:lnTo>
                      <a:pt x="1086" y="293"/>
                    </a:lnTo>
                    <a:cubicBezTo>
                      <a:pt x="2100" y="557"/>
                      <a:pt x="2530" y="2445"/>
                      <a:pt x="1323" y="2656"/>
                    </a:cubicBezTo>
                    <a:cubicBezTo>
                      <a:pt x="1266" y="2666"/>
                      <a:pt x="1212" y="2670"/>
                      <a:pt x="1159" y="2670"/>
                    </a:cubicBezTo>
                    <a:cubicBezTo>
                      <a:pt x="63" y="2670"/>
                      <a:pt x="0" y="565"/>
                      <a:pt x="1086" y="293"/>
                    </a:cubicBezTo>
                    <a:close/>
                    <a:moveTo>
                      <a:pt x="847" y="1"/>
                    </a:moveTo>
                    <a:cubicBezTo>
                      <a:pt x="756" y="1"/>
                      <a:pt x="715" y="79"/>
                      <a:pt x="723" y="150"/>
                    </a:cubicBezTo>
                    <a:lnTo>
                      <a:pt x="723" y="150"/>
                    </a:lnTo>
                    <a:cubicBezTo>
                      <a:pt x="215" y="421"/>
                      <a:pt x="3" y="1038"/>
                      <a:pt x="61" y="1632"/>
                    </a:cubicBezTo>
                    <a:cubicBezTo>
                      <a:pt x="97" y="1977"/>
                      <a:pt x="157" y="2465"/>
                      <a:pt x="419" y="2727"/>
                    </a:cubicBezTo>
                    <a:cubicBezTo>
                      <a:pt x="598" y="2898"/>
                      <a:pt x="873" y="2940"/>
                      <a:pt x="1130" y="2940"/>
                    </a:cubicBezTo>
                    <a:cubicBezTo>
                      <a:pt x="1214" y="2940"/>
                      <a:pt x="1295" y="2935"/>
                      <a:pt x="1371" y="2929"/>
                    </a:cubicBezTo>
                    <a:cubicBezTo>
                      <a:pt x="2145" y="2846"/>
                      <a:pt x="2347" y="2048"/>
                      <a:pt x="2276" y="1370"/>
                    </a:cubicBezTo>
                    <a:cubicBezTo>
                      <a:pt x="2196" y="731"/>
                      <a:pt x="1798" y="201"/>
                      <a:pt x="1209" y="46"/>
                    </a:cubicBezTo>
                    <a:lnTo>
                      <a:pt x="1209" y="46"/>
                    </a:lnTo>
                    <a:cubicBezTo>
                      <a:pt x="1187" y="32"/>
                      <a:pt x="1161" y="23"/>
                      <a:pt x="1131" y="23"/>
                    </a:cubicBezTo>
                    <a:cubicBezTo>
                      <a:pt x="1124" y="23"/>
                      <a:pt x="1117" y="23"/>
                      <a:pt x="1110" y="24"/>
                    </a:cubicBezTo>
                    <a:lnTo>
                      <a:pt x="1110" y="24"/>
                    </a:lnTo>
                    <a:cubicBezTo>
                      <a:pt x="1026" y="9"/>
                      <a:pt x="938" y="1"/>
                      <a:pt x="84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5322872" y="3782274"/>
                <a:ext cx="225039" cy="208311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6525" extrusionOk="0">
                    <a:moveTo>
                      <a:pt x="3691" y="826"/>
                    </a:moveTo>
                    <a:cubicBezTo>
                      <a:pt x="4319" y="826"/>
                      <a:pt x="5097" y="1032"/>
                      <a:pt x="5537" y="1377"/>
                    </a:cubicBezTo>
                    <a:cubicBezTo>
                      <a:pt x="6168" y="1877"/>
                      <a:pt x="6239" y="2734"/>
                      <a:pt x="6192" y="3484"/>
                    </a:cubicBezTo>
                    <a:cubicBezTo>
                      <a:pt x="6094" y="4866"/>
                      <a:pt x="4960" y="5739"/>
                      <a:pt x="3639" y="5739"/>
                    </a:cubicBezTo>
                    <a:cubicBezTo>
                      <a:pt x="3504" y="5739"/>
                      <a:pt x="3366" y="5729"/>
                      <a:pt x="3227" y="5710"/>
                    </a:cubicBezTo>
                    <a:cubicBezTo>
                      <a:pt x="1965" y="5532"/>
                      <a:pt x="893" y="4436"/>
                      <a:pt x="977" y="3115"/>
                    </a:cubicBezTo>
                    <a:cubicBezTo>
                      <a:pt x="1050" y="1782"/>
                      <a:pt x="2003" y="1152"/>
                      <a:pt x="3125" y="867"/>
                    </a:cubicBezTo>
                    <a:lnTo>
                      <a:pt x="3125" y="867"/>
                    </a:lnTo>
                    <a:cubicBezTo>
                      <a:pt x="3145" y="869"/>
                      <a:pt x="3165" y="871"/>
                      <a:pt x="3186" y="871"/>
                    </a:cubicBezTo>
                    <a:cubicBezTo>
                      <a:pt x="3211" y="871"/>
                      <a:pt x="3236" y="869"/>
                      <a:pt x="3263" y="865"/>
                    </a:cubicBezTo>
                    <a:cubicBezTo>
                      <a:pt x="3392" y="839"/>
                      <a:pt x="3537" y="826"/>
                      <a:pt x="3691" y="826"/>
                    </a:cubicBezTo>
                    <a:close/>
                    <a:moveTo>
                      <a:pt x="3457" y="1"/>
                    </a:moveTo>
                    <a:cubicBezTo>
                      <a:pt x="3433" y="1"/>
                      <a:pt x="3408" y="3"/>
                      <a:pt x="3382" y="7"/>
                    </a:cubicBezTo>
                    <a:cubicBezTo>
                      <a:pt x="1560" y="329"/>
                      <a:pt x="0" y="1519"/>
                      <a:pt x="203" y="3555"/>
                    </a:cubicBezTo>
                    <a:cubicBezTo>
                      <a:pt x="381" y="5286"/>
                      <a:pt x="1942" y="6525"/>
                      <a:pt x="3619" y="6525"/>
                    </a:cubicBezTo>
                    <a:cubicBezTo>
                      <a:pt x="3730" y="6525"/>
                      <a:pt x="3841" y="6519"/>
                      <a:pt x="3953" y="6508"/>
                    </a:cubicBezTo>
                    <a:cubicBezTo>
                      <a:pt x="4858" y="6425"/>
                      <a:pt x="5811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3" y="1769"/>
                      <a:pt x="6668" y="1138"/>
                      <a:pt x="5942" y="698"/>
                    </a:cubicBezTo>
                    <a:cubicBezTo>
                      <a:pt x="5257" y="295"/>
                      <a:pt x="4477" y="47"/>
                      <a:pt x="3687" y="47"/>
                    </a:cubicBezTo>
                    <a:cubicBezTo>
                      <a:pt x="3673" y="47"/>
                      <a:pt x="3658" y="47"/>
                      <a:pt x="3643" y="47"/>
                    </a:cubicBezTo>
                    <a:lnTo>
                      <a:pt x="3643" y="47"/>
                    </a:lnTo>
                    <a:cubicBezTo>
                      <a:pt x="3589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5369289" y="3913610"/>
                <a:ext cx="140183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1647" extrusionOk="0">
                    <a:moveTo>
                      <a:pt x="2142" y="1"/>
                    </a:moveTo>
                    <a:cubicBezTo>
                      <a:pt x="1106" y="13"/>
                      <a:pt x="558" y="596"/>
                      <a:pt x="58" y="1454"/>
                    </a:cubicBezTo>
                    <a:cubicBezTo>
                      <a:pt x="1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5" y="1585"/>
                    </a:cubicBezTo>
                    <a:cubicBezTo>
                      <a:pt x="737" y="811"/>
                      <a:pt x="1178" y="275"/>
                      <a:pt x="2142" y="263"/>
                    </a:cubicBezTo>
                    <a:cubicBezTo>
                      <a:pt x="2156" y="263"/>
                      <a:pt x="2170" y="263"/>
                      <a:pt x="2184" y="263"/>
                    </a:cubicBezTo>
                    <a:cubicBezTo>
                      <a:pt x="3034" y="263"/>
                      <a:pt x="3720" y="621"/>
                      <a:pt x="4107" y="1406"/>
                    </a:cubicBezTo>
                    <a:cubicBezTo>
                      <a:pt x="4132" y="1449"/>
                      <a:pt x="4170" y="1467"/>
                      <a:pt x="4209" y="1467"/>
                    </a:cubicBezTo>
                    <a:cubicBezTo>
                      <a:pt x="4298" y="1467"/>
                      <a:pt x="4391" y="1371"/>
                      <a:pt x="4333" y="1263"/>
                    </a:cubicBezTo>
                    <a:cubicBezTo>
                      <a:pt x="3892" y="394"/>
                      <a:pt x="3106" y="1"/>
                      <a:pt x="214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5404502" y="3830383"/>
                <a:ext cx="80483" cy="9386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940" extrusionOk="0">
                    <a:moveTo>
                      <a:pt x="1086" y="293"/>
                    </a:moveTo>
                    <a:cubicBezTo>
                      <a:pt x="2090" y="558"/>
                      <a:pt x="2520" y="2445"/>
                      <a:pt x="1325" y="2656"/>
                    </a:cubicBezTo>
                    <a:cubicBezTo>
                      <a:pt x="1267" y="2666"/>
                      <a:pt x="1212" y="2670"/>
                      <a:pt x="1159" y="2670"/>
                    </a:cubicBezTo>
                    <a:cubicBezTo>
                      <a:pt x="54" y="2670"/>
                      <a:pt x="1" y="567"/>
                      <a:pt x="1086" y="293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6" y="79"/>
                      <a:pt x="725" y="150"/>
                    </a:cubicBezTo>
                    <a:lnTo>
                      <a:pt x="725" y="150"/>
                    </a:lnTo>
                    <a:cubicBezTo>
                      <a:pt x="216" y="421"/>
                      <a:pt x="4" y="1038"/>
                      <a:pt x="63" y="1632"/>
                    </a:cubicBezTo>
                    <a:cubicBezTo>
                      <a:pt x="86" y="1977"/>
                      <a:pt x="158" y="2465"/>
                      <a:pt x="420" y="2727"/>
                    </a:cubicBezTo>
                    <a:cubicBezTo>
                      <a:pt x="600" y="2898"/>
                      <a:pt x="874" y="2940"/>
                      <a:pt x="1126" y="2940"/>
                    </a:cubicBezTo>
                    <a:cubicBezTo>
                      <a:pt x="1208" y="2940"/>
                      <a:pt x="1288" y="2935"/>
                      <a:pt x="1360" y="2929"/>
                    </a:cubicBezTo>
                    <a:cubicBezTo>
                      <a:pt x="2146" y="2846"/>
                      <a:pt x="2349" y="2048"/>
                      <a:pt x="2265" y="1370"/>
                    </a:cubicBezTo>
                    <a:cubicBezTo>
                      <a:pt x="2195" y="730"/>
                      <a:pt x="1798" y="199"/>
                      <a:pt x="1208" y="46"/>
                    </a:cubicBezTo>
                    <a:lnTo>
                      <a:pt x="1208" y="46"/>
                    </a:lnTo>
                    <a:cubicBezTo>
                      <a:pt x="1187" y="31"/>
                      <a:pt x="1162" y="23"/>
                      <a:pt x="1132" y="23"/>
                    </a:cubicBezTo>
                    <a:cubicBezTo>
                      <a:pt x="1126" y="23"/>
                      <a:pt x="1119" y="23"/>
                      <a:pt x="1111" y="24"/>
                    </a:cubicBezTo>
                    <a:lnTo>
                      <a:pt x="1111" y="24"/>
                    </a:lnTo>
                    <a:cubicBezTo>
                      <a:pt x="1027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>
                <a:off x="5081110" y="3849889"/>
                <a:ext cx="225071" cy="20827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524" extrusionOk="0">
                    <a:moveTo>
                      <a:pt x="3676" y="820"/>
                    </a:moveTo>
                    <a:cubicBezTo>
                      <a:pt x="4310" y="820"/>
                      <a:pt x="5103" y="1021"/>
                      <a:pt x="5537" y="1378"/>
                    </a:cubicBezTo>
                    <a:cubicBezTo>
                      <a:pt x="6168" y="1866"/>
                      <a:pt x="6240" y="2735"/>
                      <a:pt x="6192" y="3485"/>
                    </a:cubicBezTo>
                    <a:cubicBezTo>
                      <a:pt x="6095" y="4860"/>
                      <a:pt x="4972" y="5731"/>
                      <a:pt x="3660" y="5731"/>
                    </a:cubicBezTo>
                    <a:cubicBezTo>
                      <a:pt x="3518" y="5731"/>
                      <a:pt x="3373" y="5721"/>
                      <a:pt x="3228" y="5700"/>
                    </a:cubicBezTo>
                    <a:cubicBezTo>
                      <a:pt x="1965" y="5521"/>
                      <a:pt x="894" y="4426"/>
                      <a:pt x="977" y="3104"/>
                    </a:cubicBezTo>
                    <a:cubicBezTo>
                      <a:pt x="1050" y="1786"/>
                      <a:pt x="2007" y="1148"/>
                      <a:pt x="3127" y="859"/>
                    </a:cubicBezTo>
                    <a:lnTo>
                      <a:pt x="3127" y="859"/>
                    </a:lnTo>
                    <a:cubicBezTo>
                      <a:pt x="3144" y="861"/>
                      <a:pt x="3161" y="862"/>
                      <a:pt x="3178" y="862"/>
                    </a:cubicBezTo>
                    <a:cubicBezTo>
                      <a:pt x="3206" y="862"/>
                      <a:pt x="3234" y="860"/>
                      <a:pt x="3263" y="854"/>
                    </a:cubicBezTo>
                    <a:cubicBezTo>
                      <a:pt x="3388" y="831"/>
                      <a:pt x="3527" y="820"/>
                      <a:pt x="3676" y="820"/>
                    </a:cubicBezTo>
                    <a:close/>
                    <a:moveTo>
                      <a:pt x="3467" y="0"/>
                    </a:moveTo>
                    <a:cubicBezTo>
                      <a:pt x="3440" y="0"/>
                      <a:pt x="3412" y="3"/>
                      <a:pt x="3382" y="9"/>
                    </a:cubicBezTo>
                    <a:cubicBezTo>
                      <a:pt x="1573" y="318"/>
                      <a:pt x="1" y="1509"/>
                      <a:pt x="203" y="3545"/>
                    </a:cubicBezTo>
                    <a:cubicBezTo>
                      <a:pt x="383" y="5282"/>
                      <a:pt x="1955" y="6524"/>
                      <a:pt x="3639" y="6524"/>
                    </a:cubicBezTo>
                    <a:cubicBezTo>
                      <a:pt x="3744" y="6524"/>
                      <a:pt x="3849" y="6519"/>
                      <a:pt x="3954" y="6509"/>
                    </a:cubicBezTo>
                    <a:cubicBezTo>
                      <a:pt x="4859" y="6414"/>
                      <a:pt x="5811" y="5974"/>
                      <a:pt x="6395" y="5259"/>
                    </a:cubicBezTo>
                    <a:cubicBezTo>
                      <a:pt x="7049" y="4485"/>
                      <a:pt x="7026" y="3545"/>
                      <a:pt x="6918" y="2580"/>
                    </a:cubicBezTo>
                    <a:cubicBezTo>
                      <a:pt x="6823" y="1759"/>
                      <a:pt x="6668" y="1128"/>
                      <a:pt x="5942" y="699"/>
                    </a:cubicBezTo>
                    <a:cubicBezTo>
                      <a:pt x="5257" y="286"/>
                      <a:pt x="4476" y="36"/>
                      <a:pt x="3686" y="36"/>
                    </a:cubicBezTo>
                    <a:cubicBezTo>
                      <a:pt x="3668" y="36"/>
                      <a:pt x="3650" y="36"/>
                      <a:pt x="3632" y="36"/>
                    </a:cubicBezTo>
                    <a:lnTo>
                      <a:pt x="3632" y="36"/>
                    </a:lnTo>
                    <a:cubicBezTo>
                      <a:pt x="3583" y="14"/>
                      <a:pt x="3528" y="0"/>
                      <a:pt x="346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>
                <a:off x="5127688" y="3981289"/>
                <a:ext cx="140151" cy="52421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642" extrusionOk="0">
                    <a:moveTo>
                      <a:pt x="2179" y="0"/>
                    </a:moveTo>
                    <a:cubicBezTo>
                      <a:pt x="2165" y="0"/>
                      <a:pt x="2151" y="0"/>
                      <a:pt x="2138" y="0"/>
                    </a:cubicBezTo>
                    <a:cubicBezTo>
                      <a:pt x="1102" y="0"/>
                      <a:pt x="554" y="584"/>
                      <a:pt x="66" y="1441"/>
                    </a:cubicBezTo>
                    <a:cubicBezTo>
                      <a:pt x="1" y="1547"/>
                      <a:pt x="86" y="1641"/>
                      <a:pt x="177" y="1641"/>
                    </a:cubicBezTo>
                    <a:cubicBezTo>
                      <a:pt x="219" y="1641"/>
                      <a:pt x="262" y="1621"/>
                      <a:pt x="292" y="1572"/>
                    </a:cubicBezTo>
                    <a:cubicBezTo>
                      <a:pt x="733" y="798"/>
                      <a:pt x="1173" y="262"/>
                      <a:pt x="2138" y="250"/>
                    </a:cubicBezTo>
                    <a:cubicBezTo>
                      <a:pt x="3007" y="250"/>
                      <a:pt x="3709" y="608"/>
                      <a:pt x="4114" y="1393"/>
                    </a:cubicBezTo>
                    <a:cubicBezTo>
                      <a:pt x="4136" y="1441"/>
                      <a:pt x="4173" y="1460"/>
                      <a:pt x="4211" y="1460"/>
                    </a:cubicBezTo>
                    <a:cubicBezTo>
                      <a:pt x="4296" y="1460"/>
                      <a:pt x="4390" y="1361"/>
                      <a:pt x="4340" y="1262"/>
                    </a:cubicBezTo>
                    <a:cubicBezTo>
                      <a:pt x="3894" y="406"/>
                      <a:pt x="3124" y="0"/>
                      <a:pt x="21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5162772" y="3897647"/>
                <a:ext cx="80196" cy="94051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946" extrusionOk="0">
                    <a:moveTo>
                      <a:pt x="1110" y="300"/>
                    </a:moveTo>
                    <a:cubicBezTo>
                      <a:pt x="2106" y="587"/>
                      <a:pt x="2511" y="2458"/>
                      <a:pt x="1324" y="2656"/>
                    </a:cubicBezTo>
                    <a:cubicBezTo>
                      <a:pt x="1267" y="2666"/>
                      <a:pt x="1212" y="2671"/>
                      <a:pt x="1159" y="2671"/>
                    </a:cubicBezTo>
                    <a:cubicBezTo>
                      <a:pt x="56" y="2671"/>
                      <a:pt x="0" y="548"/>
                      <a:pt x="1110" y="300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5" y="80"/>
                      <a:pt x="724" y="151"/>
                    </a:cubicBezTo>
                    <a:lnTo>
                      <a:pt x="724" y="151"/>
                    </a:lnTo>
                    <a:cubicBezTo>
                      <a:pt x="216" y="425"/>
                      <a:pt x="4" y="1048"/>
                      <a:pt x="62" y="1632"/>
                    </a:cubicBezTo>
                    <a:cubicBezTo>
                      <a:pt x="98" y="1977"/>
                      <a:pt x="158" y="2477"/>
                      <a:pt x="419" y="2727"/>
                    </a:cubicBezTo>
                    <a:cubicBezTo>
                      <a:pt x="596" y="2895"/>
                      <a:pt x="864" y="2945"/>
                      <a:pt x="1113" y="2945"/>
                    </a:cubicBezTo>
                    <a:cubicBezTo>
                      <a:pt x="1199" y="2945"/>
                      <a:pt x="1283" y="2939"/>
                      <a:pt x="1360" y="2930"/>
                    </a:cubicBezTo>
                    <a:cubicBezTo>
                      <a:pt x="2146" y="2847"/>
                      <a:pt x="2348" y="2061"/>
                      <a:pt x="2277" y="1370"/>
                    </a:cubicBezTo>
                    <a:cubicBezTo>
                      <a:pt x="2197" y="742"/>
                      <a:pt x="1800" y="205"/>
                      <a:pt x="1211" y="48"/>
                    </a:cubicBezTo>
                    <a:lnTo>
                      <a:pt x="1211" y="48"/>
                    </a:lnTo>
                    <a:cubicBezTo>
                      <a:pt x="1189" y="33"/>
                      <a:pt x="1163" y="23"/>
                      <a:pt x="1132" y="23"/>
                    </a:cubicBezTo>
                    <a:cubicBezTo>
                      <a:pt x="1125" y="23"/>
                      <a:pt x="1118" y="24"/>
                      <a:pt x="1110" y="25"/>
                    </a:cubicBezTo>
                    <a:cubicBezTo>
                      <a:pt x="1110" y="25"/>
                      <a:pt x="1110" y="25"/>
                      <a:pt x="1110" y="25"/>
                    </a:cubicBezTo>
                    <a:lnTo>
                      <a:pt x="1110" y="25"/>
                    </a:lnTo>
                    <a:cubicBezTo>
                      <a:pt x="1026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9" name="Google Shape;979;p24"/>
            <p:cNvSpPr/>
            <p:nvPr/>
          </p:nvSpPr>
          <p:spPr>
            <a:xfrm>
              <a:off x="4661220" y="1493345"/>
              <a:ext cx="1018344" cy="947949"/>
            </a:xfrm>
            <a:custGeom>
              <a:avLst/>
              <a:gdLst/>
              <a:ahLst/>
              <a:cxnLst/>
              <a:rect l="l" t="t" r="r" b="b"/>
              <a:pathLst>
                <a:path w="31898" h="29693" extrusionOk="0">
                  <a:moveTo>
                    <a:pt x="20642" y="634"/>
                  </a:moveTo>
                  <a:cubicBezTo>
                    <a:pt x="22024" y="634"/>
                    <a:pt x="23387" y="720"/>
                    <a:pt x="24670" y="995"/>
                  </a:cubicBezTo>
                  <a:cubicBezTo>
                    <a:pt x="31897" y="2543"/>
                    <a:pt x="30695" y="12997"/>
                    <a:pt x="30683" y="18497"/>
                  </a:cubicBezTo>
                  <a:cubicBezTo>
                    <a:pt x="30671" y="21593"/>
                    <a:pt x="31457" y="26522"/>
                    <a:pt x="27778" y="27796"/>
                  </a:cubicBezTo>
                  <a:cubicBezTo>
                    <a:pt x="24944" y="28772"/>
                    <a:pt x="21384" y="28618"/>
                    <a:pt x="18419" y="28772"/>
                  </a:cubicBezTo>
                  <a:cubicBezTo>
                    <a:pt x="16945" y="28853"/>
                    <a:pt x="15468" y="28905"/>
                    <a:pt x="13991" y="28905"/>
                  </a:cubicBezTo>
                  <a:cubicBezTo>
                    <a:pt x="12212" y="28905"/>
                    <a:pt x="10432" y="28830"/>
                    <a:pt x="8656" y="28642"/>
                  </a:cubicBezTo>
                  <a:cubicBezTo>
                    <a:pt x="7073" y="28463"/>
                    <a:pt x="5346" y="28272"/>
                    <a:pt x="3810" y="27784"/>
                  </a:cubicBezTo>
                  <a:cubicBezTo>
                    <a:pt x="1429" y="27022"/>
                    <a:pt x="1334" y="25070"/>
                    <a:pt x="1286" y="22903"/>
                  </a:cubicBezTo>
                  <a:cubicBezTo>
                    <a:pt x="1215" y="19045"/>
                    <a:pt x="1155" y="15176"/>
                    <a:pt x="1084" y="11306"/>
                  </a:cubicBezTo>
                  <a:cubicBezTo>
                    <a:pt x="1048" y="9544"/>
                    <a:pt x="953" y="7770"/>
                    <a:pt x="1012" y="6008"/>
                  </a:cubicBezTo>
                  <a:cubicBezTo>
                    <a:pt x="1063" y="4231"/>
                    <a:pt x="1936" y="1148"/>
                    <a:pt x="4007" y="1148"/>
                  </a:cubicBezTo>
                  <a:cubicBezTo>
                    <a:pt x="4366" y="1148"/>
                    <a:pt x="4760" y="1241"/>
                    <a:pt x="5192" y="1448"/>
                  </a:cubicBezTo>
                  <a:cubicBezTo>
                    <a:pt x="5252" y="1476"/>
                    <a:pt x="5312" y="1489"/>
                    <a:pt x="5368" y="1489"/>
                  </a:cubicBezTo>
                  <a:cubicBezTo>
                    <a:pt x="5602" y="1489"/>
                    <a:pt x="5788" y="1275"/>
                    <a:pt x="5790" y="1070"/>
                  </a:cubicBezTo>
                  <a:lnTo>
                    <a:pt x="5790" y="1070"/>
                  </a:lnTo>
                  <a:cubicBezTo>
                    <a:pt x="8682" y="984"/>
                    <a:pt x="11574" y="915"/>
                    <a:pt x="14466" y="864"/>
                  </a:cubicBezTo>
                  <a:cubicBezTo>
                    <a:pt x="16434" y="829"/>
                    <a:pt x="18560" y="634"/>
                    <a:pt x="20642" y="634"/>
                  </a:cubicBezTo>
                  <a:close/>
                  <a:moveTo>
                    <a:pt x="20888" y="1"/>
                  </a:moveTo>
                  <a:cubicBezTo>
                    <a:pt x="20546" y="1"/>
                    <a:pt x="20203" y="4"/>
                    <a:pt x="19860" y="7"/>
                  </a:cubicBezTo>
                  <a:cubicBezTo>
                    <a:pt x="14693" y="55"/>
                    <a:pt x="9525" y="162"/>
                    <a:pt x="4358" y="329"/>
                  </a:cubicBezTo>
                  <a:cubicBezTo>
                    <a:pt x="4248" y="334"/>
                    <a:pt x="4162" y="376"/>
                    <a:pt x="4100" y="438"/>
                  </a:cubicBezTo>
                  <a:lnTo>
                    <a:pt x="4100" y="438"/>
                  </a:lnTo>
                  <a:cubicBezTo>
                    <a:pt x="2452" y="481"/>
                    <a:pt x="1034" y="1866"/>
                    <a:pt x="536" y="3543"/>
                  </a:cubicBezTo>
                  <a:cubicBezTo>
                    <a:pt x="0" y="5365"/>
                    <a:pt x="227" y="7389"/>
                    <a:pt x="262" y="9258"/>
                  </a:cubicBezTo>
                  <a:cubicBezTo>
                    <a:pt x="298" y="11532"/>
                    <a:pt x="346" y="13806"/>
                    <a:pt x="381" y="16080"/>
                  </a:cubicBezTo>
                  <a:cubicBezTo>
                    <a:pt x="417" y="18355"/>
                    <a:pt x="453" y="20629"/>
                    <a:pt x="500" y="22903"/>
                  </a:cubicBezTo>
                  <a:cubicBezTo>
                    <a:pt x="524" y="24320"/>
                    <a:pt x="453" y="25998"/>
                    <a:pt x="1358" y="27189"/>
                  </a:cubicBezTo>
                  <a:cubicBezTo>
                    <a:pt x="2167" y="28249"/>
                    <a:pt x="3477" y="28534"/>
                    <a:pt x="4715" y="28808"/>
                  </a:cubicBezTo>
                  <a:cubicBezTo>
                    <a:pt x="6751" y="29249"/>
                    <a:pt x="8835" y="29487"/>
                    <a:pt x="10930" y="29606"/>
                  </a:cubicBezTo>
                  <a:cubicBezTo>
                    <a:pt x="11981" y="29666"/>
                    <a:pt x="13032" y="29693"/>
                    <a:pt x="14083" y="29693"/>
                  </a:cubicBezTo>
                  <a:cubicBezTo>
                    <a:pt x="17381" y="29693"/>
                    <a:pt x="20681" y="29433"/>
                    <a:pt x="23968" y="29153"/>
                  </a:cubicBezTo>
                  <a:cubicBezTo>
                    <a:pt x="26599" y="28927"/>
                    <a:pt x="29766" y="28761"/>
                    <a:pt x="30897" y="25927"/>
                  </a:cubicBezTo>
                  <a:cubicBezTo>
                    <a:pt x="31492" y="24439"/>
                    <a:pt x="31421" y="22736"/>
                    <a:pt x="31445" y="21164"/>
                  </a:cubicBezTo>
                  <a:cubicBezTo>
                    <a:pt x="31481" y="18831"/>
                    <a:pt x="31469" y="16497"/>
                    <a:pt x="31421" y="14164"/>
                  </a:cubicBezTo>
                  <a:cubicBezTo>
                    <a:pt x="31350" y="10556"/>
                    <a:pt x="31492" y="6448"/>
                    <a:pt x="29385" y="3317"/>
                  </a:cubicBezTo>
                  <a:cubicBezTo>
                    <a:pt x="27345" y="285"/>
                    <a:pt x="24191" y="1"/>
                    <a:pt x="208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0" name="Google Shape;980;p24"/>
            <p:cNvSpPr txBox="1"/>
            <p:nvPr/>
          </p:nvSpPr>
          <p:spPr>
            <a:xfrm>
              <a:off x="4861692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5"/>
          <p:cNvSpPr/>
          <p:nvPr/>
        </p:nvSpPr>
        <p:spPr>
          <a:xfrm>
            <a:off x="1746404" y="3215303"/>
            <a:ext cx="14833" cy="328683"/>
          </a:xfrm>
          <a:custGeom>
            <a:avLst/>
            <a:gdLst/>
            <a:ahLst/>
            <a:cxnLst/>
            <a:rect l="l" t="t" r="r" b="b"/>
            <a:pathLst>
              <a:path w="489" h="10836" extrusionOk="0">
                <a:moveTo>
                  <a:pt x="238" y="1"/>
                </a:moveTo>
                <a:cubicBezTo>
                  <a:pt x="107" y="1"/>
                  <a:pt x="0" y="108"/>
                  <a:pt x="0" y="251"/>
                </a:cubicBezTo>
                <a:lnTo>
                  <a:pt x="0" y="10597"/>
                </a:lnTo>
                <a:cubicBezTo>
                  <a:pt x="0" y="10728"/>
                  <a:pt x="107" y="10835"/>
                  <a:pt x="238" y="10835"/>
                </a:cubicBezTo>
                <a:cubicBezTo>
                  <a:pt x="381" y="10835"/>
                  <a:pt x="488" y="10728"/>
                  <a:pt x="488" y="10597"/>
                </a:cubicBezTo>
                <a:lnTo>
                  <a:pt x="488" y="251"/>
                </a:lnTo>
                <a:cubicBezTo>
                  <a:pt x="488" y="108"/>
                  <a:pt x="381" y="1"/>
                  <a:pt x="2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6" name="Google Shape;986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987" name="Google Shape;987;p25"/>
          <p:cNvSpPr/>
          <p:nvPr/>
        </p:nvSpPr>
        <p:spPr>
          <a:xfrm>
            <a:off x="2172212" y="2606761"/>
            <a:ext cx="428325" cy="301596"/>
          </a:xfrm>
          <a:custGeom>
            <a:avLst/>
            <a:gdLst/>
            <a:ahLst/>
            <a:cxnLst/>
            <a:rect l="l" t="t" r="r" b="b"/>
            <a:pathLst>
              <a:path w="14121" h="9943" extrusionOk="0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7" y="4894"/>
                </a:lnTo>
                <a:cubicBezTo>
                  <a:pt x="13585" y="4942"/>
                  <a:pt x="13585" y="5001"/>
                  <a:pt x="13537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7" y="9430"/>
                  <a:pt x="8977" y="9347"/>
                </a:cubicBezTo>
                <a:lnTo>
                  <a:pt x="8977" y="7930"/>
                </a:lnTo>
                <a:cubicBezTo>
                  <a:pt x="8977" y="7597"/>
                  <a:pt x="8715" y="7335"/>
                  <a:pt x="8382" y="7335"/>
                </a:cubicBezTo>
                <a:lnTo>
                  <a:pt x="595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5" y="2608"/>
                </a:cubicBezTo>
                <a:lnTo>
                  <a:pt x="8382" y="2608"/>
                </a:lnTo>
                <a:cubicBezTo>
                  <a:pt x="8715" y="2608"/>
                  <a:pt x="8977" y="2334"/>
                  <a:pt x="8977" y="2013"/>
                </a:cubicBezTo>
                <a:lnTo>
                  <a:pt x="8977" y="596"/>
                </a:lnTo>
                <a:cubicBezTo>
                  <a:pt x="8977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5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5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8" name="Google Shape;988;p25"/>
          <p:cNvSpPr/>
          <p:nvPr/>
        </p:nvSpPr>
        <p:spPr>
          <a:xfrm>
            <a:off x="4037913" y="2606761"/>
            <a:ext cx="426536" cy="301596"/>
          </a:xfrm>
          <a:custGeom>
            <a:avLst/>
            <a:gdLst/>
            <a:ahLst/>
            <a:cxnLst/>
            <a:rect l="l" t="t" r="r" b="b"/>
            <a:pathLst>
              <a:path w="14062" h="9943" extrusionOk="0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8" y="4894"/>
                </a:lnTo>
                <a:cubicBezTo>
                  <a:pt x="13562" y="4918"/>
                  <a:pt x="13573" y="4954"/>
                  <a:pt x="13573" y="4966"/>
                </a:cubicBezTo>
                <a:cubicBezTo>
                  <a:pt x="13573" y="4989"/>
                  <a:pt x="13562" y="5013"/>
                  <a:pt x="13538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8" y="9430"/>
                  <a:pt x="8978" y="9347"/>
                </a:cubicBezTo>
                <a:lnTo>
                  <a:pt x="8978" y="7930"/>
                </a:lnTo>
                <a:cubicBezTo>
                  <a:pt x="8978" y="7597"/>
                  <a:pt x="8716" y="7335"/>
                  <a:pt x="8382" y="7335"/>
                </a:cubicBezTo>
                <a:lnTo>
                  <a:pt x="596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6" y="2608"/>
                </a:cubicBezTo>
                <a:lnTo>
                  <a:pt x="8382" y="2608"/>
                </a:lnTo>
                <a:cubicBezTo>
                  <a:pt x="8716" y="2608"/>
                  <a:pt x="8978" y="2334"/>
                  <a:pt x="8978" y="2013"/>
                </a:cubicBezTo>
                <a:lnTo>
                  <a:pt x="8978" y="596"/>
                </a:lnTo>
                <a:cubicBezTo>
                  <a:pt x="8978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002" y="5275"/>
                  <a:pt x="14062" y="5132"/>
                  <a:pt x="14062" y="4966"/>
                </a:cubicBezTo>
                <a:cubicBezTo>
                  <a:pt x="14062" y="4811"/>
                  <a:pt x="14002" y="4656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9" name="Google Shape;989;p25"/>
          <p:cNvSpPr/>
          <p:nvPr/>
        </p:nvSpPr>
        <p:spPr>
          <a:xfrm>
            <a:off x="5908316" y="2606761"/>
            <a:ext cx="428356" cy="301596"/>
          </a:xfrm>
          <a:custGeom>
            <a:avLst/>
            <a:gdLst/>
            <a:ahLst/>
            <a:cxnLst/>
            <a:rect l="l" t="t" r="r" b="b"/>
            <a:pathLst>
              <a:path w="14122" h="9943" extrusionOk="0">
                <a:moveTo>
                  <a:pt x="9097" y="489"/>
                </a:moveTo>
                <a:cubicBezTo>
                  <a:pt x="9121" y="489"/>
                  <a:pt x="9144" y="501"/>
                  <a:pt x="9168" y="513"/>
                </a:cubicBezTo>
                <a:lnTo>
                  <a:pt x="13538" y="4894"/>
                </a:lnTo>
                <a:cubicBezTo>
                  <a:pt x="13585" y="4942"/>
                  <a:pt x="13585" y="5001"/>
                  <a:pt x="13538" y="5049"/>
                </a:cubicBezTo>
                <a:lnTo>
                  <a:pt x="9168" y="9419"/>
                </a:lnTo>
                <a:cubicBezTo>
                  <a:pt x="9144" y="9442"/>
                  <a:pt x="9121" y="9454"/>
                  <a:pt x="9097" y="9454"/>
                </a:cubicBezTo>
                <a:cubicBezTo>
                  <a:pt x="9049" y="9454"/>
                  <a:pt x="8990" y="9430"/>
                  <a:pt x="8990" y="9347"/>
                </a:cubicBezTo>
                <a:lnTo>
                  <a:pt x="8990" y="7930"/>
                </a:lnTo>
                <a:cubicBezTo>
                  <a:pt x="8990" y="7597"/>
                  <a:pt x="8716" y="7335"/>
                  <a:pt x="8394" y="7335"/>
                </a:cubicBezTo>
                <a:lnTo>
                  <a:pt x="596" y="7335"/>
                </a:lnTo>
                <a:cubicBezTo>
                  <a:pt x="548" y="7335"/>
                  <a:pt x="500" y="7287"/>
                  <a:pt x="500" y="7228"/>
                </a:cubicBezTo>
                <a:lnTo>
                  <a:pt x="500" y="2703"/>
                </a:lnTo>
                <a:cubicBezTo>
                  <a:pt x="500" y="2644"/>
                  <a:pt x="548" y="2608"/>
                  <a:pt x="596" y="2608"/>
                </a:cubicBezTo>
                <a:lnTo>
                  <a:pt x="8394" y="2608"/>
                </a:lnTo>
                <a:cubicBezTo>
                  <a:pt x="8716" y="2608"/>
                  <a:pt x="8990" y="2334"/>
                  <a:pt x="8990" y="2013"/>
                </a:cubicBezTo>
                <a:lnTo>
                  <a:pt x="8990" y="596"/>
                </a:lnTo>
                <a:cubicBezTo>
                  <a:pt x="8990" y="513"/>
                  <a:pt x="9049" y="489"/>
                  <a:pt x="9097" y="489"/>
                </a:cubicBezTo>
                <a:close/>
                <a:moveTo>
                  <a:pt x="9097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54" y="2108"/>
                  <a:pt x="8394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94" y="7823"/>
                </a:lnTo>
                <a:cubicBezTo>
                  <a:pt x="8454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97" y="9942"/>
                </a:cubicBezTo>
                <a:cubicBezTo>
                  <a:pt x="9251" y="9942"/>
                  <a:pt x="9394" y="9883"/>
                  <a:pt x="9513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13" y="167"/>
                </a:lnTo>
                <a:cubicBezTo>
                  <a:pt x="9394" y="60"/>
                  <a:pt x="9251" y="1"/>
                  <a:pt x="909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0" name="Google Shape;990;p25"/>
          <p:cNvSpPr/>
          <p:nvPr/>
        </p:nvSpPr>
        <p:spPr>
          <a:xfrm>
            <a:off x="1719670" y="2246707"/>
            <a:ext cx="301232" cy="988870"/>
          </a:xfrm>
          <a:custGeom>
            <a:avLst/>
            <a:gdLst/>
            <a:ahLst/>
            <a:cxnLst/>
            <a:rect l="l" t="t" r="r" b="b"/>
            <a:pathLst>
              <a:path w="9931" h="32601" extrusionOk="0">
                <a:moveTo>
                  <a:pt x="382" y="0"/>
                </a:moveTo>
                <a:cubicBezTo>
                  <a:pt x="263" y="0"/>
                  <a:pt x="156" y="60"/>
                  <a:pt x="96" y="167"/>
                </a:cubicBezTo>
                <a:cubicBezTo>
                  <a:pt x="1" y="322"/>
                  <a:pt x="48" y="536"/>
                  <a:pt x="203" y="631"/>
                </a:cubicBezTo>
                <a:cubicBezTo>
                  <a:pt x="5740" y="3941"/>
                  <a:pt x="9097" y="9751"/>
                  <a:pt x="9169" y="16193"/>
                </a:cubicBezTo>
                <a:cubicBezTo>
                  <a:pt x="9252" y="22634"/>
                  <a:pt x="6049" y="28528"/>
                  <a:pt x="596" y="31980"/>
                </a:cubicBezTo>
                <a:cubicBezTo>
                  <a:pt x="429" y="32076"/>
                  <a:pt x="394" y="32290"/>
                  <a:pt x="489" y="32445"/>
                </a:cubicBezTo>
                <a:cubicBezTo>
                  <a:pt x="551" y="32546"/>
                  <a:pt x="664" y="32601"/>
                  <a:pt x="777" y="32601"/>
                </a:cubicBezTo>
                <a:cubicBezTo>
                  <a:pt x="838" y="32601"/>
                  <a:pt x="899" y="32585"/>
                  <a:pt x="953" y="32552"/>
                </a:cubicBezTo>
                <a:cubicBezTo>
                  <a:pt x="6609" y="28980"/>
                  <a:pt x="9931" y="22860"/>
                  <a:pt x="9847" y="16181"/>
                </a:cubicBezTo>
                <a:cubicBezTo>
                  <a:pt x="9764" y="9513"/>
                  <a:pt x="6299" y="3477"/>
                  <a:pt x="560" y="48"/>
                </a:cubicBezTo>
                <a:cubicBezTo>
                  <a:pt x="501" y="12"/>
                  <a:pt x="441" y="0"/>
                  <a:pt x="382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91" name="Google Shape;991;p25"/>
          <p:cNvGrpSpPr/>
          <p:nvPr/>
        </p:nvGrpSpPr>
        <p:grpSpPr>
          <a:xfrm>
            <a:off x="2731617" y="1444942"/>
            <a:ext cx="1806533" cy="2705407"/>
            <a:chOff x="2731617" y="1444942"/>
            <a:chExt cx="1806533" cy="2705407"/>
          </a:xfrm>
        </p:grpSpPr>
        <p:sp>
          <p:nvSpPr>
            <p:cNvPr id="992" name="Google Shape;992;p25"/>
            <p:cNvSpPr/>
            <p:nvPr/>
          </p:nvSpPr>
          <p:spPr>
            <a:xfrm>
              <a:off x="2994908" y="3234080"/>
              <a:ext cx="14833" cy="766745"/>
            </a:xfrm>
            <a:custGeom>
              <a:avLst/>
              <a:gdLst/>
              <a:ahLst/>
              <a:cxnLst/>
              <a:rect l="l" t="t" r="r" b="b"/>
              <a:pathLst>
                <a:path w="489" h="25278" extrusionOk="0">
                  <a:moveTo>
                    <a:pt x="0" y="1"/>
                  </a:moveTo>
                  <a:lnTo>
                    <a:pt x="0" y="25278"/>
                  </a:lnTo>
                  <a:lnTo>
                    <a:pt x="488" y="2527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923019" y="3991437"/>
              <a:ext cx="158942" cy="158912"/>
            </a:xfrm>
            <a:custGeom>
              <a:avLst/>
              <a:gdLst/>
              <a:ahLst/>
              <a:cxnLst/>
              <a:rect l="l" t="t" r="r" b="b"/>
              <a:pathLst>
                <a:path w="5240" h="5239" extrusionOk="0">
                  <a:moveTo>
                    <a:pt x="2620" y="488"/>
                  </a:moveTo>
                  <a:cubicBezTo>
                    <a:pt x="3787" y="488"/>
                    <a:pt x="4740" y="1453"/>
                    <a:pt x="4740" y="2620"/>
                  </a:cubicBezTo>
                  <a:cubicBezTo>
                    <a:pt x="4740" y="3798"/>
                    <a:pt x="3787" y="4751"/>
                    <a:pt x="2620" y="4751"/>
                  </a:cubicBezTo>
                  <a:cubicBezTo>
                    <a:pt x="1442" y="4751"/>
                    <a:pt x="489" y="3798"/>
                    <a:pt x="489" y="2620"/>
                  </a:cubicBezTo>
                  <a:cubicBezTo>
                    <a:pt x="489" y="1453"/>
                    <a:pt x="1442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80" y="0"/>
                    <a:pt x="1" y="1179"/>
                    <a:pt x="1" y="2620"/>
                  </a:cubicBezTo>
                  <a:cubicBezTo>
                    <a:pt x="1" y="4060"/>
                    <a:pt x="1180" y="5239"/>
                    <a:pt x="2620" y="5239"/>
                  </a:cubicBezTo>
                  <a:cubicBezTo>
                    <a:pt x="4061" y="5239"/>
                    <a:pt x="5240" y="4060"/>
                    <a:pt x="5240" y="2620"/>
                  </a:cubicBezTo>
                  <a:cubicBezTo>
                    <a:pt x="5240" y="1179"/>
                    <a:pt x="4061" y="0"/>
                    <a:pt x="262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962755" y="4031143"/>
              <a:ext cx="79471" cy="79501"/>
            </a:xfrm>
            <a:custGeom>
              <a:avLst/>
              <a:gdLst/>
              <a:ahLst/>
              <a:cxnLst/>
              <a:rect l="l" t="t" r="r" b="b"/>
              <a:pathLst>
                <a:path w="2620" h="2621" extrusionOk="0">
                  <a:moveTo>
                    <a:pt x="1310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3595502" y="2250256"/>
              <a:ext cx="292921" cy="504975"/>
            </a:xfrm>
            <a:custGeom>
              <a:avLst/>
              <a:gdLst/>
              <a:ahLst/>
              <a:cxnLst/>
              <a:rect l="l" t="t" r="r" b="b"/>
              <a:pathLst>
                <a:path w="9657" h="16648" extrusionOk="0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0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6" y="16492"/>
                    <a:pt x="9656" y="16302"/>
                  </a:cubicBezTo>
                  <a:cubicBezTo>
                    <a:pt x="9656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731617" y="2250256"/>
              <a:ext cx="292921" cy="988900"/>
            </a:xfrm>
            <a:custGeom>
              <a:avLst/>
              <a:gdLst/>
              <a:ahLst/>
              <a:cxnLst/>
              <a:rect l="l" t="t" r="r" b="b"/>
              <a:pathLst>
                <a:path w="9657" h="32602" extrusionOk="0">
                  <a:moveTo>
                    <a:pt x="9267" y="1"/>
                  </a:moveTo>
                  <a:cubicBezTo>
                    <a:pt x="9206" y="1"/>
                    <a:pt x="9143" y="17"/>
                    <a:pt x="9085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85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1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3" y="28601"/>
                    <a:pt x="667" y="22743"/>
                    <a:pt x="667" y="16302"/>
                  </a:cubicBezTo>
                  <a:cubicBezTo>
                    <a:pt x="667" y="9861"/>
                    <a:pt x="3953" y="4003"/>
                    <a:pt x="9442" y="621"/>
                  </a:cubicBezTo>
                  <a:cubicBezTo>
                    <a:pt x="9609" y="526"/>
                    <a:pt x="9657" y="324"/>
                    <a:pt x="9561" y="157"/>
                  </a:cubicBezTo>
                  <a:cubicBezTo>
                    <a:pt x="9492" y="56"/>
                    <a:pt x="9381" y="1"/>
                    <a:pt x="926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3595502" y="2734615"/>
              <a:ext cx="292921" cy="504551"/>
            </a:xfrm>
            <a:custGeom>
              <a:avLst/>
              <a:gdLst/>
              <a:ahLst/>
              <a:cxnLst/>
              <a:rect l="l" t="t" r="r" b="b"/>
              <a:pathLst>
                <a:path w="9657" h="16634" extrusionOk="0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0" y="16324"/>
                    <a:pt x="96" y="16479"/>
                  </a:cubicBezTo>
                  <a:cubicBezTo>
                    <a:pt x="155" y="16586"/>
                    <a:pt x="262" y="16634"/>
                    <a:pt x="381" y="16634"/>
                  </a:cubicBezTo>
                  <a:cubicBezTo>
                    <a:pt x="441" y="16634"/>
                    <a:pt x="500" y="16622"/>
                    <a:pt x="560" y="16586"/>
                  </a:cubicBezTo>
                  <a:cubicBezTo>
                    <a:pt x="6251" y="13085"/>
                    <a:pt x="9656" y="7013"/>
                    <a:pt x="9656" y="334"/>
                  </a:cubicBezTo>
                  <a:cubicBezTo>
                    <a:pt x="9656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820463" y="2255352"/>
              <a:ext cx="978739" cy="978739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18" y="31933"/>
                    <a:pt x="334" y="24849"/>
                    <a:pt x="334" y="16134"/>
                  </a:cubicBezTo>
                  <a:cubicBezTo>
                    <a:pt x="334" y="7430"/>
                    <a:pt x="7418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7" y="32267"/>
                    <a:pt x="32266" y="25028"/>
                    <a:pt x="32266" y="16134"/>
                  </a:cubicBezTo>
                  <a:cubicBezTo>
                    <a:pt x="32266" y="7240"/>
                    <a:pt x="25027" y="1"/>
                    <a:pt x="161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3299725" y="2331943"/>
              <a:ext cx="422926" cy="423290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334" y="0"/>
                  </a:moveTo>
                  <a:cubicBezTo>
                    <a:pt x="143" y="0"/>
                    <a:pt x="0" y="155"/>
                    <a:pt x="0" y="333"/>
                  </a:cubicBezTo>
                  <a:cubicBezTo>
                    <a:pt x="0" y="524"/>
                    <a:pt x="143" y="679"/>
                    <a:pt x="334" y="679"/>
                  </a:cubicBezTo>
                  <a:cubicBezTo>
                    <a:pt x="7465" y="679"/>
                    <a:pt x="13264" y="6477"/>
                    <a:pt x="13264" y="13609"/>
                  </a:cubicBezTo>
                  <a:cubicBezTo>
                    <a:pt x="13264" y="13799"/>
                    <a:pt x="13418" y="13954"/>
                    <a:pt x="13609" y="13954"/>
                  </a:cubicBezTo>
                  <a:cubicBezTo>
                    <a:pt x="13788" y="13954"/>
                    <a:pt x="13942" y="13799"/>
                    <a:pt x="13942" y="13609"/>
                  </a:cubicBezTo>
                  <a:cubicBezTo>
                    <a:pt x="13942" y="6108"/>
                    <a:pt x="7834" y="0"/>
                    <a:pt x="3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864901" y="2698427"/>
              <a:ext cx="397993" cy="471488"/>
            </a:xfrm>
            <a:custGeom>
              <a:avLst/>
              <a:gdLst/>
              <a:ahLst/>
              <a:cxnLst/>
              <a:rect l="l" t="t" r="r" b="b"/>
              <a:pathLst>
                <a:path w="13121" h="15544" extrusionOk="0">
                  <a:moveTo>
                    <a:pt x="1301" y="0"/>
                  </a:moveTo>
                  <a:cubicBezTo>
                    <a:pt x="1130" y="0"/>
                    <a:pt x="986" y="125"/>
                    <a:pt x="964" y="301"/>
                  </a:cubicBezTo>
                  <a:cubicBezTo>
                    <a:pt x="0" y="7742"/>
                    <a:pt x="5274" y="14576"/>
                    <a:pt x="12716" y="15541"/>
                  </a:cubicBezTo>
                  <a:cubicBezTo>
                    <a:pt x="12731" y="15542"/>
                    <a:pt x="12746" y="15543"/>
                    <a:pt x="12760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6" y="7456"/>
                    <a:pt x="1631" y="384"/>
                  </a:cubicBezTo>
                  <a:cubicBezTo>
                    <a:pt x="1655" y="205"/>
                    <a:pt x="1524" y="27"/>
                    <a:pt x="1345" y="3"/>
                  </a:cubicBezTo>
                  <a:cubicBezTo>
                    <a:pt x="1330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976496" y="2411749"/>
              <a:ext cx="666678" cy="667072"/>
            </a:xfrm>
            <a:custGeom>
              <a:avLst/>
              <a:gdLst/>
              <a:ahLst/>
              <a:cxnLst/>
              <a:rect l="l" t="t" r="r" b="b"/>
              <a:pathLst>
                <a:path w="21979" h="21992" extrusionOk="0">
                  <a:moveTo>
                    <a:pt x="10990" y="0"/>
                  </a:moveTo>
                  <a:cubicBezTo>
                    <a:pt x="4917" y="0"/>
                    <a:pt x="0" y="4930"/>
                    <a:pt x="0" y="11002"/>
                  </a:cubicBezTo>
                  <a:cubicBezTo>
                    <a:pt x="0" y="17062"/>
                    <a:pt x="4917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3233629" y="1882649"/>
              <a:ext cx="158942" cy="158942"/>
            </a:xfrm>
            <a:custGeom>
              <a:avLst/>
              <a:gdLst/>
              <a:ahLst/>
              <a:cxnLst/>
              <a:rect l="l" t="t" r="r" b="b"/>
              <a:pathLst>
                <a:path w="5240" h="5240" extrusionOk="0">
                  <a:moveTo>
                    <a:pt x="2620" y="501"/>
                  </a:moveTo>
                  <a:cubicBezTo>
                    <a:pt x="3786" y="501"/>
                    <a:pt x="4751" y="1453"/>
                    <a:pt x="4751" y="2620"/>
                  </a:cubicBezTo>
                  <a:cubicBezTo>
                    <a:pt x="4751" y="3799"/>
                    <a:pt x="3786" y="4751"/>
                    <a:pt x="2620" y="4751"/>
                  </a:cubicBezTo>
                  <a:cubicBezTo>
                    <a:pt x="1441" y="4751"/>
                    <a:pt x="488" y="3799"/>
                    <a:pt x="488" y="2620"/>
                  </a:cubicBezTo>
                  <a:cubicBezTo>
                    <a:pt x="488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79" y="1"/>
                    <a:pt x="0" y="1179"/>
                    <a:pt x="0" y="2620"/>
                  </a:cubicBezTo>
                  <a:cubicBezTo>
                    <a:pt x="0" y="4061"/>
                    <a:pt x="1179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3273335" y="1922385"/>
              <a:ext cx="79501" cy="79471"/>
            </a:xfrm>
            <a:custGeom>
              <a:avLst/>
              <a:gdLst/>
              <a:ahLst/>
              <a:cxnLst/>
              <a:rect l="l" t="t" r="r" b="b"/>
              <a:pathLst>
                <a:path w="2621" h="2620" extrusionOk="0">
                  <a:moveTo>
                    <a:pt x="1311" y="0"/>
                  </a:moveTo>
                  <a:cubicBezTo>
                    <a:pt x="584" y="0"/>
                    <a:pt x="1" y="584"/>
                    <a:pt x="1" y="1310"/>
                  </a:cubicBezTo>
                  <a:cubicBezTo>
                    <a:pt x="1" y="2036"/>
                    <a:pt x="584" y="2620"/>
                    <a:pt x="1311" y="2620"/>
                  </a:cubicBezTo>
                  <a:cubicBezTo>
                    <a:pt x="2037" y="2620"/>
                    <a:pt x="2620" y="2036"/>
                    <a:pt x="2620" y="1310"/>
                  </a:cubicBezTo>
                  <a:cubicBezTo>
                    <a:pt x="2620" y="584"/>
                    <a:pt x="2037" y="0"/>
                    <a:pt x="131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931330" y="1444942"/>
              <a:ext cx="863172" cy="524783"/>
            </a:xfrm>
            <a:custGeom>
              <a:avLst/>
              <a:gdLst/>
              <a:ahLst/>
              <a:cxnLst/>
              <a:rect l="l" t="t" r="r" b="b"/>
              <a:pathLst>
                <a:path w="28457" h="17301" extrusionOk="0">
                  <a:moveTo>
                    <a:pt x="1811" y="0"/>
                  </a:moveTo>
                  <a:cubicBezTo>
                    <a:pt x="810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0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5" y="17193"/>
                    <a:pt x="10335" y="17050"/>
                  </a:cubicBezTo>
                  <a:cubicBezTo>
                    <a:pt x="10335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85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85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3625835" y="1954872"/>
              <a:ext cx="14833" cy="328683"/>
            </a:xfrm>
            <a:custGeom>
              <a:avLst/>
              <a:gdLst/>
              <a:ahLst/>
              <a:cxnLst/>
              <a:rect l="l" t="t" r="r" b="b"/>
              <a:pathLst>
                <a:path w="489" h="10836" extrusionOk="0"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0586"/>
                  </a:lnTo>
                  <a:cubicBezTo>
                    <a:pt x="0" y="10728"/>
                    <a:pt x="108" y="10836"/>
                    <a:pt x="239" y="10836"/>
                  </a:cubicBezTo>
                  <a:cubicBezTo>
                    <a:pt x="381" y="10836"/>
                    <a:pt x="489" y="10728"/>
                    <a:pt x="489" y="10586"/>
                  </a:cubicBezTo>
                  <a:lnTo>
                    <a:pt x="489" y="239"/>
                  </a:lnTo>
                  <a:cubicBezTo>
                    <a:pt x="489" y="108"/>
                    <a:pt x="381" y="1"/>
                    <a:pt x="23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6" name="Google Shape;1006;p25"/>
            <p:cNvSpPr txBox="1"/>
            <p:nvPr/>
          </p:nvSpPr>
          <p:spPr>
            <a:xfrm>
              <a:off x="3084050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7" name="Google Shape;1007;p25"/>
          <p:cNvGrpSpPr/>
          <p:nvPr/>
        </p:nvGrpSpPr>
        <p:grpSpPr>
          <a:xfrm>
            <a:off x="859425" y="1358250"/>
            <a:ext cx="1796100" cy="2695662"/>
            <a:chOff x="859425" y="1358250"/>
            <a:chExt cx="1796100" cy="2695662"/>
          </a:xfrm>
        </p:grpSpPr>
        <p:sp>
          <p:nvSpPr>
            <p:cNvPr id="1008" name="Google Shape;1008;p25"/>
            <p:cNvSpPr/>
            <p:nvPr/>
          </p:nvSpPr>
          <p:spPr>
            <a:xfrm>
              <a:off x="1354198" y="3457271"/>
              <a:ext cx="158912" cy="158942"/>
            </a:xfrm>
            <a:custGeom>
              <a:avLst/>
              <a:gdLst/>
              <a:ahLst/>
              <a:cxnLst/>
              <a:rect l="l" t="t" r="r" b="b"/>
              <a:pathLst>
                <a:path w="5239" h="5240" extrusionOk="0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1393904" y="3497007"/>
              <a:ext cx="79501" cy="79471"/>
            </a:xfrm>
            <a:custGeom>
              <a:avLst/>
              <a:gdLst/>
              <a:ahLst/>
              <a:cxnLst/>
              <a:rect l="l" t="t" r="r" b="b"/>
              <a:pathLst>
                <a:path w="2621" h="2620" extrusionOk="0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1051899" y="3529160"/>
              <a:ext cx="863172" cy="524752"/>
            </a:xfrm>
            <a:custGeom>
              <a:avLst/>
              <a:gdLst/>
              <a:ahLst/>
              <a:cxnLst/>
              <a:rect l="l" t="t" r="r" b="b"/>
              <a:pathLst>
                <a:path w="28457" h="17300" extrusionOk="0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1125233" y="1507792"/>
              <a:ext cx="14833" cy="766381"/>
            </a:xfrm>
            <a:custGeom>
              <a:avLst/>
              <a:gdLst/>
              <a:ahLst/>
              <a:cxnLst/>
              <a:rect l="l" t="t" r="r" b="b"/>
              <a:pathLst>
                <a:path w="489" h="25266" extrusionOk="0">
                  <a:moveTo>
                    <a:pt x="0" y="0"/>
                  </a:moveTo>
                  <a:lnTo>
                    <a:pt x="0" y="25265"/>
                  </a:lnTo>
                  <a:lnTo>
                    <a:pt x="488" y="25265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1053344" y="1358250"/>
              <a:ext cx="158578" cy="158578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68"/>
                    <a:pt x="1" y="2620"/>
                  </a:cubicBezTo>
                  <a:cubicBezTo>
                    <a:pt x="1" y="4061"/>
                    <a:pt x="1168" y="5228"/>
                    <a:pt x="2608" y="5228"/>
                  </a:cubicBezTo>
                  <a:cubicBezTo>
                    <a:pt x="4061" y="5228"/>
                    <a:pt x="5228" y="4061"/>
                    <a:pt x="5228" y="2620"/>
                  </a:cubicBezTo>
                  <a:cubicBezTo>
                    <a:pt x="5228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1092716" y="1397622"/>
              <a:ext cx="79471" cy="79835"/>
            </a:xfrm>
            <a:custGeom>
              <a:avLst/>
              <a:gdLst/>
              <a:ahLst/>
              <a:cxnLst/>
              <a:rect l="l" t="t" r="r" b="b"/>
              <a:pathLst>
                <a:path w="2620" h="2632" extrusionOk="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861579" y="2741470"/>
              <a:ext cx="299048" cy="501336"/>
            </a:xfrm>
            <a:custGeom>
              <a:avLst/>
              <a:gdLst/>
              <a:ahLst/>
              <a:cxnLst/>
              <a:rect l="l" t="t" r="r" b="b"/>
              <a:pathLst>
                <a:path w="9859" h="16528" extrusionOk="0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84" y="7014"/>
                    <a:pt x="3560" y="13050"/>
                    <a:pt x="9299" y="16479"/>
                  </a:cubicBezTo>
                  <a:cubicBezTo>
                    <a:pt x="9353" y="16512"/>
                    <a:pt x="9414" y="16528"/>
                    <a:pt x="9475" y="16528"/>
                  </a:cubicBezTo>
                  <a:cubicBezTo>
                    <a:pt x="9589" y="16528"/>
                    <a:pt x="9702" y="16473"/>
                    <a:pt x="9764" y="16372"/>
                  </a:cubicBezTo>
                  <a:cubicBezTo>
                    <a:pt x="9859" y="16205"/>
                    <a:pt x="9799" y="16003"/>
                    <a:pt x="9645" y="15907"/>
                  </a:cubicBezTo>
                  <a:cubicBezTo>
                    <a:pt x="4108" y="12598"/>
                    <a:pt x="762" y="6775"/>
                    <a:pt x="679" y="334"/>
                  </a:cubicBezTo>
                  <a:cubicBezTo>
                    <a:pt x="679" y="144"/>
                    <a:pt x="524" y="1"/>
                    <a:pt x="3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859425" y="2253926"/>
              <a:ext cx="289281" cy="508160"/>
            </a:xfrm>
            <a:custGeom>
              <a:avLst/>
              <a:gdLst/>
              <a:ahLst/>
              <a:cxnLst/>
              <a:rect l="l" t="t" r="r" b="b"/>
              <a:pathLst>
                <a:path w="9537" h="16753" extrusionOk="0">
                  <a:moveTo>
                    <a:pt x="9144" y="0"/>
                  </a:moveTo>
                  <a:cubicBezTo>
                    <a:pt x="9085" y="0"/>
                    <a:pt x="9025" y="12"/>
                    <a:pt x="8965" y="48"/>
                  </a:cubicBezTo>
                  <a:cubicBezTo>
                    <a:pt x="3322" y="3620"/>
                    <a:pt x="0" y="9740"/>
                    <a:pt x="71" y="16419"/>
                  </a:cubicBezTo>
                  <a:cubicBezTo>
                    <a:pt x="83" y="16598"/>
                    <a:pt x="238" y="16752"/>
                    <a:pt x="417" y="16752"/>
                  </a:cubicBezTo>
                  <a:cubicBezTo>
                    <a:pt x="607" y="16740"/>
                    <a:pt x="762" y="16598"/>
                    <a:pt x="750" y="16407"/>
                  </a:cubicBezTo>
                  <a:cubicBezTo>
                    <a:pt x="679" y="9966"/>
                    <a:pt x="3881" y="4072"/>
                    <a:pt x="9335" y="619"/>
                  </a:cubicBezTo>
                  <a:cubicBezTo>
                    <a:pt x="9489" y="524"/>
                    <a:pt x="9537" y="310"/>
                    <a:pt x="9442" y="155"/>
                  </a:cubicBezTo>
                  <a:cubicBezTo>
                    <a:pt x="9370" y="48"/>
                    <a:pt x="9263" y="0"/>
                    <a:pt x="9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947542" y="2255321"/>
              <a:ext cx="985230" cy="978799"/>
            </a:xfrm>
            <a:custGeom>
              <a:avLst/>
              <a:gdLst/>
              <a:ahLst/>
              <a:cxnLst/>
              <a:rect l="l" t="t" r="r" b="b"/>
              <a:pathLst>
                <a:path w="32481" h="32269" extrusionOk="0">
                  <a:moveTo>
                    <a:pt x="16247" y="334"/>
                  </a:moveTo>
                  <a:cubicBezTo>
                    <a:pt x="24861" y="334"/>
                    <a:pt x="31922" y="7295"/>
                    <a:pt x="32028" y="15944"/>
                  </a:cubicBezTo>
                  <a:cubicBezTo>
                    <a:pt x="32135" y="24648"/>
                    <a:pt x="25146" y="31827"/>
                    <a:pt x="16431" y="31934"/>
                  </a:cubicBezTo>
                  <a:cubicBezTo>
                    <a:pt x="16365" y="31935"/>
                    <a:pt x="16299" y="31936"/>
                    <a:pt x="16234" y="31936"/>
                  </a:cubicBezTo>
                  <a:cubicBezTo>
                    <a:pt x="7619" y="31936"/>
                    <a:pt x="547" y="24975"/>
                    <a:pt x="441" y="16325"/>
                  </a:cubicBezTo>
                  <a:cubicBezTo>
                    <a:pt x="334" y="7622"/>
                    <a:pt x="7334" y="442"/>
                    <a:pt x="16050" y="335"/>
                  </a:cubicBezTo>
                  <a:cubicBezTo>
                    <a:pt x="16116" y="335"/>
                    <a:pt x="16181" y="334"/>
                    <a:pt x="16247" y="334"/>
                  </a:cubicBezTo>
                  <a:close/>
                  <a:moveTo>
                    <a:pt x="16235" y="1"/>
                  </a:moveTo>
                  <a:cubicBezTo>
                    <a:pt x="16170" y="1"/>
                    <a:pt x="16104" y="1"/>
                    <a:pt x="16038" y="2"/>
                  </a:cubicBezTo>
                  <a:cubicBezTo>
                    <a:pt x="7144" y="109"/>
                    <a:pt x="0" y="7443"/>
                    <a:pt x="107" y="16337"/>
                  </a:cubicBezTo>
                  <a:cubicBezTo>
                    <a:pt x="214" y="25165"/>
                    <a:pt x="7429" y="32269"/>
                    <a:pt x="16233" y="32269"/>
                  </a:cubicBezTo>
                  <a:cubicBezTo>
                    <a:pt x="16299" y="32269"/>
                    <a:pt x="16365" y="32269"/>
                    <a:pt x="16431" y="32268"/>
                  </a:cubicBezTo>
                  <a:cubicBezTo>
                    <a:pt x="25337" y="32161"/>
                    <a:pt x="32480" y="24838"/>
                    <a:pt x="32373" y="15932"/>
                  </a:cubicBezTo>
                  <a:cubicBezTo>
                    <a:pt x="32267" y="7104"/>
                    <a:pt x="25040" y="1"/>
                    <a:pt x="162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1027349" y="2739316"/>
              <a:ext cx="427992" cy="418255"/>
            </a:xfrm>
            <a:custGeom>
              <a:avLst/>
              <a:gdLst/>
              <a:ahLst/>
              <a:cxnLst/>
              <a:rect l="l" t="t" r="r" b="b"/>
              <a:pathLst>
                <a:path w="14110" h="13789" extrusionOk="0">
                  <a:moveTo>
                    <a:pt x="334" y="0"/>
                  </a:moveTo>
                  <a:cubicBezTo>
                    <a:pt x="143" y="0"/>
                    <a:pt x="0" y="155"/>
                    <a:pt x="0" y="346"/>
                  </a:cubicBezTo>
                  <a:cubicBezTo>
                    <a:pt x="95" y="7788"/>
                    <a:pt x="6179" y="13789"/>
                    <a:pt x="13601" y="13789"/>
                  </a:cubicBezTo>
                  <a:cubicBezTo>
                    <a:pt x="13659" y="13789"/>
                    <a:pt x="13718" y="13788"/>
                    <a:pt x="13776" y="13788"/>
                  </a:cubicBezTo>
                  <a:cubicBezTo>
                    <a:pt x="13966" y="13788"/>
                    <a:pt x="14109" y="13633"/>
                    <a:pt x="14109" y="13442"/>
                  </a:cubicBezTo>
                  <a:cubicBezTo>
                    <a:pt x="14109" y="13264"/>
                    <a:pt x="13955" y="13109"/>
                    <a:pt x="13764" y="13109"/>
                  </a:cubicBezTo>
                  <a:cubicBezTo>
                    <a:pt x="13706" y="13110"/>
                    <a:pt x="13647" y="13110"/>
                    <a:pt x="13589" y="13110"/>
                  </a:cubicBezTo>
                  <a:cubicBezTo>
                    <a:pt x="6536" y="13110"/>
                    <a:pt x="762" y="7407"/>
                    <a:pt x="679" y="334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1482041" y="2318839"/>
              <a:ext cx="400541" cy="467151"/>
            </a:xfrm>
            <a:custGeom>
              <a:avLst/>
              <a:gdLst/>
              <a:ahLst/>
              <a:cxnLst/>
              <a:rect l="l" t="t" r="r" b="b"/>
              <a:pathLst>
                <a:path w="13205" h="15401" extrusionOk="0">
                  <a:moveTo>
                    <a:pt x="354" y="1"/>
                  </a:moveTo>
                  <a:cubicBezTo>
                    <a:pt x="189" y="1"/>
                    <a:pt x="35" y="136"/>
                    <a:pt x="24" y="301"/>
                  </a:cubicBezTo>
                  <a:cubicBezTo>
                    <a:pt x="0" y="492"/>
                    <a:pt x="131" y="658"/>
                    <a:pt x="322" y="682"/>
                  </a:cubicBezTo>
                  <a:cubicBezTo>
                    <a:pt x="7394" y="1504"/>
                    <a:pt x="12490" y="7945"/>
                    <a:pt x="11669" y="15029"/>
                  </a:cubicBezTo>
                  <a:cubicBezTo>
                    <a:pt x="11645" y="15208"/>
                    <a:pt x="11776" y="15374"/>
                    <a:pt x="11966" y="15398"/>
                  </a:cubicBezTo>
                  <a:cubicBezTo>
                    <a:pt x="11980" y="15400"/>
                    <a:pt x="11994" y="15401"/>
                    <a:pt x="12008" y="15401"/>
                  </a:cubicBezTo>
                  <a:cubicBezTo>
                    <a:pt x="12170" y="15401"/>
                    <a:pt x="12313" y="15276"/>
                    <a:pt x="12335" y="15101"/>
                  </a:cubicBezTo>
                  <a:cubicBezTo>
                    <a:pt x="13204" y="7647"/>
                    <a:pt x="7847" y="873"/>
                    <a:pt x="393" y="3"/>
                  </a:cubicBezTo>
                  <a:cubicBezTo>
                    <a:pt x="380" y="2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1106791" y="2411021"/>
              <a:ext cx="666708" cy="666708"/>
            </a:xfrm>
            <a:custGeom>
              <a:avLst/>
              <a:gdLst/>
              <a:ahLst/>
              <a:cxnLst/>
              <a:rect l="l" t="t" r="r" b="b"/>
              <a:pathLst>
                <a:path w="21980" h="21980" extrusionOk="0">
                  <a:moveTo>
                    <a:pt x="10990" y="1"/>
                  </a:moveTo>
                  <a:cubicBezTo>
                    <a:pt x="4918" y="1"/>
                    <a:pt x="1" y="4918"/>
                    <a:pt x="1" y="10990"/>
                  </a:cubicBezTo>
                  <a:cubicBezTo>
                    <a:pt x="1" y="17050"/>
                    <a:pt x="4918" y="21979"/>
                    <a:pt x="10990" y="21979"/>
                  </a:cubicBezTo>
                  <a:cubicBezTo>
                    <a:pt x="17062" y="21979"/>
                    <a:pt x="21980" y="17050"/>
                    <a:pt x="21980" y="10990"/>
                  </a:cubicBezTo>
                  <a:cubicBezTo>
                    <a:pt x="21980" y="4918"/>
                    <a:pt x="17062" y="1"/>
                    <a:pt x="1099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0" name="Google Shape;1020;p25"/>
            <p:cNvSpPr txBox="1"/>
            <p:nvPr/>
          </p:nvSpPr>
          <p:spPr>
            <a:xfrm>
              <a:off x="1201425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1" name="Google Shape;1021;p25"/>
          <p:cNvGrpSpPr/>
          <p:nvPr/>
        </p:nvGrpSpPr>
        <p:grpSpPr>
          <a:xfrm>
            <a:off x="4601292" y="1358250"/>
            <a:ext cx="1799358" cy="2695662"/>
            <a:chOff x="4601292" y="1358250"/>
            <a:chExt cx="1799358" cy="2695662"/>
          </a:xfrm>
        </p:grpSpPr>
        <p:sp>
          <p:nvSpPr>
            <p:cNvPr id="1022" name="Google Shape;1022;p25"/>
            <p:cNvSpPr/>
            <p:nvPr/>
          </p:nvSpPr>
          <p:spPr>
            <a:xfrm>
              <a:off x="4870346" y="1507792"/>
              <a:ext cx="14863" cy="766381"/>
            </a:xfrm>
            <a:custGeom>
              <a:avLst/>
              <a:gdLst/>
              <a:ahLst/>
              <a:cxnLst/>
              <a:rect l="l" t="t" r="r" b="b"/>
              <a:pathLst>
                <a:path w="490" h="25266" extrusionOk="0">
                  <a:moveTo>
                    <a:pt x="1" y="0"/>
                  </a:moveTo>
                  <a:lnTo>
                    <a:pt x="1" y="25265"/>
                  </a:lnTo>
                  <a:lnTo>
                    <a:pt x="489" y="2526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4798487" y="1358250"/>
              <a:ext cx="158578" cy="158578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7" y="1"/>
                    <a:pt x="1" y="1168"/>
                    <a:pt x="1" y="2620"/>
                  </a:cubicBezTo>
                  <a:cubicBezTo>
                    <a:pt x="1" y="4061"/>
                    <a:pt x="1167" y="5228"/>
                    <a:pt x="2608" y="5228"/>
                  </a:cubicBezTo>
                  <a:cubicBezTo>
                    <a:pt x="4061" y="5228"/>
                    <a:pt x="5227" y="4061"/>
                    <a:pt x="5227" y="2620"/>
                  </a:cubicBezTo>
                  <a:cubicBezTo>
                    <a:pt x="5227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4837860" y="1397622"/>
              <a:ext cx="79471" cy="79835"/>
            </a:xfrm>
            <a:custGeom>
              <a:avLst/>
              <a:gdLst/>
              <a:ahLst/>
              <a:cxnLst/>
              <a:rect l="l" t="t" r="r" b="b"/>
              <a:pathLst>
                <a:path w="2620" h="2632" extrusionOk="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465177" y="2250256"/>
              <a:ext cx="292921" cy="504975"/>
            </a:xfrm>
            <a:custGeom>
              <a:avLst/>
              <a:gdLst/>
              <a:ahLst/>
              <a:cxnLst/>
              <a:rect l="l" t="t" r="r" b="b"/>
              <a:pathLst>
                <a:path w="9657" h="16648" extrusionOk="0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4601292" y="2250256"/>
              <a:ext cx="292921" cy="988900"/>
            </a:xfrm>
            <a:custGeom>
              <a:avLst/>
              <a:gdLst/>
              <a:ahLst/>
              <a:cxnLst/>
              <a:rect l="l" t="t" r="r" b="b"/>
              <a:pathLst>
                <a:path w="9657" h="32602" extrusionOk="0">
                  <a:moveTo>
                    <a:pt x="9273" y="1"/>
                  </a:moveTo>
                  <a:cubicBezTo>
                    <a:pt x="9212" y="1"/>
                    <a:pt x="9151" y="17"/>
                    <a:pt x="9097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97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2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4" y="28601"/>
                    <a:pt x="679" y="22743"/>
                    <a:pt x="679" y="16302"/>
                  </a:cubicBezTo>
                  <a:cubicBezTo>
                    <a:pt x="679" y="9861"/>
                    <a:pt x="3954" y="4003"/>
                    <a:pt x="9442" y="621"/>
                  </a:cubicBezTo>
                  <a:cubicBezTo>
                    <a:pt x="9609" y="526"/>
                    <a:pt x="9657" y="324"/>
                    <a:pt x="9562" y="157"/>
                  </a:cubicBezTo>
                  <a:cubicBezTo>
                    <a:pt x="9499" y="56"/>
                    <a:pt x="9387" y="1"/>
                    <a:pt x="927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5465177" y="2734615"/>
              <a:ext cx="292921" cy="504551"/>
            </a:xfrm>
            <a:custGeom>
              <a:avLst/>
              <a:gdLst/>
              <a:ahLst/>
              <a:cxnLst/>
              <a:rect l="l" t="t" r="r" b="b"/>
              <a:pathLst>
                <a:path w="9657" h="16634" extrusionOk="0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55" y="16586"/>
                    <a:pt x="274" y="16634"/>
                    <a:pt x="382" y="16634"/>
                  </a:cubicBezTo>
                  <a:cubicBezTo>
                    <a:pt x="441" y="16634"/>
                    <a:pt x="501" y="16622"/>
                    <a:pt x="560" y="16586"/>
                  </a:cubicBezTo>
                  <a:cubicBezTo>
                    <a:pt x="6251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4690138" y="2255352"/>
              <a:ext cx="978739" cy="978739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8" y="32267"/>
                    <a:pt x="32267" y="25028"/>
                    <a:pt x="32267" y="16134"/>
                  </a:cubicBezTo>
                  <a:cubicBezTo>
                    <a:pt x="32267" y="7240"/>
                    <a:pt x="25028" y="1"/>
                    <a:pt x="161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5169400" y="2331943"/>
              <a:ext cx="422926" cy="423290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334" y="0"/>
                  </a:moveTo>
                  <a:cubicBezTo>
                    <a:pt x="155" y="0"/>
                    <a:pt x="0" y="155"/>
                    <a:pt x="0" y="333"/>
                  </a:cubicBezTo>
                  <a:cubicBezTo>
                    <a:pt x="0" y="524"/>
                    <a:pt x="155" y="679"/>
                    <a:pt x="334" y="679"/>
                  </a:cubicBezTo>
                  <a:cubicBezTo>
                    <a:pt x="7466" y="679"/>
                    <a:pt x="13264" y="6477"/>
                    <a:pt x="13264" y="13609"/>
                  </a:cubicBezTo>
                  <a:cubicBezTo>
                    <a:pt x="13264" y="13799"/>
                    <a:pt x="13419" y="13954"/>
                    <a:pt x="13609" y="13954"/>
                  </a:cubicBezTo>
                  <a:cubicBezTo>
                    <a:pt x="13800" y="13954"/>
                    <a:pt x="13943" y="13799"/>
                    <a:pt x="13943" y="13609"/>
                  </a:cubicBezTo>
                  <a:cubicBezTo>
                    <a:pt x="13943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4734576" y="2698427"/>
              <a:ext cx="397993" cy="471488"/>
            </a:xfrm>
            <a:custGeom>
              <a:avLst/>
              <a:gdLst/>
              <a:ahLst/>
              <a:cxnLst/>
              <a:rect l="l" t="t" r="r" b="b"/>
              <a:pathLst>
                <a:path w="13121" h="15544" extrusionOk="0">
                  <a:moveTo>
                    <a:pt x="1301" y="0"/>
                  </a:moveTo>
                  <a:cubicBezTo>
                    <a:pt x="1130" y="0"/>
                    <a:pt x="987" y="125"/>
                    <a:pt x="965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1" y="15542"/>
                    <a:pt x="12746" y="15543"/>
                    <a:pt x="12761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7" y="7456"/>
                    <a:pt x="1643" y="384"/>
                  </a:cubicBezTo>
                  <a:cubicBezTo>
                    <a:pt x="1667" y="205"/>
                    <a:pt x="1536" y="27"/>
                    <a:pt x="1346" y="3"/>
                  </a:cubicBezTo>
                  <a:cubicBezTo>
                    <a:pt x="1331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4846171" y="2411749"/>
              <a:ext cx="666708" cy="667072"/>
            </a:xfrm>
            <a:custGeom>
              <a:avLst/>
              <a:gdLst/>
              <a:ahLst/>
              <a:cxnLst/>
              <a:rect l="l" t="t" r="r" b="b"/>
              <a:pathLst>
                <a:path w="21980" h="21992" extrusionOk="0">
                  <a:moveTo>
                    <a:pt x="10990" y="0"/>
                  </a:moveTo>
                  <a:cubicBezTo>
                    <a:pt x="4918" y="0"/>
                    <a:pt x="0" y="4930"/>
                    <a:pt x="0" y="11002"/>
                  </a:cubicBezTo>
                  <a:cubicBezTo>
                    <a:pt x="0" y="17062"/>
                    <a:pt x="4918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5109098" y="3457271"/>
              <a:ext cx="158912" cy="158942"/>
            </a:xfrm>
            <a:custGeom>
              <a:avLst/>
              <a:gdLst/>
              <a:ahLst/>
              <a:cxnLst/>
              <a:rect l="l" t="t" r="r" b="b"/>
              <a:pathLst>
                <a:path w="5239" h="5240" extrusionOk="0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5148804" y="3497007"/>
              <a:ext cx="79501" cy="79471"/>
            </a:xfrm>
            <a:custGeom>
              <a:avLst/>
              <a:gdLst/>
              <a:ahLst/>
              <a:cxnLst/>
              <a:rect l="l" t="t" r="r" b="b"/>
              <a:pathLst>
                <a:path w="2621" h="2620" extrusionOk="0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4806799" y="3529160"/>
              <a:ext cx="863172" cy="524752"/>
            </a:xfrm>
            <a:custGeom>
              <a:avLst/>
              <a:gdLst/>
              <a:ahLst/>
              <a:cxnLst/>
              <a:rect l="l" t="t" r="r" b="b"/>
              <a:pathLst>
                <a:path w="28457" h="17300" extrusionOk="0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5501304" y="3215303"/>
              <a:ext cx="14833" cy="328683"/>
            </a:xfrm>
            <a:custGeom>
              <a:avLst/>
              <a:gdLst/>
              <a:ahLst/>
              <a:cxnLst/>
              <a:rect l="l" t="t" r="r" b="b"/>
              <a:pathLst>
                <a:path w="489" h="10836" extrusionOk="0">
                  <a:moveTo>
                    <a:pt x="238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597"/>
                  </a:lnTo>
                  <a:cubicBezTo>
                    <a:pt x="0" y="10728"/>
                    <a:pt x="107" y="10835"/>
                    <a:pt x="238" y="10835"/>
                  </a:cubicBezTo>
                  <a:cubicBezTo>
                    <a:pt x="381" y="10835"/>
                    <a:pt x="488" y="10728"/>
                    <a:pt x="488" y="10597"/>
                  </a:cubicBezTo>
                  <a:lnTo>
                    <a:pt x="488" y="251"/>
                  </a:lnTo>
                  <a:cubicBezTo>
                    <a:pt x="488" y="108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6" name="Google Shape;1036;p25"/>
            <p:cNvSpPr txBox="1"/>
            <p:nvPr/>
          </p:nvSpPr>
          <p:spPr>
            <a:xfrm>
              <a:off x="4946550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7" name="Google Shape;1037;p25"/>
          <p:cNvGrpSpPr/>
          <p:nvPr/>
        </p:nvGrpSpPr>
        <p:grpSpPr>
          <a:xfrm>
            <a:off x="6470997" y="1444942"/>
            <a:ext cx="1813565" cy="2705407"/>
            <a:chOff x="6470997" y="1444942"/>
            <a:chExt cx="1813565" cy="2705407"/>
          </a:xfrm>
        </p:grpSpPr>
        <p:sp>
          <p:nvSpPr>
            <p:cNvPr id="1038" name="Google Shape;1038;p25"/>
            <p:cNvSpPr/>
            <p:nvPr/>
          </p:nvSpPr>
          <p:spPr>
            <a:xfrm>
              <a:off x="6735350" y="3234080"/>
              <a:ext cx="14833" cy="766745"/>
            </a:xfrm>
            <a:custGeom>
              <a:avLst/>
              <a:gdLst/>
              <a:ahLst/>
              <a:cxnLst/>
              <a:rect l="l" t="t" r="r" b="b"/>
              <a:pathLst>
                <a:path w="489" h="25278" extrusionOk="0">
                  <a:moveTo>
                    <a:pt x="0" y="1"/>
                  </a:moveTo>
                  <a:lnTo>
                    <a:pt x="0" y="25278"/>
                  </a:lnTo>
                  <a:lnTo>
                    <a:pt x="489" y="2527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6663127" y="3991437"/>
              <a:ext cx="158912" cy="158912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488"/>
                  </a:moveTo>
                  <a:cubicBezTo>
                    <a:pt x="3798" y="488"/>
                    <a:pt x="4751" y="1453"/>
                    <a:pt x="4751" y="2620"/>
                  </a:cubicBezTo>
                  <a:cubicBezTo>
                    <a:pt x="4751" y="3798"/>
                    <a:pt x="3798" y="4751"/>
                    <a:pt x="2620" y="4751"/>
                  </a:cubicBezTo>
                  <a:cubicBezTo>
                    <a:pt x="1453" y="4751"/>
                    <a:pt x="500" y="3798"/>
                    <a:pt x="500" y="2620"/>
                  </a:cubicBezTo>
                  <a:cubicBezTo>
                    <a:pt x="500" y="1453"/>
                    <a:pt x="1453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79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6702833" y="4031143"/>
              <a:ext cx="79501" cy="79501"/>
            </a:xfrm>
            <a:custGeom>
              <a:avLst/>
              <a:gdLst/>
              <a:ahLst/>
              <a:cxnLst/>
              <a:rect l="l" t="t" r="r" b="b"/>
              <a:pathLst>
                <a:path w="2621" h="2621" extrusionOk="0">
                  <a:moveTo>
                    <a:pt x="1311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1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334852" y="2250256"/>
              <a:ext cx="292921" cy="504975"/>
            </a:xfrm>
            <a:custGeom>
              <a:avLst/>
              <a:gdLst/>
              <a:ahLst/>
              <a:cxnLst/>
              <a:rect l="l" t="t" r="r" b="b"/>
              <a:pathLst>
                <a:path w="9657" h="16648" extrusionOk="0">
                  <a:moveTo>
                    <a:pt x="384" y="1"/>
                  </a:moveTo>
                  <a:cubicBezTo>
                    <a:pt x="271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704" y="4003"/>
                    <a:pt x="8978" y="9861"/>
                    <a:pt x="8978" y="16302"/>
                  </a:cubicBezTo>
                  <a:cubicBezTo>
                    <a:pt x="8978" y="16492"/>
                    <a:pt x="9133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2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470997" y="2250256"/>
              <a:ext cx="292891" cy="988900"/>
            </a:xfrm>
            <a:custGeom>
              <a:avLst/>
              <a:gdLst/>
              <a:ahLst/>
              <a:cxnLst/>
              <a:rect l="l" t="t" r="r" b="b"/>
              <a:pathLst>
                <a:path w="9656" h="32602" extrusionOk="0">
                  <a:moveTo>
                    <a:pt x="9272" y="1"/>
                  </a:moveTo>
                  <a:cubicBezTo>
                    <a:pt x="9212" y="1"/>
                    <a:pt x="9150" y="17"/>
                    <a:pt x="9096" y="50"/>
                  </a:cubicBezTo>
                  <a:cubicBezTo>
                    <a:pt x="3393" y="3550"/>
                    <a:pt x="0" y="9623"/>
                    <a:pt x="0" y="16302"/>
                  </a:cubicBezTo>
                  <a:cubicBezTo>
                    <a:pt x="0" y="22981"/>
                    <a:pt x="3393" y="29053"/>
                    <a:pt x="9096" y="32554"/>
                  </a:cubicBezTo>
                  <a:cubicBezTo>
                    <a:pt x="9144" y="32590"/>
                    <a:pt x="9215" y="32602"/>
                    <a:pt x="9275" y="32602"/>
                  </a:cubicBezTo>
                  <a:cubicBezTo>
                    <a:pt x="9382" y="32602"/>
                    <a:pt x="9501" y="32554"/>
                    <a:pt x="9561" y="32447"/>
                  </a:cubicBezTo>
                  <a:cubicBezTo>
                    <a:pt x="9656" y="32292"/>
                    <a:pt x="9608" y="32078"/>
                    <a:pt x="9454" y="31982"/>
                  </a:cubicBezTo>
                  <a:cubicBezTo>
                    <a:pt x="3953" y="28601"/>
                    <a:pt x="679" y="22743"/>
                    <a:pt x="679" y="16302"/>
                  </a:cubicBezTo>
                  <a:cubicBezTo>
                    <a:pt x="679" y="9861"/>
                    <a:pt x="3953" y="4003"/>
                    <a:pt x="9454" y="621"/>
                  </a:cubicBezTo>
                  <a:cubicBezTo>
                    <a:pt x="9608" y="526"/>
                    <a:pt x="9656" y="324"/>
                    <a:pt x="9561" y="157"/>
                  </a:cubicBezTo>
                  <a:cubicBezTo>
                    <a:pt x="9499" y="56"/>
                    <a:pt x="9386" y="1"/>
                    <a:pt x="92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7334852" y="2734615"/>
              <a:ext cx="292921" cy="504551"/>
            </a:xfrm>
            <a:custGeom>
              <a:avLst/>
              <a:gdLst/>
              <a:ahLst/>
              <a:cxnLst/>
              <a:rect l="l" t="t" r="r" b="b"/>
              <a:pathLst>
                <a:path w="9657" h="16634" extrusionOk="0">
                  <a:moveTo>
                    <a:pt x="9311" y="1"/>
                  </a:moveTo>
                  <a:cubicBezTo>
                    <a:pt x="9133" y="1"/>
                    <a:pt x="8978" y="143"/>
                    <a:pt x="8978" y="334"/>
                  </a:cubicBezTo>
                  <a:cubicBezTo>
                    <a:pt x="8978" y="6775"/>
                    <a:pt x="5704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67" y="16586"/>
                    <a:pt x="275" y="16634"/>
                    <a:pt x="382" y="16634"/>
                  </a:cubicBezTo>
                  <a:cubicBezTo>
                    <a:pt x="441" y="16634"/>
                    <a:pt x="513" y="16622"/>
                    <a:pt x="560" y="16586"/>
                  </a:cubicBezTo>
                  <a:cubicBezTo>
                    <a:pt x="6252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559812" y="2255352"/>
              <a:ext cx="979103" cy="978739"/>
            </a:xfrm>
            <a:custGeom>
              <a:avLst/>
              <a:gdLst/>
              <a:ahLst/>
              <a:cxnLst/>
              <a:rect l="l" t="t" r="r" b="b"/>
              <a:pathLst>
                <a:path w="32279" h="32267" extrusionOk="0">
                  <a:moveTo>
                    <a:pt x="16134" y="334"/>
                  </a:moveTo>
                  <a:cubicBezTo>
                    <a:pt x="24849" y="334"/>
                    <a:pt x="31934" y="7430"/>
                    <a:pt x="31934" y="16134"/>
                  </a:cubicBezTo>
                  <a:cubicBezTo>
                    <a:pt x="31934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40" y="32267"/>
                    <a:pt x="32279" y="25028"/>
                    <a:pt x="32279" y="16134"/>
                  </a:cubicBezTo>
                  <a:cubicBezTo>
                    <a:pt x="32279" y="7240"/>
                    <a:pt x="25040" y="1"/>
                    <a:pt x="161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7039074" y="2331943"/>
              <a:ext cx="423290" cy="423290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334" y="0"/>
                  </a:moveTo>
                  <a:cubicBezTo>
                    <a:pt x="155" y="0"/>
                    <a:pt x="1" y="155"/>
                    <a:pt x="1" y="333"/>
                  </a:cubicBezTo>
                  <a:cubicBezTo>
                    <a:pt x="1" y="524"/>
                    <a:pt x="155" y="679"/>
                    <a:pt x="334" y="679"/>
                  </a:cubicBezTo>
                  <a:cubicBezTo>
                    <a:pt x="7466" y="679"/>
                    <a:pt x="13276" y="6477"/>
                    <a:pt x="13276" y="13609"/>
                  </a:cubicBezTo>
                  <a:cubicBezTo>
                    <a:pt x="13276" y="13799"/>
                    <a:pt x="13419" y="13954"/>
                    <a:pt x="13609" y="13954"/>
                  </a:cubicBezTo>
                  <a:cubicBezTo>
                    <a:pt x="13800" y="13954"/>
                    <a:pt x="13955" y="13799"/>
                    <a:pt x="13955" y="13609"/>
                  </a:cubicBezTo>
                  <a:cubicBezTo>
                    <a:pt x="13955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6604614" y="2698427"/>
              <a:ext cx="398023" cy="471488"/>
            </a:xfrm>
            <a:custGeom>
              <a:avLst/>
              <a:gdLst/>
              <a:ahLst/>
              <a:cxnLst/>
              <a:rect l="l" t="t" r="r" b="b"/>
              <a:pathLst>
                <a:path w="13122" h="15544" extrusionOk="0">
                  <a:moveTo>
                    <a:pt x="1292" y="0"/>
                  </a:moveTo>
                  <a:cubicBezTo>
                    <a:pt x="1128" y="0"/>
                    <a:pt x="975" y="125"/>
                    <a:pt x="953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0" y="15542"/>
                    <a:pt x="12744" y="15543"/>
                    <a:pt x="12758" y="15543"/>
                  </a:cubicBezTo>
                  <a:cubicBezTo>
                    <a:pt x="12920" y="15543"/>
                    <a:pt x="13064" y="15418"/>
                    <a:pt x="13097" y="15243"/>
                  </a:cubicBezTo>
                  <a:cubicBezTo>
                    <a:pt x="13121" y="15064"/>
                    <a:pt x="12990" y="14886"/>
                    <a:pt x="12800" y="14862"/>
                  </a:cubicBezTo>
                  <a:cubicBezTo>
                    <a:pt x="5727" y="13957"/>
                    <a:pt x="715" y="7456"/>
                    <a:pt x="1632" y="384"/>
                  </a:cubicBezTo>
                  <a:cubicBezTo>
                    <a:pt x="1655" y="205"/>
                    <a:pt x="1524" y="27"/>
                    <a:pt x="1334" y="3"/>
                  </a:cubicBezTo>
                  <a:cubicBezTo>
                    <a:pt x="1320" y="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6715846" y="2411749"/>
              <a:ext cx="666708" cy="667072"/>
            </a:xfrm>
            <a:custGeom>
              <a:avLst/>
              <a:gdLst/>
              <a:ahLst/>
              <a:cxnLst/>
              <a:rect l="l" t="t" r="r" b="b"/>
              <a:pathLst>
                <a:path w="21980" h="21992" extrusionOk="0">
                  <a:moveTo>
                    <a:pt x="10990" y="0"/>
                  </a:moveTo>
                  <a:cubicBezTo>
                    <a:pt x="4930" y="0"/>
                    <a:pt x="0" y="4930"/>
                    <a:pt x="0" y="11002"/>
                  </a:cubicBezTo>
                  <a:cubicBezTo>
                    <a:pt x="0" y="17062"/>
                    <a:pt x="4930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4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6978044" y="1882649"/>
              <a:ext cx="158942" cy="158942"/>
            </a:xfrm>
            <a:custGeom>
              <a:avLst/>
              <a:gdLst/>
              <a:ahLst/>
              <a:cxnLst/>
              <a:rect l="l" t="t" r="r" b="b"/>
              <a:pathLst>
                <a:path w="5240" h="5240" extrusionOk="0">
                  <a:moveTo>
                    <a:pt x="2620" y="501"/>
                  </a:moveTo>
                  <a:cubicBezTo>
                    <a:pt x="3787" y="501"/>
                    <a:pt x="4739" y="1453"/>
                    <a:pt x="4739" y="2620"/>
                  </a:cubicBezTo>
                  <a:cubicBezTo>
                    <a:pt x="4739" y="3799"/>
                    <a:pt x="3787" y="4751"/>
                    <a:pt x="2620" y="4751"/>
                  </a:cubicBezTo>
                  <a:cubicBezTo>
                    <a:pt x="1441" y="4751"/>
                    <a:pt x="489" y="3799"/>
                    <a:pt x="489" y="2620"/>
                  </a:cubicBezTo>
                  <a:cubicBezTo>
                    <a:pt x="489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67" y="1"/>
                    <a:pt x="0" y="1179"/>
                    <a:pt x="0" y="2620"/>
                  </a:cubicBezTo>
                  <a:cubicBezTo>
                    <a:pt x="0" y="4061"/>
                    <a:pt x="1167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017781" y="1922385"/>
              <a:ext cx="79471" cy="79471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0"/>
                  </a:moveTo>
                  <a:cubicBezTo>
                    <a:pt x="584" y="0"/>
                    <a:pt x="0" y="584"/>
                    <a:pt x="0" y="1310"/>
                  </a:cubicBezTo>
                  <a:cubicBezTo>
                    <a:pt x="0" y="2036"/>
                    <a:pt x="584" y="2620"/>
                    <a:pt x="1310" y="2620"/>
                  </a:cubicBezTo>
                  <a:cubicBezTo>
                    <a:pt x="2024" y="2620"/>
                    <a:pt x="2619" y="2036"/>
                    <a:pt x="2619" y="1310"/>
                  </a:cubicBezTo>
                  <a:cubicBezTo>
                    <a:pt x="2619" y="584"/>
                    <a:pt x="2024" y="0"/>
                    <a:pt x="13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6675745" y="1444942"/>
              <a:ext cx="863172" cy="524783"/>
            </a:xfrm>
            <a:custGeom>
              <a:avLst/>
              <a:gdLst/>
              <a:ahLst/>
              <a:cxnLst/>
              <a:rect l="l" t="t" r="r" b="b"/>
              <a:pathLst>
                <a:path w="28457" h="17301" extrusionOk="0">
                  <a:moveTo>
                    <a:pt x="1811" y="0"/>
                  </a:moveTo>
                  <a:cubicBezTo>
                    <a:pt x="811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1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6" y="17193"/>
                    <a:pt x="10336" y="17050"/>
                  </a:cubicBezTo>
                  <a:cubicBezTo>
                    <a:pt x="10336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73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73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69887" y="1954872"/>
              <a:ext cx="15197" cy="328683"/>
            </a:xfrm>
            <a:custGeom>
              <a:avLst/>
              <a:gdLst/>
              <a:ahLst/>
              <a:cxnLst/>
              <a:rect l="l" t="t" r="r" b="b"/>
              <a:pathLst>
                <a:path w="501" h="10836" extrusionOk="0">
                  <a:moveTo>
                    <a:pt x="251" y="1"/>
                  </a:moveTo>
                  <a:cubicBezTo>
                    <a:pt x="120" y="1"/>
                    <a:pt x="1" y="108"/>
                    <a:pt x="1" y="239"/>
                  </a:cubicBezTo>
                  <a:lnTo>
                    <a:pt x="1" y="10586"/>
                  </a:lnTo>
                  <a:cubicBezTo>
                    <a:pt x="1" y="10728"/>
                    <a:pt x="120" y="10836"/>
                    <a:pt x="251" y="10836"/>
                  </a:cubicBezTo>
                  <a:cubicBezTo>
                    <a:pt x="382" y="10836"/>
                    <a:pt x="501" y="10728"/>
                    <a:pt x="501" y="10586"/>
                  </a:cubicBezTo>
                  <a:lnTo>
                    <a:pt x="501" y="239"/>
                  </a:lnTo>
                  <a:cubicBezTo>
                    <a:pt x="501" y="108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2" name="Google Shape;1052;p25"/>
            <p:cNvSpPr txBox="1"/>
            <p:nvPr/>
          </p:nvSpPr>
          <p:spPr>
            <a:xfrm>
              <a:off x="6830463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26"/>
          <p:cNvGrpSpPr/>
          <p:nvPr/>
        </p:nvGrpSpPr>
        <p:grpSpPr>
          <a:xfrm>
            <a:off x="0" y="1195850"/>
            <a:ext cx="9144150" cy="3486373"/>
            <a:chOff x="0" y="1119650"/>
            <a:chExt cx="9144150" cy="3486373"/>
          </a:xfrm>
        </p:grpSpPr>
        <p:sp>
          <p:nvSpPr>
            <p:cNvPr id="1058" name="Google Shape;1058;p26"/>
            <p:cNvSpPr/>
            <p:nvPr/>
          </p:nvSpPr>
          <p:spPr>
            <a:xfrm>
              <a:off x="545413" y="1119650"/>
              <a:ext cx="8053178" cy="3486373"/>
            </a:xfrm>
            <a:custGeom>
              <a:avLst/>
              <a:gdLst/>
              <a:ahLst/>
              <a:cxnLst/>
              <a:rect l="l" t="t" r="r" b="b"/>
              <a:pathLst>
                <a:path w="285751" h="123707" extrusionOk="0">
                  <a:moveTo>
                    <a:pt x="82094" y="0"/>
                  </a:moveTo>
                  <a:cubicBezTo>
                    <a:pt x="77224" y="0"/>
                    <a:pt x="73260" y="3965"/>
                    <a:pt x="73260" y="8835"/>
                  </a:cubicBezTo>
                  <a:cubicBezTo>
                    <a:pt x="73260" y="11478"/>
                    <a:pt x="74450" y="13955"/>
                    <a:pt x="76427" y="15598"/>
                  </a:cubicBezTo>
                  <a:lnTo>
                    <a:pt x="66914" y="15598"/>
                  </a:lnTo>
                  <a:cubicBezTo>
                    <a:pt x="66544" y="15598"/>
                    <a:pt x="66247" y="15907"/>
                    <a:pt x="66247" y="16276"/>
                  </a:cubicBezTo>
                  <a:lnTo>
                    <a:pt x="66247" y="57341"/>
                  </a:lnTo>
                  <a:cubicBezTo>
                    <a:pt x="66247" y="57710"/>
                    <a:pt x="66544" y="58020"/>
                    <a:pt x="66914" y="58020"/>
                  </a:cubicBezTo>
                  <a:lnTo>
                    <a:pt x="76784" y="58020"/>
                  </a:lnTo>
                  <a:cubicBezTo>
                    <a:pt x="77653" y="58020"/>
                    <a:pt x="78367" y="58722"/>
                    <a:pt x="78367" y="59603"/>
                  </a:cubicBezTo>
                  <a:cubicBezTo>
                    <a:pt x="78367" y="60472"/>
                    <a:pt x="77653" y="61187"/>
                    <a:pt x="76784" y="61187"/>
                  </a:cubicBezTo>
                  <a:lnTo>
                    <a:pt x="0" y="61187"/>
                  </a:lnTo>
                  <a:lnTo>
                    <a:pt x="0" y="62520"/>
                  </a:lnTo>
                  <a:lnTo>
                    <a:pt x="76784" y="62520"/>
                  </a:lnTo>
                  <a:cubicBezTo>
                    <a:pt x="78391" y="62520"/>
                    <a:pt x="79701" y="61210"/>
                    <a:pt x="79701" y="59603"/>
                  </a:cubicBezTo>
                  <a:cubicBezTo>
                    <a:pt x="79701" y="57984"/>
                    <a:pt x="78391" y="56674"/>
                    <a:pt x="76784" y="56674"/>
                  </a:cubicBezTo>
                  <a:lnTo>
                    <a:pt x="67580" y="56674"/>
                  </a:lnTo>
                  <a:lnTo>
                    <a:pt x="67580" y="16943"/>
                  </a:lnTo>
                  <a:lnTo>
                    <a:pt x="78736" y="16943"/>
                  </a:lnTo>
                  <a:cubicBezTo>
                    <a:pt x="79046" y="16943"/>
                    <a:pt x="79320" y="16717"/>
                    <a:pt x="79391" y="16407"/>
                  </a:cubicBezTo>
                  <a:cubicBezTo>
                    <a:pt x="79463" y="16110"/>
                    <a:pt x="79296" y="15788"/>
                    <a:pt x="79010" y="15657"/>
                  </a:cubicBezTo>
                  <a:cubicBezTo>
                    <a:pt x="76331" y="14455"/>
                    <a:pt x="74605" y="11776"/>
                    <a:pt x="74605" y="8835"/>
                  </a:cubicBezTo>
                  <a:cubicBezTo>
                    <a:pt x="74605" y="4703"/>
                    <a:pt x="77963" y="1334"/>
                    <a:pt x="82094" y="1334"/>
                  </a:cubicBezTo>
                  <a:cubicBezTo>
                    <a:pt x="86225" y="1334"/>
                    <a:pt x="89595" y="4703"/>
                    <a:pt x="89595" y="8835"/>
                  </a:cubicBezTo>
                  <a:cubicBezTo>
                    <a:pt x="89595" y="11776"/>
                    <a:pt x="87857" y="14455"/>
                    <a:pt x="85178" y="15657"/>
                  </a:cubicBezTo>
                  <a:cubicBezTo>
                    <a:pt x="84892" y="15788"/>
                    <a:pt x="84737" y="16110"/>
                    <a:pt x="84797" y="16407"/>
                  </a:cubicBezTo>
                  <a:cubicBezTo>
                    <a:pt x="84868" y="16717"/>
                    <a:pt x="85142" y="16943"/>
                    <a:pt x="85452" y="16943"/>
                  </a:cubicBezTo>
                  <a:lnTo>
                    <a:pt x="96608" y="16943"/>
                  </a:lnTo>
                  <a:lnTo>
                    <a:pt x="96608" y="56674"/>
                  </a:lnTo>
                  <a:lnTo>
                    <a:pt x="87416" y="56674"/>
                  </a:lnTo>
                  <a:cubicBezTo>
                    <a:pt x="85797" y="56674"/>
                    <a:pt x="84487" y="57984"/>
                    <a:pt x="84487" y="59603"/>
                  </a:cubicBezTo>
                  <a:cubicBezTo>
                    <a:pt x="84487" y="61210"/>
                    <a:pt x="85797" y="62520"/>
                    <a:pt x="87416" y="62520"/>
                  </a:cubicBezTo>
                  <a:lnTo>
                    <a:pt x="117003" y="62520"/>
                  </a:lnTo>
                  <a:cubicBezTo>
                    <a:pt x="117872" y="62520"/>
                    <a:pt x="118587" y="63234"/>
                    <a:pt x="118587" y="64104"/>
                  </a:cubicBezTo>
                  <a:cubicBezTo>
                    <a:pt x="118587" y="64985"/>
                    <a:pt x="117872" y="65687"/>
                    <a:pt x="117003" y="65687"/>
                  </a:cubicBezTo>
                  <a:lnTo>
                    <a:pt x="107133" y="65687"/>
                  </a:lnTo>
                  <a:cubicBezTo>
                    <a:pt x="106764" y="65687"/>
                    <a:pt x="106466" y="65997"/>
                    <a:pt x="106466" y="66366"/>
                  </a:cubicBezTo>
                  <a:lnTo>
                    <a:pt x="106466" y="107430"/>
                  </a:lnTo>
                  <a:cubicBezTo>
                    <a:pt x="106466" y="107799"/>
                    <a:pt x="106764" y="108109"/>
                    <a:pt x="107133" y="108109"/>
                  </a:cubicBezTo>
                  <a:lnTo>
                    <a:pt x="116646" y="108109"/>
                  </a:lnTo>
                  <a:cubicBezTo>
                    <a:pt x="114681" y="109752"/>
                    <a:pt x="113479" y="112229"/>
                    <a:pt x="113479" y="114872"/>
                  </a:cubicBezTo>
                  <a:cubicBezTo>
                    <a:pt x="113479" y="119741"/>
                    <a:pt x="117444" y="123706"/>
                    <a:pt x="122313" y="123706"/>
                  </a:cubicBezTo>
                  <a:cubicBezTo>
                    <a:pt x="127183" y="123706"/>
                    <a:pt x="131148" y="119741"/>
                    <a:pt x="131148" y="114872"/>
                  </a:cubicBezTo>
                  <a:cubicBezTo>
                    <a:pt x="131148" y="112229"/>
                    <a:pt x="129957" y="109752"/>
                    <a:pt x="127993" y="108097"/>
                  </a:cubicBezTo>
                  <a:lnTo>
                    <a:pt x="137494" y="108097"/>
                  </a:lnTo>
                  <a:cubicBezTo>
                    <a:pt x="137863" y="108097"/>
                    <a:pt x="138161" y="107799"/>
                    <a:pt x="138161" y="107430"/>
                  </a:cubicBezTo>
                  <a:lnTo>
                    <a:pt x="138161" y="66366"/>
                  </a:lnTo>
                  <a:cubicBezTo>
                    <a:pt x="138161" y="65997"/>
                    <a:pt x="137863" y="65687"/>
                    <a:pt x="137494" y="65687"/>
                  </a:cubicBezTo>
                  <a:lnTo>
                    <a:pt x="127635" y="65687"/>
                  </a:lnTo>
                  <a:cubicBezTo>
                    <a:pt x="126754" y="65687"/>
                    <a:pt x="126052" y="64985"/>
                    <a:pt x="126052" y="64104"/>
                  </a:cubicBezTo>
                  <a:cubicBezTo>
                    <a:pt x="126052" y="63234"/>
                    <a:pt x="126754" y="62520"/>
                    <a:pt x="127635" y="62520"/>
                  </a:cubicBezTo>
                  <a:lnTo>
                    <a:pt x="157818" y="62520"/>
                  </a:lnTo>
                  <a:cubicBezTo>
                    <a:pt x="159437" y="62520"/>
                    <a:pt x="160747" y="61210"/>
                    <a:pt x="160747" y="59603"/>
                  </a:cubicBezTo>
                  <a:cubicBezTo>
                    <a:pt x="160747" y="57984"/>
                    <a:pt x="159437" y="56674"/>
                    <a:pt x="157818" y="56674"/>
                  </a:cubicBezTo>
                  <a:lnTo>
                    <a:pt x="148626" y="56674"/>
                  </a:lnTo>
                  <a:lnTo>
                    <a:pt x="148626" y="16943"/>
                  </a:lnTo>
                  <a:lnTo>
                    <a:pt x="159770" y="16943"/>
                  </a:lnTo>
                  <a:cubicBezTo>
                    <a:pt x="160092" y="16943"/>
                    <a:pt x="160366" y="16717"/>
                    <a:pt x="160425" y="16407"/>
                  </a:cubicBezTo>
                  <a:cubicBezTo>
                    <a:pt x="160497" y="16110"/>
                    <a:pt x="160342" y="15788"/>
                    <a:pt x="160056" y="15657"/>
                  </a:cubicBezTo>
                  <a:cubicBezTo>
                    <a:pt x="157377" y="14455"/>
                    <a:pt x="155639" y="11776"/>
                    <a:pt x="155639" y="8835"/>
                  </a:cubicBezTo>
                  <a:cubicBezTo>
                    <a:pt x="155639" y="4703"/>
                    <a:pt x="159008" y="1334"/>
                    <a:pt x="163140" y="1334"/>
                  </a:cubicBezTo>
                  <a:cubicBezTo>
                    <a:pt x="167271" y="1334"/>
                    <a:pt x="170629" y="4703"/>
                    <a:pt x="170629" y="8835"/>
                  </a:cubicBezTo>
                  <a:cubicBezTo>
                    <a:pt x="170629" y="11776"/>
                    <a:pt x="168902" y="14455"/>
                    <a:pt x="166224" y="15657"/>
                  </a:cubicBezTo>
                  <a:cubicBezTo>
                    <a:pt x="165938" y="15788"/>
                    <a:pt x="165771" y="16110"/>
                    <a:pt x="165843" y="16407"/>
                  </a:cubicBezTo>
                  <a:cubicBezTo>
                    <a:pt x="165902" y="16717"/>
                    <a:pt x="166176" y="16943"/>
                    <a:pt x="166497" y="16943"/>
                  </a:cubicBezTo>
                  <a:lnTo>
                    <a:pt x="177642" y="16943"/>
                  </a:lnTo>
                  <a:lnTo>
                    <a:pt x="177642" y="56674"/>
                  </a:lnTo>
                  <a:lnTo>
                    <a:pt x="168450" y="56674"/>
                  </a:lnTo>
                  <a:cubicBezTo>
                    <a:pt x="166843" y="56674"/>
                    <a:pt x="165533" y="57984"/>
                    <a:pt x="165533" y="59603"/>
                  </a:cubicBezTo>
                  <a:cubicBezTo>
                    <a:pt x="165533" y="61210"/>
                    <a:pt x="166843" y="62520"/>
                    <a:pt x="168450" y="62520"/>
                  </a:cubicBezTo>
                  <a:lnTo>
                    <a:pt x="198335" y="62520"/>
                  </a:lnTo>
                  <a:cubicBezTo>
                    <a:pt x="199180" y="62556"/>
                    <a:pt x="199847" y="63258"/>
                    <a:pt x="199847" y="64104"/>
                  </a:cubicBezTo>
                  <a:cubicBezTo>
                    <a:pt x="199847" y="64985"/>
                    <a:pt x="199144" y="65687"/>
                    <a:pt x="198263" y="65687"/>
                  </a:cubicBezTo>
                  <a:lnTo>
                    <a:pt x="188405" y="65687"/>
                  </a:lnTo>
                  <a:cubicBezTo>
                    <a:pt x="188036" y="65687"/>
                    <a:pt x="187738" y="65985"/>
                    <a:pt x="187738" y="66354"/>
                  </a:cubicBezTo>
                  <a:lnTo>
                    <a:pt x="187738" y="107430"/>
                  </a:lnTo>
                  <a:cubicBezTo>
                    <a:pt x="187738" y="107799"/>
                    <a:pt x="188036" y="108097"/>
                    <a:pt x="188405" y="108097"/>
                  </a:cubicBezTo>
                  <a:lnTo>
                    <a:pt x="197906" y="108097"/>
                  </a:lnTo>
                  <a:cubicBezTo>
                    <a:pt x="195942" y="109752"/>
                    <a:pt x="194751" y="112229"/>
                    <a:pt x="194751" y="114872"/>
                  </a:cubicBezTo>
                  <a:cubicBezTo>
                    <a:pt x="194751" y="119741"/>
                    <a:pt x="198716" y="123706"/>
                    <a:pt x="203585" y="123706"/>
                  </a:cubicBezTo>
                  <a:cubicBezTo>
                    <a:pt x="208455" y="123706"/>
                    <a:pt x="212420" y="119741"/>
                    <a:pt x="212420" y="114872"/>
                  </a:cubicBezTo>
                  <a:cubicBezTo>
                    <a:pt x="212420" y="112229"/>
                    <a:pt x="211229" y="109752"/>
                    <a:pt x="209253" y="108097"/>
                  </a:cubicBezTo>
                  <a:lnTo>
                    <a:pt x="218766" y="108097"/>
                  </a:lnTo>
                  <a:cubicBezTo>
                    <a:pt x="219135" y="108097"/>
                    <a:pt x="219433" y="107799"/>
                    <a:pt x="219433" y="107430"/>
                  </a:cubicBezTo>
                  <a:lnTo>
                    <a:pt x="219433" y="66354"/>
                  </a:lnTo>
                  <a:cubicBezTo>
                    <a:pt x="219433" y="65985"/>
                    <a:pt x="219135" y="65687"/>
                    <a:pt x="218766" y="65687"/>
                  </a:cubicBezTo>
                  <a:lnTo>
                    <a:pt x="208896" y="65687"/>
                  </a:lnTo>
                  <a:cubicBezTo>
                    <a:pt x="208026" y="65687"/>
                    <a:pt x="207312" y="64985"/>
                    <a:pt x="207312" y="64104"/>
                  </a:cubicBezTo>
                  <a:cubicBezTo>
                    <a:pt x="207312" y="63234"/>
                    <a:pt x="208015" y="62520"/>
                    <a:pt x="208896" y="62520"/>
                  </a:cubicBezTo>
                  <a:lnTo>
                    <a:pt x="285750" y="62520"/>
                  </a:lnTo>
                  <a:lnTo>
                    <a:pt x="285750" y="61187"/>
                  </a:lnTo>
                  <a:lnTo>
                    <a:pt x="208896" y="61187"/>
                  </a:lnTo>
                  <a:cubicBezTo>
                    <a:pt x="207288" y="61187"/>
                    <a:pt x="205979" y="62496"/>
                    <a:pt x="205979" y="64104"/>
                  </a:cubicBezTo>
                  <a:cubicBezTo>
                    <a:pt x="205979" y="65711"/>
                    <a:pt x="207288" y="67033"/>
                    <a:pt x="208896" y="67033"/>
                  </a:cubicBezTo>
                  <a:lnTo>
                    <a:pt x="218087" y="67033"/>
                  </a:lnTo>
                  <a:lnTo>
                    <a:pt x="218087" y="106764"/>
                  </a:lnTo>
                  <a:lnTo>
                    <a:pt x="206943" y="106764"/>
                  </a:lnTo>
                  <a:cubicBezTo>
                    <a:pt x="206621" y="106764"/>
                    <a:pt x="206360" y="106978"/>
                    <a:pt x="206288" y="107287"/>
                  </a:cubicBezTo>
                  <a:cubicBezTo>
                    <a:pt x="206217" y="107597"/>
                    <a:pt x="206383" y="107918"/>
                    <a:pt x="206669" y="108038"/>
                  </a:cubicBezTo>
                  <a:cubicBezTo>
                    <a:pt x="209348" y="109252"/>
                    <a:pt x="211074" y="111931"/>
                    <a:pt x="211074" y="114872"/>
                  </a:cubicBezTo>
                  <a:cubicBezTo>
                    <a:pt x="211074" y="119003"/>
                    <a:pt x="207717" y="122361"/>
                    <a:pt x="203585" y="122361"/>
                  </a:cubicBezTo>
                  <a:cubicBezTo>
                    <a:pt x="199454" y="122361"/>
                    <a:pt x="196084" y="119003"/>
                    <a:pt x="196084" y="114872"/>
                  </a:cubicBezTo>
                  <a:cubicBezTo>
                    <a:pt x="196084" y="111931"/>
                    <a:pt x="197823" y="109252"/>
                    <a:pt x="200502" y="108038"/>
                  </a:cubicBezTo>
                  <a:cubicBezTo>
                    <a:pt x="200787" y="107918"/>
                    <a:pt x="200942" y="107597"/>
                    <a:pt x="200871" y="107287"/>
                  </a:cubicBezTo>
                  <a:cubicBezTo>
                    <a:pt x="200811" y="106978"/>
                    <a:pt x="200537" y="106764"/>
                    <a:pt x="200228" y="106764"/>
                  </a:cubicBezTo>
                  <a:lnTo>
                    <a:pt x="189072" y="106764"/>
                  </a:lnTo>
                  <a:lnTo>
                    <a:pt x="189072" y="67033"/>
                  </a:lnTo>
                  <a:lnTo>
                    <a:pt x="198263" y="67033"/>
                  </a:lnTo>
                  <a:cubicBezTo>
                    <a:pt x="199883" y="67033"/>
                    <a:pt x="201192" y="65711"/>
                    <a:pt x="201192" y="64104"/>
                  </a:cubicBezTo>
                  <a:cubicBezTo>
                    <a:pt x="201192" y="62496"/>
                    <a:pt x="199883" y="61187"/>
                    <a:pt x="198263" y="61187"/>
                  </a:cubicBezTo>
                  <a:lnTo>
                    <a:pt x="168450" y="61187"/>
                  </a:lnTo>
                  <a:cubicBezTo>
                    <a:pt x="167581" y="61187"/>
                    <a:pt x="166867" y="60472"/>
                    <a:pt x="166867" y="59603"/>
                  </a:cubicBezTo>
                  <a:cubicBezTo>
                    <a:pt x="166867" y="58722"/>
                    <a:pt x="167581" y="58020"/>
                    <a:pt x="168450" y="58020"/>
                  </a:cubicBezTo>
                  <a:lnTo>
                    <a:pt x="178308" y="58020"/>
                  </a:lnTo>
                  <a:cubicBezTo>
                    <a:pt x="178689" y="58020"/>
                    <a:pt x="178987" y="57710"/>
                    <a:pt x="178987" y="57341"/>
                  </a:cubicBezTo>
                  <a:lnTo>
                    <a:pt x="178987" y="16276"/>
                  </a:lnTo>
                  <a:cubicBezTo>
                    <a:pt x="178987" y="15907"/>
                    <a:pt x="178689" y="15598"/>
                    <a:pt x="178308" y="15598"/>
                  </a:cubicBezTo>
                  <a:lnTo>
                    <a:pt x="168807" y="15598"/>
                  </a:lnTo>
                  <a:cubicBezTo>
                    <a:pt x="170772" y="13955"/>
                    <a:pt x="171962" y="11478"/>
                    <a:pt x="171962" y="8835"/>
                  </a:cubicBezTo>
                  <a:cubicBezTo>
                    <a:pt x="171962" y="3965"/>
                    <a:pt x="168010" y="0"/>
                    <a:pt x="163140" y="0"/>
                  </a:cubicBezTo>
                  <a:cubicBezTo>
                    <a:pt x="158270" y="0"/>
                    <a:pt x="154305" y="3965"/>
                    <a:pt x="154305" y="8835"/>
                  </a:cubicBezTo>
                  <a:cubicBezTo>
                    <a:pt x="154305" y="11478"/>
                    <a:pt x="155496" y="13955"/>
                    <a:pt x="157461" y="15598"/>
                  </a:cubicBezTo>
                  <a:lnTo>
                    <a:pt x="147959" y="15598"/>
                  </a:lnTo>
                  <a:cubicBezTo>
                    <a:pt x="147590" y="15598"/>
                    <a:pt x="147293" y="15907"/>
                    <a:pt x="147293" y="16276"/>
                  </a:cubicBezTo>
                  <a:lnTo>
                    <a:pt x="147293" y="57341"/>
                  </a:lnTo>
                  <a:cubicBezTo>
                    <a:pt x="147293" y="57710"/>
                    <a:pt x="147590" y="58020"/>
                    <a:pt x="147959" y="58020"/>
                  </a:cubicBezTo>
                  <a:lnTo>
                    <a:pt x="157818" y="58020"/>
                  </a:lnTo>
                  <a:cubicBezTo>
                    <a:pt x="158699" y="58020"/>
                    <a:pt x="159401" y="58722"/>
                    <a:pt x="159401" y="59603"/>
                  </a:cubicBezTo>
                  <a:cubicBezTo>
                    <a:pt x="159401" y="60472"/>
                    <a:pt x="158699" y="61187"/>
                    <a:pt x="157818" y="61187"/>
                  </a:cubicBezTo>
                  <a:lnTo>
                    <a:pt x="127635" y="61187"/>
                  </a:lnTo>
                  <a:cubicBezTo>
                    <a:pt x="126016" y="61187"/>
                    <a:pt x="124706" y="62496"/>
                    <a:pt x="124706" y="64104"/>
                  </a:cubicBezTo>
                  <a:cubicBezTo>
                    <a:pt x="124706" y="65723"/>
                    <a:pt x="126016" y="67033"/>
                    <a:pt x="127635" y="67033"/>
                  </a:cubicBezTo>
                  <a:lnTo>
                    <a:pt x="136827" y="67033"/>
                  </a:lnTo>
                  <a:lnTo>
                    <a:pt x="136827" y="106764"/>
                  </a:lnTo>
                  <a:lnTo>
                    <a:pt x="125683" y="106764"/>
                  </a:lnTo>
                  <a:cubicBezTo>
                    <a:pt x="125361" y="106764"/>
                    <a:pt x="125087" y="106990"/>
                    <a:pt x="125028" y="107287"/>
                  </a:cubicBezTo>
                  <a:cubicBezTo>
                    <a:pt x="124957" y="107597"/>
                    <a:pt x="125111" y="107918"/>
                    <a:pt x="125397" y="108049"/>
                  </a:cubicBezTo>
                  <a:cubicBezTo>
                    <a:pt x="128076" y="109252"/>
                    <a:pt x="129814" y="111931"/>
                    <a:pt x="129814" y="114872"/>
                  </a:cubicBezTo>
                  <a:cubicBezTo>
                    <a:pt x="129814" y="119003"/>
                    <a:pt x="126445" y="122373"/>
                    <a:pt x="122313" y="122373"/>
                  </a:cubicBezTo>
                  <a:cubicBezTo>
                    <a:pt x="118182" y="122373"/>
                    <a:pt x="114824" y="119003"/>
                    <a:pt x="114824" y="114872"/>
                  </a:cubicBezTo>
                  <a:cubicBezTo>
                    <a:pt x="114824" y="111931"/>
                    <a:pt x="116551" y="109252"/>
                    <a:pt x="119230" y="108049"/>
                  </a:cubicBezTo>
                  <a:cubicBezTo>
                    <a:pt x="119515" y="107918"/>
                    <a:pt x="119682" y="107597"/>
                    <a:pt x="119611" y="107287"/>
                  </a:cubicBezTo>
                  <a:cubicBezTo>
                    <a:pt x="119551" y="106990"/>
                    <a:pt x="119277" y="106764"/>
                    <a:pt x="118956" y="106764"/>
                  </a:cubicBezTo>
                  <a:lnTo>
                    <a:pt x="107812" y="106764"/>
                  </a:lnTo>
                  <a:lnTo>
                    <a:pt x="107812" y="67033"/>
                  </a:lnTo>
                  <a:lnTo>
                    <a:pt x="117003" y="67033"/>
                  </a:lnTo>
                  <a:cubicBezTo>
                    <a:pt x="118610" y="67033"/>
                    <a:pt x="119920" y="65723"/>
                    <a:pt x="119920" y="64104"/>
                  </a:cubicBezTo>
                  <a:cubicBezTo>
                    <a:pt x="119920" y="62496"/>
                    <a:pt x="118610" y="61187"/>
                    <a:pt x="117003" y="61187"/>
                  </a:cubicBezTo>
                  <a:lnTo>
                    <a:pt x="87416" y="61187"/>
                  </a:lnTo>
                  <a:cubicBezTo>
                    <a:pt x="86535" y="61187"/>
                    <a:pt x="85833" y="60472"/>
                    <a:pt x="85833" y="59603"/>
                  </a:cubicBezTo>
                  <a:cubicBezTo>
                    <a:pt x="85833" y="58722"/>
                    <a:pt x="86535" y="58020"/>
                    <a:pt x="87416" y="58020"/>
                  </a:cubicBezTo>
                  <a:lnTo>
                    <a:pt x="97274" y="58020"/>
                  </a:lnTo>
                  <a:cubicBezTo>
                    <a:pt x="97644" y="58020"/>
                    <a:pt x="97941" y="57710"/>
                    <a:pt x="97941" y="57341"/>
                  </a:cubicBezTo>
                  <a:lnTo>
                    <a:pt x="97941" y="16276"/>
                  </a:lnTo>
                  <a:cubicBezTo>
                    <a:pt x="97941" y="15907"/>
                    <a:pt x="97644" y="15598"/>
                    <a:pt x="97274" y="15598"/>
                  </a:cubicBezTo>
                  <a:lnTo>
                    <a:pt x="87761" y="15598"/>
                  </a:lnTo>
                  <a:cubicBezTo>
                    <a:pt x="89738" y="13955"/>
                    <a:pt x="90928" y="11478"/>
                    <a:pt x="90928" y="8835"/>
                  </a:cubicBezTo>
                  <a:cubicBezTo>
                    <a:pt x="90928" y="3965"/>
                    <a:pt x="86964" y="0"/>
                    <a:pt x="8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859305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062" name="Google Shape;1062;p26"/>
          <p:cNvGrpSpPr/>
          <p:nvPr/>
        </p:nvGrpSpPr>
        <p:grpSpPr>
          <a:xfrm>
            <a:off x="5872250" y="1935065"/>
            <a:ext cx="826500" cy="2661620"/>
            <a:chOff x="5872250" y="1858865"/>
            <a:chExt cx="826500" cy="2661620"/>
          </a:xfrm>
        </p:grpSpPr>
        <p:grpSp>
          <p:nvGrpSpPr>
            <p:cNvPr id="1063" name="Google Shape;1063;p26"/>
            <p:cNvGrpSpPr/>
            <p:nvPr/>
          </p:nvGrpSpPr>
          <p:grpSpPr>
            <a:xfrm>
              <a:off x="6056168" y="1858865"/>
              <a:ext cx="457374" cy="510387"/>
              <a:chOff x="6056832" y="1924633"/>
              <a:chExt cx="457374" cy="510387"/>
            </a:xfrm>
          </p:grpSpPr>
          <p:sp>
            <p:nvSpPr>
              <p:cNvPr id="1064" name="Google Shape;1064;p26"/>
              <p:cNvSpPr/>
              <p:nvPr/>
            </p:nvSpPr>
            <p:spPr>
              <a:xfrm>
                <a:off x="6084000" y="1924633"/>
                <a:ext cx="189612" cy="189612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6728" extrusionOk="0">
                    <a:moveTo>
                      <a:pt x="3370" y="1084"/>
                    </a:moveTo>
                    <a:cubicBezTo>
                      <a:pt x="4621" y="1084"/>
                      <a:pt x="5645" y="2108"/>
                      <a:pt x="5645" y="3370"/>
                    </a:cubicBezTo>
                    <a:cubicBezTo>
                      <a:pt x="5645" y="4620"/>
                      <a:pt x="4621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16" y="6728"/>
                      <a:pt x="6728" y="5227"/>
                      <a:pt x="6728" y="3370"/>
                    </a:cubicBezTo>
                    <a:cubicBezTo>
                      <a:pt x="6728" y="1513"/>
                      <a:pt x="5216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6296075" y="1924633"/>
                <a:ext cx="189950" cy="189612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28" extrusionOk="0">
                    <a:moveTo>
                      <a:pt x="3370" y="1084"/>
                    </a:moveTo>
                    <a:cubicBezTo>
                      <a:pt x="4632" y="1084"/>
                      <a:pt x="5656" y="2108"/>
                      <a:pt x="5656" y="3370"/>
                    </a:cubicBezTo>
                    <a:cubicBezTo>
                      <a:pt x="5656" y="4620"/>
                      <a:pt x="4632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28" y="6728"/>
                      <a:pt x="6740" y="5227"/>
                      <a:pt x="6740" y="3370"/>
                    </a:cubicBezTo>
                    <a:cubicBezTo>
                      <a:pt x="6740" y="1513"/>
                      <a:pt x="5228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6056832" y="2118587"/>
                <a:ext cx="457374" cy="316433"/>
              </a:xfrm>
              <a:custGeom>
                <a:avLst/>
                <a:gdLst/>
                <a:ahLst/>
                <a:cxnLst/>
                <a:rect l="l" t="t" r="r" b="b"/>
                <a:pathLst>
                  <a:path w="16229" h="11228" extrusionOk="0">
                    <a:moveTo>
                      <a:pt x="4334" y="1072"/>
                    </a:moveTo>
                    <a:cubicBezTo>
                      <a:pt x="4942" y="1072"/>
                      <a:pt x="5525" y="1250"/>
                      <a:pt x="6013" y="1560"/>
                    </a:cubicBezTo>
                    <a:lnTo>
                      <a:pt x="4334" y="3239"/>
                    </a:lnTo>
                    <a:lnTo>
                      <a:pt x="2644" y="1560"/>
                    </a:lnTo>
                    <a:cubicBezTo>
                      <a:pt x="3132" y="1250"/>
                      <a:pt x="3715" y="1072"/>
                      <a:pt x="4334" y="1072"/>
                    </a:cubicBezTo>
                    <a:close/>
                    <a:moveTo>
                      <a:pt x="11859" y="1072"/>
                    </a:moveTo>
                    <a:cubicBezTo>
                      <a:pt x="12478" y="1072"/>
                      <a:pt x="13050" y="1250"/>
                      <a:pt x="13538" y="1560"/>
                    </a:cubicBezTo>
                    <a:lnTo>
                      <a:pt x="11859" y="3239"/>
                    </a:lnTo>
                    <a:lnTo>
                      <a:pt x="10180" y="1560"/>
                    </a:lnTo>
                    <a:cubicBezTo>
                      <a:pt x="10669" y="1250"/>
                      <a:pt x="11240" y="1072"/>
                      <a:pt x="11859" y="1072"/>
                    </a:cubicBezTo>
                    <a:close/>
                    <a:moveTo>
                      <a:pt x="1917" y="2262"/>
                    </a:moveTo>
                    <a:lnTo>
                      <a:pt x="3870" y="4227"/>
                    </a:lnTo>
                    <a:lnTo>
                      <a:pt x="3870" y="10037"/>
                    </a:lnTo>
                    <a:lnTo>
                      <a:pt x="1191" y="10037"/>
                    </a:lnTo>
                    <a:lnTo>
                      <a:pt x="1191" y="4310"/>
                    </a:lnTo>
                    <a:cubicBezTo>
                      <a:pt x="1191" y="3536"/>
                      <a:pt x="1465" y="2822"/>
                      <a:pt x="1917" y="2262"/>
                    </a:cubicBezTo>
                    <a:close/>
                    <a:moveTo>
                      <a:pt x="6870" y="2262"/>
                    </a:moveTo>
                    <a:cubicBezTo>
                      <a:pt x="7323" y="2822"/>
                      <a:pt x="7585" y="3536"/>
                      <a:pt x="7585" y="4310"/>
                    </a:cubicBezTo>
                    <a:lnTo>
                      <a:pt x="7585" y="10037"/>
                    </a:lnTo>
                    <a:lnTo>
                      <a:pt x="4906" y="10037"/>
                    </a:lnTo>
                    <a:lnTo>
                      <a:pt x="4906" y="4227"/>
                    </a:lnTo>
                    <a:lnTo>
                      <a:pt x="6870" y="2262"/>
                    </a:lnTo>
                    <a:close/>
                    <a:moveTo>
                      <a:pt x="9359" y="2262"/>
                    </a:moveTo>
                    <a:lnTo>
                      <a:pt x="11312" y="4227"/>
                    </a:lnTo>
                    <a:lnTo>
                      <a:pt x="11312" y="10037"/>
                    </a:lnTo>
                    <a:lnTo>
                      <a:pt x="8633" y="10037"/>
                    </a:lnTo>
                    <a:lnTo>
                      <a:pt x="8633" y="4310"/>
                    </a:lnTo>
                    <a:cubicBezTo>
                      <a:pt x="8633" y="3536"/>
                      <a:pt x="8906" y="2822"/>
                      <a:pt x="9359" y="2262"/>
                    </a:cubicBezTo>
                    <a:close/>
                    <a:moveTo>
                      <a:pt x="14455" y="2262"/>
                    </a:moveTo>
                    <a:cubicBezTo>
                      <a:pt x="14907" y="2822"/>
                      <a:pt x="15181" y="3536"/>
                      <a:pt x="15181" y="4310"/>
                    </a:cubicBezTo>
                    <a:lnTo>
                      <a:pt x="15181" y="10037"/>
                    </a:lnTo>
                    <a:lnTo>
                      <a:pt x="12502" y="10037"/>
                    </a:lnTo>
                    <a:lnTo>
                      <a:pt x="12502" y="4227"/>
                    </a:lnTo>
                    <a:lnTo>
                      <a:pt x="14455" y="2262"/>
                    </a:lnTo>
                    <a:close/>
                    <a:moveTo>
                      <a:pt x="4334" y="0"/>
                    </a:moveTo>
                    <a:cubicBezTo>
                      <a:pt x="3227" y="0"/>
                      <a:pt x="2215" y="417"/>
                      <a:pt x="1453" y="1108"/>
                    </a:cubicBezTo>
                    <a:cubicBezTo>
                      <a:pt x="1453" y="1108"/>
                      <a:pt x="1441" y="1108"/>
                      <a:pt x="1441" y="1119"/>
                    </a:cubicBezTo>
                    <a:lnTo>
                      <a:pt x="1429" y="1119"/>
                    </a:lnTo>
                    <a:cubicBezTo>
                      <a:pt x="560" y="1905"/>
                      <a:pt x="1" y="3048"/>
                      <a:pt x="1" y="4310"/>
                    </a:cubicBezTo>
                    <a:lnTo>
                      <a:pt x="1" y="10609"/>
                    </a:lnTo>
                    <a:cubicBezTo>
                      <a:pt x="1" y="10906"/>
                      <a:pt x="263" y="11228"/>
                      <a:pt x="560" y="11228"/>
                    </a:cubicBezTo>
                    <a:lnTo>
                      <a:pt x="15622" y="11228"/>
                    </a:lnTo>
                    <a:cubicBezTo>
                      <a:pt x="15931" y="11228"/>
                      <a:pt x="16229" y="10906"/>
                      <a:pt x="16229" y="10609"/>
                    </a:cubicBezTo>
                    <a:lnTo>
                      <a:pt x="16229" y="4310"/>
                    </a:lnTo>
                    <a:cubicBezTo>
                      <a:pt x="16217" y="3060"/>
                      <a:pt x="15657" y="1929"/>
                      <a:pt x="14812" y="1143"/>
                    </a:cubicBezTo>
                    <a:cubicBezTo>
                      <a:pt x="14800" y="1131"/>
                      <a:pt x="14776" y="1119"/>
                      <a:pt x="14764" y="1108"/>
                    </a:cubicBezTo>
                    <a:cubicBezTo>
                      <a:pt x="14752" y="1084"/>
                      <a:pt x="14717" y="1084"/>
                      <a:pt x="14693" y="1060"/>
                    </a:cubicBezTo>
                    <a:cubicBezTo>
                      <a:pt x="13943" y="405"/>
                      <a:pt x="12943" y="0"/>
                      <a:pt x="11859" y="0"/>
                    </a:cubicBezTo>
                    <a:cubicBezTo>
                      <a:pt x="10764" y="0"/>
                      <a:pt x="9752" y="417"/>
                      <a:pt x="8990" y="1108"/>
                    </a:cubicBezTo>
                    <a:cubicBezTo>
                      <a:pt x="8990" y="1108"/>
                      <a:pt x="8978" y="1108"/>
                      <a:pt x="8978" y="1119"/>
                    </a:cubicBezTo>
                    <a:lnTo>
                      <a:pt x="8966" y="1119"/>
                    </a:lnTo>
                    <a:cubicBezTo>
                      <a:pt x="8621" y="1441"/>
                      <a:pt x="8323" y="1810"/>
                      <a:pt x="8097" y="2227"/>
                    </a:cubicBezTo>
                    <a:cubicBezTo>
                      <a:pt x="7871" y="1822"/>
                      <a:pt x="7585" y="1453"/>
                      <a:pt x="7251" y="1143"/>
                    </a:cubicBezTo>
                    <a:cubicBezTo>
                      <a:pt x="7240" y="1131"/>
                      <a:pt x="7228" y="1119"/>
                      <a:pt x="7216" y="1108"/>
                    </a:cubicBezTo>
                    <a:cubicBezTo>
                      <a:pt x="7204" y="1084"/>
                      <a:pt x="7180" y="1084"/>
                      <a:pt x="7156" y="1060"/>
                    </a:cubicBezTo>
                    <a:cubicBezTo>
                      <a:pt x="6394" y="405"/>
                      <a:pt x="5406" y="0"/>
                      <a:pt x="4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7" name="Google Shape;1067;p26"/>
            <p:cNvSpPr/>
            <p:nvPr/>
          </p:nvSpPr>
          <p:spPr>
            <a:xfrm>
              <a:off x="5886382" y="2521643"/>
              <a:ext cx="796945" cy="232872"/>
            </a:xfrm>
            <a:custGeom>
              <a:avLst/>
              <a:gdLst/>
              <a:ahLst/>
              <a:cxnLst/>
              <a:rect l="l" t="t" r="r" b="b"/>
              <a:pathLst>
                <a:path w="28278" h="8263" extrusionOk="0">
                  <a:moveTo>
                    <a:pt x="4132" y="0"/>
                  </a:moveTo>
                  <a:cubicBezTo>
                    <a:pt x="1858" y="0"/>
                    <a:pt x="0" y="1846"/>
                    <a:pt x="0" y="4132"/>
                  </a:cubicBezTo>
                  <a:cubicBezTo>
                    <a:pt x="0" y="6418"/>
                    <a:pt x="1858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68" name="Google Shape;1068;p26"/>
            <p:cNvGrpSpPr/>
            <p:nvPr/>
          </p:nvGrpSpPr>
          <p:grpSpPr>
            <a:xfrm>
              <a:off x="6116889" y="4188579"/>
              <a:ext cx="331877" cy="331905"/>
              <a:chOff x="6116889" y="4188579"/>
              <a:chExt cx="331877" cy="331905"/>
            </a:xfrm>
          </p:grpSpPr>
          <p:sp>
            <p:nvSpPr>
              <p:cNvPr id="1069" name="Google Shape;1069;p26"/>
              <p:cNvSpPr/>
              <p:nvPr/>
            </p:nvSpPr>
            <p:spPr>
              <a:xfrm>
                <a:off x="6116889" y="4188579"/>
                <a:ext cx="331877" cy="33190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1777" extrusionOk="0">
                    <a:moveTo>
                      <a:pt x="5894" y="1"/>
                    </a:moveTo>
                    <a:cubicBezTo>
                      <a:pt x="2644" y="1"/>
                      <a:pt x="1" y="2644"/>
                      <a:pt x="1" y="5894"/>
                    </a:cubicBezTo>
                    <a:cubicBezTo>
                      <a:pt x="1" y="9145"/>
                      <a:pt x="2644" y="11776"/>
                      <a:pt x="5894" y="11776"/>
                    </a:cubicBezTo>
                    <a:cubicBezTo>
                      <a:pt x="9145" y="11776"/>
                      <a:pt x="11776" y="9145"/>
                      <a:pt x="11776" y="5894"/>
                    </a:cubicBezTo>
                    <a:cubicBezTo>
                      <a:pt x="11776" y="2644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6235003" y="4253681"/>
                <a:ext cx="95990" cy="20204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7169" extrusionOk="0">
                    <a:moveTo>
                      <a:pt x="1382" y="1156"/>
                    </a:moveTo>
                    <a:lnTo>
                      <a:pt x="1382" y="3227"/>
                    </a:lnTo>
                    <a:cubicBezTo>
                      <a:pt x="941" y="3084"/>
                      <a:pt x="620" y="2680"/>
                      <a:pt x="620" y="2191"/>
                    </a:cubicBezTo>
                    <a:cubicBezTo>
                      <a:pt x="620" y="1703"/>
                      <a:pt x="941" y="1286"/>
                      <a:pt x="1382" y="1156"/>
                    </a:cubicBezTo>
                    <a:close/>
                    <a:moveTo>
                      <a:pt x="2025" y="3942"/>
                    </a:moveTo>
                    <a:cubicBezTo>
                      <a:pt x="2465" y="4084"/>
                      <a:pt x="2787" y="4489"/>
                      <a:pt x="2787" y="4977"/>
                    </a:cubicBezTo>
                    <a:cubicBezTo>
                      <a:pt x="2787" y="5466"/>
                      <a:pt x="2465" y="5870"/>
                      <a:pt x="2025" y="6013"/>
                    </a:cubicBezTo>
                    <a:lnTo>
                      <a:pt x="2025" y="3942"/>
                    </a:lnTo>
                    <a:close/>
                    <a:moveTo>
                      <a:pt x="1703" y="1"/>
                    </a:moveTo>
                    <a:cubicBezTo>
                      <a:pt x="1525" y="1"/>
                      <a:pt x="1382" y="155"/>
                      <a:pt x="1382" y="322"/>
                    </a:cubicBezTo>
                    <a:lnTo>
                      <a:pt x="1382" y="513"/>
                    </a:lnTo>
                    <a:cubicBezTo>
                      <a:pt x="596" y="667"/>
                      <a:pt x="1" y="1358"/>
                      <a:pt x="1" y="2191"/>
                    </a:cubicBezTo>
                    <a:cubicBezTo>
                      <a:pt x="1" y="3025"/>
                      <a:pt x="596" y="3715"/>
                      <a:pt x="1382" y="3858"/>
                    </a:cubicBezTo>
                    <a:lnTo>
                      <a:pt x="1382" y="6013"/>
                    </a:lnTo>
                    <a:cubicBezTo>
                      <a:pt x="941" y="5870"/>
                      <a:pt x="620" y="5466"/>
                      <a:pt x="620" y="4977"/>
                    </a:cubicBezTo>
                    <a:cubicBezTo>
                      <a:pt x="620" y="4811"/>
                      <a:pt x="477" y="4668"/>
                      <a:pt x="310" y="4668"/>
                    </a:cubicBezTo>
                    <a:cubicBezTo>
                      <a:pt x="132" y="4668"/>
                      <a:pt x="1" y="4811"/>
                      <a:pt x="1" y="4977"/>
                    </a:cubicBezTo>
                    <a:cubicBezTo>
                      <a:pt x="1" y="5811"/>
                      <a:pt x="596" y="6501"/>
                      <a:pt x="1382" y="6656"/>
                    </a:cubicBezTo>
                    <a:lnTo>
                      <a:pt x="1382" y="6835"/>
                    </a:lnTo>
                    <a:cubicBezTo>
                      <a:pt x="1382" y="7013"/>
                      <a:pt x="1525" y="7168"/>
                      <a:pt x="1703" y="7168"/>
                    </a:cubicBezTo>
                    <a:cubicBezTo>
                      <a:pt x="1882" y="7168"/>
                      <a:pt x="2025" y="7013"/>
                      <a:pt x="2025" y="6835"/>
                    </a:cubicBezTo>
                    <a:lnTo>
                      <a:pt x="2025" y="6656"/>
                    </a:lnTo>
                    <a:cubicBezTo>
                      <a:pt x="2811" y="6501"/>
                      <a:pt x="3406" y="5811"/>
                      <a:pt x="3406" y="4977"/>
                    </a:cubicBezTo>
                    <a:cubicBezTo>
                      <a:pt x="3406" y="4144"/>
                      <a:pt x="2811" y="3453"/>
                      <a:pt x="2025" y="3299"/>
                    </a:cubicBezTo>
                    <a:lnTo>
                      <a:pt x="2025" y="1156"/>
                    </a:lnTo>
                    <a:cubicBezTo>
                      <a:pt x="2465" y="1298"/>
                      <a:pt x="2787" y="1703"/>
                      <a:pt x="2787" y="2191"/>
                    </a:cubicBezTo>
                    <a:cubicBezTo>
                      <a:pt x="2787" y="2358"/>
                      <a:pt x="2918" y="2501"/>
                      <a:pt x="3096" y="2501"/>
                    </a:cubicBezTo>
                    <a:cubicBezTo>
                      <a:pt x="3263" y="2501"/>
                      <a:pt x="3406" y="2358"/>
                      <a:pt x="3406" y="2191"/>
                    </a:cubicBezTo>
                    <a:cubicBezTo>
                      <a:pt x="3406" y="1358"/>
                      <a:pt x="2811" y="667"/>
                      <a:pt x="2025" y="513"/>
                    </a:cubicBezTo>
                    <a:lnTo>
                      <a:pt x="2025" y="322"/>
                    </a:lnTo>
                    <a:cubicBezTo>
                      <a:pt x="2025" y="155"/>
                      <a:pt x="1882" y="1"/>
                      <a:pt x="1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1" name="Google Shape;1071;p26"/>
            <p:cNvSpPr txBox="1"/>
            <p:nvPr/>
          </p:nvSpPr>
          <p:spPr>
            <a:xfrm>
              <a:off x="5872250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2" name="Google Shape;1072;p26"/>
          <p:cNvGrpSpPr/>
          <p:nvPr/>
        </p:nvGrpSpPr>
        <p:grpSpPr>
          <a:xfrm>
            <a:off x="3576778" y="1933398"/>
            <a:ext cx="828835" cy="2662948"/>
            <a:chOff x="3576778" y="1857198"/>
            <a:chExt cx="828835" cy="2662948"/>
          </a:xfrm>
        </p:grpSpPr>
        <p:grpSp>
          <p:nvGrpSpPr>
            <p:cNvPr id="1073" name="Google Shape;1073;p26"/>
            <p:cNvGrpSpPr/>
            <p:nvPr/>
          </p:nvGrpSpPr>
          <p:grpSpPr>
            <a:xfrm>
              <a:off x="3719223" y="1857198"/>
              <a:ext cx="512053" cy="512053"/>
              <a:chOff x="3738518" y="1958537"/>
              <a:chExt cx="473466" cy="473466"/>
            </a:xfrm>
          </p:grpSpPr>
          <p:sp>
            <p:nvSpPr>
              <p:cNvPr id="1074" name="Google Shape;1074;p26"/>
              <p:cNvSpPr/>
              <p:nvPr/>
            </p:nvSpPr>
            <p:spPr>
              <a:xfrm>
                <a:off x="3738518" y="1958537"/>
                <a:ext cx="473466" cy="473466"/>
              </a:xfrm>
              <a:custGeom>
                <a:avLst/>
                <a:gdLst/>
                <a:ahLst/>
                <a:cxnLst/>
                <a:rect l="l" t="t" r="r" b="b"/>
                <a:pathLst>
                  <a:path w="16800" h="16800" extrusionOk="0">
                    <a:moveTo>
                      <a:pt x="8394" y="881"/>
                    </a:moveTo>
                    <a:cubicBezTo>
                      <a:pt x="12538" y="881"/>
                      <a:pt x="15907" y="4251"/>
                      <a:pt x="15907" y="8394"/>
                    </a:cubicBezTo>
                    <a:cubicBezTo>
                      <a:pt x="15907" y="12537"/>
                      <a:pt x="12538" y="15907"/>
                      <a:pt x="8394" y="15907"/>
                    </a:cubicBezTo>
                    <a:cubicBezTo>
                      <a:pt x="4263" y="15907"/>
                      <a:pt x="893" y="12537"/>
                      <a:pt x="893" y="8394"/>
                    </a:cubicBezTo>
                    <a:cubicBezTo>
                      <a:pt x="893" y="4251"/>
                      <a:pt x="4263" y="881"/>
                      <a:pt x="8394" y="881"/>
                    </a:cubicBezTo>
                    <a:close/>
                    <a:moveTo>
                      <a:pt x="8394" y="0"/>
                    </a:moveTo>
                    <a:cubicBezTo>
                      <a:pt x="3763" y="0"/>
                      <a:pt x="0" y="3762"/>
                      <a:pt x="0" y="8394"/>
                    </a:cubicBezTo>
                    <a:cubicBezTo>
                      <a:pt x="0" y="13025"/>
                      <a:pt x="3763" y="16800"/>
                      <a:pt x="8394" y="16800"/>
                    </a:cubicBezTo>
                    <a:cubicBezTo>
                      <a:pt x="13038" y="16800"/>
                      <a:pt x="16800" y="13025"/>
                      <a:pt x="16800" y="8394"/>
                    </a:cubicBezTo>
                    <a:cubicBezTo>
                      <a:pt x="16800" y="3762"/>
                      <a:pt x="13038" y="0"/>
                      <a:pt x="8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3963670" y="2059516"/>
                <a:ext cx="116450" cy="238621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8467" extrusionOk="0">
                    <a:moveTo>
                      <a:pt x="453" y="1"/>
                    </a:moveTo>
                    <a:cubicBezTo>
                      <a:pt x="203" y="1"/>
                      <a:pt x="0" y="191"/>
                      <a:pt x="0" y="441"/>
                    </a:cubicBezTo>
                    <a:lnTo>
                      <a:pt x="0" y="4811"/>
                    </a:lnTo>
                    <a:cubicBezTo>
                      <a:pt x="0" y="4870"/>
                      <a:pt x="0" y="4930"/>
                      <a:pt x="24" y="4978"/>
                    </a:cubicBezTo>
                    <a:cubicBezTo>
                      <a:pt x="48" y="5037"/>
                      <a:pt x="60" y="5085"/>
                      <a:pt x="108" y="5132"/>
                    </a:cubicBezTo>
                    <a:lnTo>
                      <a:pt x="3310" y="8335"/>
                    </a:lnTo>
                    <a:cubicBezTo>
                      <a:pt x="3394" y="8419"/>
                      <a:pt x="3501" y="8466"/>
                      <a:pt x="3620" y="8466"/>
                    </a:cubicBezTo>
                    <a:cubicBezTo>
                      <a:pt x="3727" y="8466"/>
                      <a:pt x="3846" y="8419"/>
                      <a:pt x="3929" y="8335"/>
                    </a:cubicBezTo>
                    <a:cubicBezTo>
                      <a:pt x="4108" y="8157"/>
                      <a:pt x="4132" y="7883"/>
                      <a:pt x="3953" y="7704"/>
                    </a:cubicBezTo>
                    <a:lnTo>
                      <a:pt x="893" y="4632"/>
                    </a:lnTo>
                    <a:lnTo>
                      <a:pt x="893" y="441"/>
                    </a:lnTo>
                    <a:cubicBezTo>
                      <a:pt x="893" y="191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3801253" y="2020933"/>
                <a:ext cx="347998" cy="348336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12360" extrusionOk="0">
                    <a:moveTo>
                      <a:pt x="6168" y="894"/>
                    </a:moveTo>
                    <a:cubicBezTo>
                      <a:pt x="9085" y="894"/>
                      <a:pt x="11466" y="3263"/>
                      <a:pt x="11466" y="6180"/>
                    </a:cubicBezTo>
                    <a:cubicBezTo>
                      <a:pt x="11466" y="9097"/>
                      <a:pt x="9085" y="11466"/>
                      <a:pt x="6168" y="11466"/>
                    </a:cubicBezTo>
                    <a:cubicBezTo>
                      <a:pt x="3263" y="11466"/>
                      <a:pt x="882" y="9097"/>
                      <a:pt x="882" y="6180"/>
                    </a:cubicBezTo>
                    <a:cubicBezTo>
                      <a:pt x="882" y="3263"/>
                      <a:pt x="3263" y="894"/>
                      <a:pt x="6168" y="894"/>
                    </a:cubicBezTo>
                    <a:close/>
                    <a:moveTo>
                      <a:pt x="6168" y="1"/>
                    </a:moveTo>
                    <a:cubicBezTo>
                      <a:pt x="2763" y="1"/>
                      <a:pt x="1" y="2775"/>
                      <a:pt x="1" y="6180"/>
                    </a:cubicBezTo>
                    <a:cubicBezTo>
                      <a:pt x="1" y="9585"/>
                      <a:pt x="2763" y="12359"/>
                      <a:pt x="6168" y="12359"/>
                    </a:cubicBezTo>
                    <a:cubicBezTo>
                      <a:pt x="9585" y="12359"/>
                      <a:pt x="12348" y="9585"/>
                      <a:pt x="12348" y="6180"/>
                    </a:cubicBezTo>
                    <a:cubicBezTo>
                      <a:pt x="12348" y="2775"/>
                      <a:pt x="9585" y="1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26"/>
            <p:cNvSpPr/>
            <p:nvPr/>
          </p:nvSpPr>
          <p:spPr>
            <a:xfrm>
              <a:off x="3576778" y="2521643"/>
              <a:ext cx="796945" cy="232872"/>
            </a:xfrm>
            <a:custGeom>
              <a:avLst/>
              <a:gdLst/>
              <a:ahLst/>
              <a:cxnLst/>
              <a:rect l="l" t="t" r="r" b="b"/>
              <a:pathLst>
                <a:path w="28278" h="8263" extrusionOk="0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26"/>
            <p:cNvGrpSpPr/>
            <p:nvPr/>
          </p:nvGrpSpPr>
          <p:grpSpPr>
            <a:xfrm>
              <a:off x="3826420" y="4188241"/>
              <a:ext cx="331877" cy="331905"/>
              <a:chOff x="3826420" y="4188241"/>
              <a:chExt cx="331877" cy="331905"/>
            </a:xfrm>
          </p:grpSpPr>
          <p:sp>
            <p:nvSpPr>
              <p:cNvPr id="1079" name="Google Shape;1079;p26"/>
              <p:cNvSpPr/>
              <p:nvPr/>
            </p:nvSpPr>
            <p:spPr>
              <a:xfrm>
                <a:off x="3826420" y="4188241"/>
                <a:ext cx="331877" cy="33190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1777" extrusionOk="0">
                    <a:moveTo>
                      <a:pt x="5894" y="1"/>
                    </a:moveTo>
                    <a:cubicBezTo>
                      <a:pt x="2644" y="1"/>
                      <a:pt x="1" y="2632"/>
                      <a:pt x="1" y="5883"/>
                    </a:cubicBezTo>
                    <a:cubicBezTo>
                      <a:pt x="1" y="9133"/>
                      <a:pt x="2644" y="11776"/>
                      <a:pt x="5894" y="11776"/>
                    </a:cubicBezTo>
                    <a:cubicBezTo>
                      <a:pt x="9145" y="11776"/>
                      <a:pt x="11776" y="9133"/>
                      <a:pt x="11776" y="5883"/>
                    </a:cubicBezTo>
                    <a:cubicBezTo>
                      <a:pt x="11776" y="2632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0" name="Google Shape;1080;p26"/>
              <p:cNvGrpSpPr/>
              <p:nvPr/>
            </p:nvGrpSpPr>
            <p:grpSpPr>
              <a:xfrm>
                <a:off x="3880109" y="4280540"/>
                <a:ext cx="226531" cy="163092"/>
                <a:chOff x="3880109" y="4280540"/>
                <a:chExt cx="226531" cy="163092"/>
              </a:xfrm>
            </p:grpSpPr>
            <p:sp>
              <p:nvSpPr>
                <p:cNvPr id="1081" name="Google Shape;1081;p26"/>
                <p:cNvSpPr/>
                <p:nvPr/>
              </p:nvSpPr>
              <p:spPr>
                <a:xfrm>
                  <a:off x="3880109" y="4280540"/>
                  <a:ext cx="226531" cy="163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8" h="5787" extrusionOk="0">
                      <a:moveTo>
                        <a:pt x="6799" y="750"/>
                      </a:moveTo>
                      <a:cubicBezTo>
                        <a:pt x="7073" y="750"/>
                        <a:pt x="7287" y="917"/>
                        <a:pt x="7287" y="1191"/>
                      </a:cubicBezTo>
                      <a:lnTo>
                        <a:pt x="7287" y="3727"/>
                      </a:lnTo>
                      <a:cubicBezTo>
                        <a:pt x="7287" y="3989"/>
                        <a:pt x="7073" y="4167"/>
                        <a:pt x="6799" y="4167"/>
                      </a:cubicBezTo>
                      <a:lnTo>
                        <a:pt x="6609" y="4167"/>
                      </a:lnTo>
                      <a:cubicBezTo>
                        <a:pt x="6502" y="4167"/>
                        <a:pt x="6418" y="4227"/>
                        <a:pt x="6347" y="4298"/>
                      </a:cubicBezTo>
                      <a:cubicBezTo>
                        <a:pt x="6287" y="4382"/>
                        <a:pt x="6263" y="4489"/>
                        <a:pt x="6275" y="4584"/>
                      </a:cubicBezTo>
                      <a:lnTo>
                        <a:pt x="6299" y="4739"/>
                      </a:lnTo>
                      <a:lnTo>
                        <a:pt x="5585" y="4239"/>
                      </a:lnTo>
                      <a:cubicBezTo>
                        <a:pt x="5525" y="4203"/>
                        <a:pt x="5466" y="4167"/>
                        <a:pt x="5394" y="4167"/>
                      </a:cubicBezTo>
                      <a:lnTo>
                        <a:pt x="1168" y="4167"/>
                      </a:lnTo>
                      <a:cubicBezTo>
                        <a:pt x="894" y="4167"/>
                        <a:pt x="739" y="3989"/>
                        <a:pt x="739" y="3727"/>
                      </a:cubicBezTo>
                      <a:lnTo>
                        <a:pt x="739" y="1191"/>
                      </a:lnTo>
                      <a:cubicBezTo>
                        <a:pt x="739" y="917"/>
                        <a:pt x="894" y="750"/>
                        <a:pt x="1168" y="750"/>
                      </a:cubicBezTo>
                      <a:close/>
                      <a:moveTo>
                        <a:pt x="1168" y="0"/>
                      </a:moveTo>
                      <a:cubicBezTo>
                        <a:pt x="525" y="0"/>
                        <a:pt x="1" y="548"/>
                        <a:pt x="1" y="1191"/>
                      </a:cubicBezTo>
                      <a:lnTo>
                        <a:pt x="1" y="3727"/>
                      </a:lnTo>
                      <a:cubicBezTo>
                        <a:pt x="1" y="4358"/>
                        <a:pt x="525" y="4905"/>
                        <a:pt x="1168" y="4905"/>
                      </a:cubicBezTo>
                      <a:lnTo>
                        <a:pt x="5299" y="4905"/>
                      </a:lnTo>
                      <a:lnTo>
                        <a:pt x="6561" y="5739"/>
                      </a:lnTo>
                      <a:cubicBezTo>
                        <a:pt x="6621" y="5775"/>
                        <a:pt x="6680" y="5787"/>
                        <a:pt x="6752" y="5787"/>
                      </a:cubicBezTo>
                      <a:cubicBezTo>
                        <a:pt x="6811" y="5787"/>
                        <a:pt x="6871" y="5763"/>
                        <a:pt x="6930" y="5727"/>
                      </a:cubicBezTo>
                      <a:cubicBezTo>
                        <a:pt x="7037" y="5656"/>
                        <a:pt x="7097" y="5525"/>
                        <a:pt x="7073" y="5394"/>
                      </a:cubicBezTo>
                      <a:lnTo>
                        <a:pt x="7025" y="4858"/>
                      </a:lnTo>
                      <a:cubicBezTo>
                        <a:pt x="7573" y="4774"/>
                        <a:pt x="8037" y="4298"/>
                        <a:pt x="8037" y="3727"/>
                      </a:cubicBezTo>
                      <a:lnTo>
                        <a:pt x="8037" y="1191"/>
                      </a:lnTo>
                      <a:cubicBezTo>
                        <a:pt x="8026" y="548"/>
                        <a:pt x="7442" y="0"/>
                        <a:pt x="6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3980777" y="4342260"/>
                  <a:ext cx="23842" cy="2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847" extrusionOk="0">
                      <a:moveTo>
                        <a:pt x="417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17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3920720" y="4342260"/>
                  <a:ext cx="23842" cy="2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847" extrusionOk="0">
                      <a:moveTo>
                        <a:pt x="429" y="1"/>
                      </a:moveTo>
                      <a:cubicBezTo>
                        <a:pt x="191" y="1"/>
                        <a:pt x="0" y="191"/>
                        <a:pt x="0" y="418"/>
                      </a:cubicBezTo>
                      <a:cubicBezTo>
                        <a:pt x="0" y="656"/>
                        <a:pt x="191" y="846"/>
                        <a:pt x="429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26"/>
                <p:cNvSpPr/>
                <p:nvPr/>
              </p:nvSpPr>
              <p:spPr>
                <a:xfrm>
                  <a:off x="4040497" y="4342260"/>
                  <a:ext cx="24209" cy="2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847" extrusionOk="0">
                      <a:moveTo>
                        <a:pt x="430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30" y="846"/>
                      </a:cubicBezTo>
                      <a:cubicBezTo>
                        <a:pt x="668" y="846"/>
                        <a:pt x="858" y="656"/>
                        <a:pt x="858" y="418"/>
                      </a:cubicBezTo>
                      <a:cubicBezTo>
                        <a:pt x="858" y="191"/>
                        <a:pt x="668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85" name="Google Shape;1085;p26"/>
            <p:cNvSpPr txBox="1"/>
            <p:nvPr/>
          </p:nvSpPr>
          <p:spPr>
            <a:xfrm>
              <a:off x="3579113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6" name="Google Shape;1086;p26"/>
          <p:cNvGrpSpPr/>
          <p:nvPr/>
        </p:nvGrpSpPr>
        <p:grpSpPr>
          <a:xfrm>
            <a:off x="2446100" y="1281075"/>
            <a:ext cx="826500" cy="2659467"/>
            <a:chOff x="2446100" y="1204875"/>
            <a:chExt cx="826500" cy="2659467"/>
          </a:xfrm>
        </p:grpSpPr>
        <p:grpSp>
          <p:nvGrpSpPr>
            <p:cNvPr id="1087" name="Google Shape;1087;p26"/>
            <p:cNvGrpSpPr/>
            <p:nvPr/>
          </p:nvGrpSpPr>
          <p:grpSpPr>
            <a:xfrm>
              <a:off x="2693277" y="1204875"/>
              <a:ext cx="331877" cy="331877"/>
              <a:chOff x="2693277" y="1204875"/>
              <a:chExt cx="331877" cy="331877"/>
            </a:xfrm>
          </p:grpSpPr>
          <p:sp>
            <p:nvSpPr>
              <p:cNvPr id="1088" name="Google Shape;1088;p26"/>
              <p:cNvSpPr/>
              <p:nvPr/>
            </p:nvSpPr>
            <p:spPr>
              <a:xfrm>
                <a:off x="2693277" y="1204875"/>
                <a:ext cx="331877" cy="331877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1776" extrusionOk="0">
                    <a:moveTo>
                      <a:pt x="5882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82" y="11776"/>
                    </a:cubicBezTo>
                    <a:cubicBezTo>
                      <a:pt x="9132" y="11776"/>
                      <a:pt x="11776" y="9145"/>
                      <a:pt x="11776" y="5894"/>
                    </a:cubicBezTo>
                    <a:cubicBezTo>
                      <a:pt x="11776" y="2644"/>
                      <a:pt x="9132" y="1"/>
                      <a:pt x="5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2756011" y="1222996"/>
                <a:ext cx="206070" cy="283911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10074" extrusionOk="0">
                    <a:moveTo>
                      <a:pt x="3656" y="310"/>
                    </a:moveTo>
                    <a:cubicBezTo>
                      <a:pt x="3847" y="310"/>
                      <a:pt x="3989" y="465"/>
                      <a:pt x="3989" y="644"/>
                    </a:cubicBezTo>
                    <a:cubicBezTo>
                      <a:pt x="3989" y="834"/>
                      <a:pt x="3847" y="977"/>
                      <a:pt x="3656" y="977"/>
                    </a:cubicBezTo>
                    <a:cubicBezTo>
                      <a:pt x="3477" y="977"/>
                      <a:pt x="3323" y="834"/>
                      <a:pt x="3323" y="644"/>
                    </a:cubicBezTo>
                    <a:cubicBezTo>
                      <a:pt x="3323" y="465"/>
                      <a:pt x="3477" y="310"/>
                      <a:pt x="3656" y="310"/>
                    </a:cubicBezTo>
                    <a:close/>
                    <a:moveTo>
                      <a:pt x="3656" y="1572"/>
                    </a:moveTo>
                    <a:cubicBezTo>
                      <a:pt x="4799" y="1572"/>
                      <a:pt x="5728" y="2513"/>
                      <a:pt x="5728" y="3656"/>
                    </a:cubicBezTo>
                    <a:lnTo>
                      <a:pt x="5728" y="7502"/>
                    </a:lnTo>
                    <a:cubicBezTo>
                      <a:pt x="5728" y="7513"/>
                      <a:pt x="5728" y="7525"/>
                      <a:pt x="5740" y="7537"/>
                    </a:cubicBezTo>
                    <a:lnTo>
                      <a:pt x="1584" y="7537"/>
                    </a:lnTo>
                    <a:cubicBezTo>
                      <a:pt x="1584" y="7525"/>
                      <a:pt x="1584" y="7513"/>
                      <a:pt x="1584" y="7502"/>
                    </a:cubicBezTo>
                    <a:lnTo>
                      <a:pt x="1584" y="3656"/>
                    </a:lnTo>
                    <a:cubicBezTo>
                      <a:pt x="1584" y="2513"/>
                      <a:pt x="2513" y="1572"/>
                      <a:pt x="3656" y="1572"/>
                    </a:cubicBezTo>
                    <a:close/>
                    <a:moveTo>
                      <a:pt x="6514" y="8097"/>
                    </a:moveTo>
                    <a:cubicBezTo>
                      <a:pt x="6644" y="8097"/>
                      <a:pt x="6764" y="8204"/>
                      <a:pt x="6764" y="8347"/>
                    </a:cubicBezTo>
                    <a:cubicBezTo>
                      <a:pt x="6764" y="8478"/>
                      <a:pt x="6644" y="8597"/>
                      <a:pt x="6514" y="8597"/>
                    </a:cubicBezTo>
                    <a:lnTo>
                      <a:pt x="810" y="8597"/>
                    </a:lnTo>
                    <a:cubicBezTo>
                      <a:pt x="668" y="8597"/>
                      <a:pt x="560" y="8478"/>
                      <a:pt x="560" y="8347"/>
                    </a:cubicBezTo>
                    <a:cubicBezTo>
                      <a:pt x="560" y="8204"/>
                      <a:pt x="668" y="8097"/>
                      <a:pt x="810" y="8097"/>
                    </a:cubicBezTo>
                    <a:close/>
                    <a:moveTo>
                      <a:pt x="4251" y="9145"/>
                    </a:moveTo>
                    <a:cubicBezTo>
                      <a:pt x="4144" y="9371"/>
                      <a:pt x="3918" y="9526"/>
                      <a:pt x="3656" y="9526"/>
                    </a:cubicBezTo>
                    <a:cubicBezTo>
                      <a:pt x="3394" y="9526"/>
                      <a:pt x="3168" y="9371"/>
                      <a:pt x="3061" y="9145"/>
                    </a:cubicBezTo>
                    <a:close/>
                    <a:moveTo>
                      <a:pt x="3656" y="1"/>
                    </a:moveTo>
                    <a:cubicBezTo>
                      <a:pt x="3299" y="1"/>
                      <a:pt x="3001" y="286"/>
                      <a:pt x="3001" y="644"/>
                    </a:cubicBezTo>
                    <a:cubicBezTo>
                      <a:pt x="3001" y="810"/>
                      <a:pt x="3073" y="953"/>
                      <a:pt x="3168" y="1072"/>
                    </a:cubicBezTo>
                    <a:cubicBezTo>
                      <a:pt x="1953" y="1298"/>
                      <a:pt x="1025" y="2370"/>
                      <a:pt x="1025" y="3656"/>
                    </a:cubicBezTo>
                    <a:lnTo>
                      <a:pt x="1025" y="7502"/>
                    </a:lnTo>
                    <a:cubicBezTo>
                      <a:pt x="1025" y="7525"/>
                      <a:pt x="1013" y="7537"/>
                      <a:pt x="989" y="7537"/>
                    </a:cubicBezTo>
                    <a:lnTo>
                      <a:pt x="810" y="7537"/>
                    </a:lnTo>
                    <a:cubicBezTo>
                      <a:pt x="358" y="7537"/>
                      <a:pt x="1" y="7906"/>
                      <a:pt x="1" y="8347"/>
                    </a:cubicBezTo>
                    <a:cubicBezTo>
                      <a:pt x="1" y="8787"/>
                      <a:pt x="358" y="9145"/>
                      <a:pt x="810" y="9145"/>
                    </a:cubicBezTo>
                    <a:lnTo>
                      <a:pt x="2477" y="9145"/>
                    </a:lnTo>
                    <a:cubicBezTo>
                      <a:pt x="2608" y="9680"/>
                      <a:pt x="3085" y="10073"/>
                      <a:pt x="3656" y="10073"/>
                    </a:cubicBezTo>
                    <a:cubicBezTo>
                      <a:pt x="4228" y="10073"/>
                      <a:pt x="4704" y="9680"/>
                      <a:pt x="4835" y="9145"/>
                    </a:cubicBezTo>
                    <a:lnTo>
                      <a:pt x="6514" y="9145"/>
                    </a:lnTo>
                    <a:cubicBezTo>
                      <a:pt x="6954" y="9145"/>
                      <a:pt x="7311" y="8787"/>
                      <a:pt x="7311" y="8347"/>
                    </a:cubicBezTo>
                    <a:cubicBezTo>
                      <a:pt x="7311" y="7906"/>
                      <a:pt x="6954" y="7537"/>
                      <a:pt x="6514" y="7537"/>
                    </a:cubicBezTo>
                    <a:lnTo>
                      <a:pt x="6323" y="7537"/>
                    </a:lnTo>
                    <a:cubicBezTo>
                      <a:pt x="6299" y="7537"/>
                      <a:pt x="6287" y="7525"/>
                      <a:pt x="6287" y="7502"/>
                    </a:cubicBezTo>
                    <a:lnTo>
                      <a:pt x="6287" y="3656"/>
                    </a:lnTo>
                    <a:cubicBezTo>
                      <a:pt x="6287" y="2370"/>
                      <a:pt x="5371" y="1298"/>
                      <a:pt x="4156" y="1072"/>
                    </a:cubicBezTo>
                    <a:cubicBezTo>
                      <a:pt x="4251" y="953"/>
                      <a:pt x="4311" y="810"/>
                      <a:pt x="4311" y="644"/>
                    </a:cubicBezTo>
                    <a:cubicBezTo>
                      <a:pt x="4311" y="286"/>
                      <a:pt x="4013" y="1"/>
                      <a:pt x="36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0" name="Google Shape;1090;p26"/>
            <p:cNvSpPr/>
            <p:nvPr/>
          </p:nvSpPr>
          <p:spPr>
            <a:xfrm>
              <a:off x="2710715" y="3352300"/>
              <a:ext cx="296997" cy="512042"/>
            </a:xfrm>
            <a:custGeom>
              <a:avLst/>
              <a:gdLst/>
              <a:ahLst/>
              <a:cxnLst/>
              <a:rect l="l" t="t" r="r" b="b"/>
              <a:pathLst>
                <a:path w="10431" h="17730" extrusionOk="0">
                  <a:moveTo>
                    <a:pt x="3109" y="4882"/>
                  </a:moveTo>
                  <a:cubicBezTo>
                    <a:pt x="3299" y="4906"/>
                    <a:pt x="3609" y="5311"/>
                    <a:pt x="3692" y="6037"/>
                  </a:cubicBezTo>
                  <a:cubicBezTo>
                    <a:pt x="3668" y="6025"/>
                    <a:pt x="3632" y="6013"/>
                    <a:pt x="3597" y="5989"/>
                  </a:cubicBezTo>
                  <a:cubicBezTo>
                    <a:pt x="2751" y="5608"/>
                    <a:pt x="2668" y="5263"/>
                    <a:pt x="2668" y="5180"/>
                  </a:cubicBezTo>
                  <a:cubicBezTo>
                    <a:pt x="2692" y="5073"/>
                    <a:pt x="2930" y="4882"/>
                    <a:pt x="3097" y="4882"/>
                  </a:cubicBezTo>
                  <a:close/>
                  <a:moveTo>
                    <a:pt x="7323" y="4882"/>
                  </a:moveTo>
                  <a:cubicBezTo>
                    <a:pt x="7478" y="4882"/>
                    <a:pt x="7728" y="5073"/>
                    <a:pt x="7740" y="5156"/>
                  </a:cubicBezTo>
                  <a:cubicBezTo>
                    <a:pt x="7740" y="5263"/>
                    <a:pt x="7657" y="5608"/>
                    <a:pt x="6823" y="5989"/>
                  </a:cubicBezTo>
                  <a:cubicBezTo>
                    <a:pt x="6788" y="6013"/>
                    <a:pt x="6752" y="6025"/>
                    <a:pt x="6716" y="6037"/>
                  </a:cubicBezTo>
                  <a:cubicBezTo>
                    <a:pt x="6811" y="5311"/>
                    <a:pt x="7121" y="4906"/>
                    <a:pt x="7300" y="4882"/>
                  </a:cubicBezTo>
                  <a:close/>
                  <a:moveTo>
                    <a:pt x="4668" y="7240"/>
                  </a:moveTo>
                  <a:cubicBezTo>
                    <a:pt x="4811" y="7263"/>
                    <a:pt x="5025" y="7275"/>
                    <a:pt x="5216" y="7275"/>
                  </a:cubicBezTo>
                  <a:cubicBezTo>
                    <a:pt x="5395" y="7275"/>
                    <a:pt x="5573" y="7263"/>
                    <a:pt x="5764" y="7252"/>
                  </a:cubicBezTo>
                  <a:lnTo>
                    <a:pt x="5764" y="12371"/>
                  </a:lnTo>
                  <a:lnTo>
                    <a:pt x="4668" y="12371"/>
                  </a:lnTo>
                  <a:lnTo>
                    <a:pt x="4668" y="7240"/>
                  </a:lnTo>
                  <a:close/>
                  <a:moveTo>
                    <a:pt x="5180" y="939"/>
                  </a:moveTo>
                  <a:cubicBezTo>
                    <a:pt x="5223" y="939"/>
                    <a:pt x="5267" y="940"/>
                    <a:pt x="5311" y="941"/>
                  </a:cubicBezTo>
                  <a:cubicBezTo>
                    <a:pt x="7585" y="989"/>
                    <a:pt x="9407" y="2811"/>
                    <a:pt x="9466" y="5085"/>
                  </a:cubicBezTo>
                  <a:cubicBezTo>
                    <a:pt x="9490" y="5894"/>
                    <a:pt x="9288" y="6692"/>
                    <a:pt x="8883" y="7383"/>
                  </a:cubicBezTo>
                  <a:cubicBezTo>
                    <a:pt x="8002" y="8859"/>
                    <a:pt x="7514" y="10585"/>
                    <a:pt x="7454" y="12371"/>
                  </a:cubicBezTo>
                  <a:lnTo>
                    <a:pt x="6752" y="12371"/>
                  </a:lnTo>
                  <a:lnTo>
                    <a:pt x="6752" y="7037"/>
                  </a:lnTo>
                  <a:cubicBezTo>
                    <a:pt x="6895" y="6990"/>
                    <a:pt x="7061" y="6918"/>
                    <a:pt x="7228" y="6847"/>
                  </a:cubicBezTo>
                  <a:cubicBezTo>
                    <a:pt x="8419" y="6311"/>
                    <a:pt x="8669" y="5656"/>
                    <a:pt x="8693" y="5204"/>
                  </a:cubicBezTo>
                  <a:cubicBezTo>
                    <a:pt x="8704" y="4906"/>
                    <a:pt x="8562" y="4608"/>
                    <a:pt x="8288" y="4358"/>
                  </a:cubicBezTo>
                  <a:cubicBezTo>
                    <a:pt x="8008" y="4100"/>
                    <a:pt x="7640" y="3948"/>
                    <a:pt x="7308" y="3948"/>
                  </a:cubicBezTo>
                  <a:cubicBezTo>
                    <a:pt x="7273" y="3948"/>
                    <a:pt x="7238" y="3950"/>
                    <a:pt x="7204" y="3954"/>
                  </a:cubicBezTo>
                  <a:cubicBezTo>
                    <a:pt x="6395" y="4049"/>
                    <a:pt x="5811" y="5025"/>
                    <a:pt x="5764" y="6299"/>
                  </a:cubicBezTo>
                  <a:cubicBezTo>
                    <a:pt x="5579" y="6329"/>
                    <a:pt x="5395" y="6344"/>
                    <a:pt x="5210" y="6344"/>
                  </a:cubicBezTo>
                  <a:cubicBezTo>
                    <a:pt x="5025" y="6344"/>
                    <a:pt x="4841" y="6329"/>
                    <a:pt x="4656" y="6299"/>
                  </a:cubicBezTo>
                  <a:cubicBezTo>
                    <a:pt x="4609" y="5025"/>
                    <a:pt x="4013" y="4049"/>
                    <a:pt x="3216" y="3954"/>
                  </a:cubicBezTo>
                  <a:cubicBezTo>
                    <a:pt x="3182" y="3950"/>
                    <a:pt x="3147" y="3948"/>
                    <a:pt x="3112" y="3948"/>
                  </a:cubicBezTo>
                  <a:cubicBezTo>
                    <a:pt x="2780" y="3948"/>
                    <a:pt x="2412" y="4100"/>
                    <a:pt x="2132" y="4358"/>
                  </a:cubicBezTo>
                  <a:cubicBezTo>
                    <a:pt x="1858" y="4608"/>
                    <a:pt x="1727" y="4906"/>
                    <a:pt x="1739" y="5204"/>
                  </a:cubicBezTo>
                  <a:cubicBezTo>
                    <a:pt x="1751" y="5656"/>
                    <a:pt x="2049" y="6311"/>
                    <a:pt x="3239" y="6847"/>
                  </a:cubicBezTo>
                  <a:cubicBezTo>
                    <a:pt x="3406" y="6918"/>
                    <a:pt x="3632" y="6990"/>
                    <a:pt x="3775" y="7037"/>
                  </a:cubicBezTo>
                  <a:lnTo>
                    <a:pt x="3775" y="12371"/>
                  </a:lnTo>
                  <a:lnTo>
                    <a:pt x="2954" y="12371"/>
                  </a:lnTo>
                  <a:cubicBezTo>
                    <a:pt x="2906" y="10585"/>
                    <a:pt x="2406" y="8906"/>
                    <a:pt x="1501" y="7323"/>
                  </a:cubicBezTo>
                  <a:cubicBezTo>
                    <a:pt x="1132" y="6680"/>
                    <a:pt x="942" y="5954"/>
                    <a:pt x="942" y="5204"/>
                  </a:cubicBezTo>
                  <a:cubicBezTo>
                    <a:pt x="942" y="4049"/>
                    <a:pt x="1394" y="2965"/>
                    <a:pt x="2227" y="2156"/>
                  </a:cubicBezTo>
                  <a:cubicBezTo>
                    <a:pt x="3018" y="1377"/>
                    <a:pt x="4062" y="939"/>
                    <a:pt x="5180" y="939"/>
                  </a:cubicBezTo>
                  <a:close/>
                  <a:moveTo>
                    <a:pt x="7490" y="13264"/>
                  </a:moveTo>
                  <a:lnTo>
                    <a:pt x="7490" y="13407"/>
                  </a:lnTo>
                  <a:lnTo>
                    <a:pt x="3025" y="13407"/>
                  </a:lnTo>
                  <a:lnTo>
                    <a:pt x="3025" y="13264"/>
                  </a:lnTo>
                  <a:close/>
                  <a:moveTo>
                    <a:pt x="8383" y="14157"/>
                  </a:moveTo>
                  <a:lnTo>
                    <a:pt x="8383" y="14598"/>
                  </a:lnTo>
                  <a:lnTo>
                    <a:pt x="2132" y="14598"/>
                  </a:lnTo>
                  <a:lnTo>
                    <a:pt x="2132" y="14157"/>
                  </a:lnTo>
                  <a:close/>
                  <a:moveTo>
                    <a:pt x="7490" y="15348"/>
                  </a:moveTo>
                  <a:lnTo>
                    <a:pt x="7490" y="15491"/>
                  </a:lnTo>
                  <a:lnTo>
                    <a:pt x="3025" y="15491"/>
                  </a:lnTo>
                  <a:lnTo>
                    <a:pt x="3025" y="15348"/>
                  </a:lnTo>
                  <a:close/>
                  <a:moveTo>
                    <a:pt x="7300" y="16384"/>
                  </a:moveTo>
                  <a:cubicBezTo>
                    <a:pt x="7157" y="16538"/>
                    <a:pt x="6907" y="16681"/>
                    <a:pt x="6633" y="16681"/>
                  </a:cubicBezTo>
                  <a:lnTo>
                    <a:pt x="3775" y="16681"/>
                  </a:lnTo>
                  <a:cubicBezTo>
                    <a:pt x="3501" y="16681"/>
                    <a:pt x="3263" y="16538"/>
                    <a:pt x="3109" y="16384"/>
                  </a:cubicBezTo>
                  <a:close/>
                  <a:moveTo>
                    <a:pt x="5228" y="1"/>
                  </a:moveTo>
                  <a:cubicBezTo>
                    <a:pt x="3859" y="1"/>
                    <a:pt x="2561" y="525"/>
                    <a:pt x="1573" y="1489"/>
                  </a:cubicBezTo>
                  <a:cubicBezTo>
                    <a:pt x="561" y="2465"/>
                    <a:pt x="1" y="3787"/>
                    <a:pt x="1" y="5204"/>
                  </a:cubicBezTo>
                  <a:cubicBezTo>
                    <a:pt x="1" y="6109"/>
                    <a:pt x="215" y="7002"/>
                    <a:pt x="668" y="7787"/>
                  </a:cubicBezTo>
                  <a:cubicBezTo>
                    <a:pt x="1549" y="9323"/>
                    <a:pt x="1989" y="11014"/>
                    <a:pt x="1989" y="12681"/>
                  </a:cubicBezTo>
                  <a:lnTo>
                    <a:pt x="1989" y="12836"/>
                  </a:lnTo>
                  <a:lnTo>
                    <a:pt x="1989" y="12847"/>
                  </a:lnTo>
                  <a:lnTo>
                    <a:pt x="1989" y="13443"/>
                  </a:lnTo>
                  <a:cubicBezTo>
                    <a:pt x="1692" y="13550"/>
                    <a:pt x="1251" y="13919"/>
                    <a:pt x="1251" y="14371"/>
                  </a:cubicBezTo>
                  <a:cubicBezTo>
                    <a:pt x="1251" y="14836"/>
                    <a:pt x="1692" y="15205"/>
                    <a:pt x="1989" y="15312"/>
                  </a:cubicBezTo>
                  <a:lnTo>
                    <a:pt x="1989" y="15907"/>
                  </a:lnTo>
                  <a:cubicBezTo>
                    <a:pt x="1989" y="15919"/>
                    <a:pt x="2013" y="15943"/>
                    <a:pt x="2013" y="15955"/>
                  </a:cubicBezTo>
                  <a:cubicBezTo>
                    <a:pt x="2013" y="16919"/>
                    <a:pt x="2811" y="17729"/>
                    <a:pt x="3775" y="17729"/>
                  </a:cubicBezTo>
                  <a:lnTo>
                    <a:pt x="6633" y="17729"/>
                  </a:lnTo>
                  <a:cubicBezTo>
                    <a:pt x="7597" y="17729"/>
                    <a:pt x="8383" y="16919"/>
                    <a:pt x="8383" y="15955"/>
                  </a:cubicBezTo>
                  <a:cubicBezTo>
                    <a:pt x="8383" y="15955"/>
                    <a:pt x="8383" y="15919"/>
                    <a:pt x="8383" y="15919"/>
                  </a:cubicBezTo>
                  <a:lnTo>
                    <a:pt x="8383" y="15312"/>
                  </a:lnTo>
                  <a:cubicBezTo>
                    <a:pt x="8835" y="15205"/>
                    <a:pt x="9121" y="14836"/>
                    <a:pt x="9121" y="14371"/>
                  </a:cubicBezTo>
                  <a:cubicBezTo>
                    <a:pt x="9121" y="13919"/>
                    <a:pt x="8835" y="13550"/>
                    <a:pt x="8383" y="13443"/>
                  </a:cubicBezTo>
                  <a:lnTo>
                    <a:pt x="8383" y="12836"/>
                  </a:lnTo>
                  <a:lnTo>
                    <a:pt x="8383" y="12752"/>
                  </a:lnTo>
                  <a:cubicBezTo>
                    <a:pt x="8383" y="10978"/>
                    <a:pt x="8835" y="9287"/>
                    <a:pt x="9693" y="7847"/>
                  </a:cubicBezTo>
                  <a:cubicBezTo>
                    <a:pt x="10181" y="7013"/>
                    <a:pt x="10431" y="6049"/>
                    <a:pt x="10407" y="5061"/>
                  </a:cubicBezTo>
                  <a:cubicBezTo>
                    <a:pt x="10336" y="2287"/>
                    <a:pt x="8109" y="72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2460741" y="2970775"/>
              <a:ext cx="796945" cy="232900"/>
            </a:xfrm>
            <a:custGeom>
              <a:avLst/>
              <a:gdLst/>
              <a:ahLst/>
              <a:cxnLst/>
              <a:rect l="l" t="t" r="r" b="b"/>
              <a:pathLst>
                <a:path w="28278" h="8264" extrusionOk="0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20" y="8263"/>
                    <a:pt x="28278" y="6418"/>
                    <a:pt x="28278" y="4132"/>
                  </a:cubicBezTo>
                  <a:cubicBezTo>
                    <a:pt x="28278" y="1846"/>
                    <a:pt x="26420" y="0"/>
                    <a:pt x="2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2" name="Google Shape;1092;p26"/>
            <p:cNvSpPr txBox="1"/>
            <p:nvPr/>
          </p:nvSpPr>
          <p:spPr>
            <a:xfrm>
              <a:off x="2446100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3" name="Google Shape;1093;p26"/>
          <p:cNvGrpSpPr/>
          <p:nvPr/>
        </p:nvGrpSpPr>
        <p:grpSpPr>
          <a:xfrm>
            <a:off x="4734738" y="1281075"/>
            <a:ext cx="826500" cy="2659498"/>
            <a:chOff x="4734738" y="1204875"/>
            <a:chExt cx="826500" cy="2659498"/>
          </a:xfrm>
        </p:grpSpPr>
        <p:grpSp>
          <p:nvGrpSpPr>
            <p:cNvPr id="1094" name="Google Shape;1094;p26"/>
            <p:cNvGrpSpPr/>
            <p:nvPr/>
          </p:nvGrpSpPr>
          <p:grpSpPr>
            <a:xfrm>
              <a:off x="4799886" y="3352300"/>
              <a:ext cx="686177" cy="512073"/>
              <a:chOff x="4862616" y="3414823"/>
              <a:chExt cx="570104" cy="417439"/>
            </a:xfrm>
          </p:grpSpPr>
          <p:sp>
            <p:nvSpPr>
              <p:cNvPr id="1095" name="Google Shape;1095;p26"/>
              <p:cNvSpPr/>
              <p:nvPr/>
            </p:nvSpPr>
            <p:spPr>
              <a:xfrm>
                <a:off x="4862616" y="3414823"/>
                <a:ext cx="570104" cy="417439"/>
              </a:xfrm>
              <a:custGeom>
                <a:avLst/>
                <a:gdLst/>
                <a:ahLst/>
                <a:cxnLst/>
                <a:rect l="l" t="t" r="r" b="b"/>
                <a:pathLst>
                  <a:path w="20229" h="14812" extrusionOk="0">
                    <a:moveTo>
                      <a:pt x="7334" y="9251"/>
                    </a:moveTo>
                    <a:lnTo>
                      <a:pt x="7489" y="9537"/>
                    </a:lnTo>
                    <a:cubicBezTo>
                      <a:pt x="7501" y="9537"/>
                      <a:pt x="7501" y="9537"/>
                      <a:pt x="7501" y="9549"/>
                    </a:cubicBezTo>
                    <a:lnTo>
                      <a:pt x="7656" y="9823"/>
                    </a:lnTo>
                    <a:lnTo>
                      <a:pt x="5572" y="11037"/>
                    </a:lnTo>
                    <a:lnTo>
                      <a:pt x="5251" y="10466"/>
                    </a:lnTo>
                    <a:lnTo>
                      <a:pt x="7334" y="9251"/>
                    </a:lnTo>
                    <a:close/>
                    <a:moveTo>
                      <a:pt x="12978" y="917"/>
                    </a:moveTo>
                    <a:cubicBezTo>
                      <a:pt x="14847" y="917"/>
                      <a:pt x="16669" y="1881"/>
                      <a:pt x="17669" y="3608"/>
                    </a:cubicBezTo>
                    <a:cubicBezTo>
                      <a:pt x="19181" y="6191"/>
                      <a:pt x="18312" y="9525"/>
                      <a:pt x="15716" y="11037"/>
                    </a:cubicBezTo>
                    <a:cubicBezTo>
                      <a:pt x="14859" y="11537"/>
                      <a:pt x="13919" y="11775"/>
                      <a:pt x="12990" y="11775"/>
                    </a:cubicBezTo>
                    <a:cubicBezTo>
                      <a:pt x="11121" y="11775"/>
                      <a:pt x="9299" y="10811"/>
                      <a:pt x="8287" y="9084"/>
                    </a:cubicBezTo>
                    <a:cubicBezTo>
                      <a:pt x="7561" y="7822"/>
                      <a:pt x="7358" y="6370"/>
                      <a:pt x="7727" y="4965"/>
                    </a:cubicBezTo>
                    <a:cubicBezTo>
                      <a:pt x="8096" y="3560"/>
                      <a:pt x="8989" y="2381"/>
                      <a:pt x="10252" y="1655"/>
                    </a:cubicBezTo>
                    <a:cubicBezTo>
                      <a:pt x="11109" y="1155"/>
                      <a:pt x="12049" y="917"/>
                      <a:pt x="12978" y="917"/>
                    </a:cubicBezTo>
                    <a:close/>
                    <a:moveTo>
                      <a:pt x="4025" y="10299"/>
                    </a:moveTo>
                    <a:cubicBezTo>
                      <a:pt x="4084" y="10299"/>
                      <a:pt x="4132" y="10335"/>
                      <a:pt x="4156" y="10394"/>
                    </a:cubicBezTo>
                    <a:lnTo>
                      <a:pt x="5108" y="12037"/>
                    </a:lnTo>
                    <a:cubicBezTo>
                      <a:pt x="5144" y="12097"/>
                      <a:pt x="5120" y="12156"/>
                      <a:pt x="5120" y="12180"/>
                    </a:cubicBezTo>
                    <a:cubicBezTo>
                      <a:pt x="5108" y="12204"/>
                      <a:pt x="5084" y="12263"/>
                      <a:pt x="5025" y="12299"/>
                    </a:cubicBezTo>
                    <a:lnTo>
                      <a:pt x="2429" y="13811"/>
                    </a:lnTo>
                    <a:cubicBezTo>
                      <a:pt x="2334" y="13871"/>
                      <a:pt x="2227" y="13895"/>
                      <a:pt x="2131" y="13895"/>
                    </a:cubicBezTo>
                    <a:cubicBezTo>
                      <a:pt x="1929" y="13895"/>
                      <a:pt x="1727" y="13787"/>
                      <a:pt x="1619" y="13597"/>
                    </a:cubicBezTo>
                    <a:lnTo>
                      <a:pt x="1060" y="12644"/>
                    </a:lnTo>
                    <a:cubicBezTo>
                      <a:pt x="988" y="12513"/>
                      <a:pt x="965" y="12347"/>
                      <a:pt x="1000" y="12204"/>
                    </a:cubicBezTo>
                    <a:cubicBezTo>
                      <a:pt x="1048" y="12049"/>
                      <a:pt x="1191" y="11918"/>
                      <a:pt x="1322" y="11835"/>
                    </a:cubicBezTo>
                    <a:lnTo>
                      <a:pt x="3977" y="10323"/>
                    </a:lnTo>
                    <a:cubicBezTo>
                      <a:pt x="3977" y="10311"/>
                      <a:pt x="3989" y="10299"/>
                      <a:pt x="4025" y="10299"/>
                    </a:cubicBezTo>
                    <a:close/>
                    <a:moveTo>
                      <a:pt x="12978" y="0"/>
                    </a:moveTo>
                    <a:cubicBezTo>
                      <a:pt x="11883" y="0"/>
                      <a:pt x="10787" y="274"/>
                      <a:pt x="9787" y="857"/>
                    </a:cubicBezTo>
                    <a:cubicBezTo>
                      <a:pt x="8323" y="1715"/>
                      <a:pt x="7275" y="3084"/>
                      <a:pt x="6846" y="4727"/>
                    </a:cubicBezTo>
                    <a:cubicBezTo>
                      <a:pt x="6525" y="5953"/>
                      <a:pt x="6572" y="7227"/>
                      <a:pt x="6977" y="8406"/>
                    </a:cubicBezTo>
                    <a:lnTo>
                      <a:pt x="4727" y="9704"/>
                    </a:lnTo>
                    <a:cubicBezTo>
                      <a:pt x="4517" y="9493"/>
                      <a:pt x="4232" y="9380"/>
                      <a:pt x="3939" y="9380"/>
                    </a:cubicBezTo>
                    <a:cubicBezTo>
                      <a:pt x="3750" y="9380"/>
                      <a:pt x="3559" y="9427"/>
                      <a:pt x="3382" y="9525"/>
                    </a:cubicBezTo>
                    <a:lnTo>
                      <a:pt x="798" y="11049"/>
                    </a:lnTo>
                    <a:cubicBezTo>
                      <a:pt x="453" y="11251"/>
                      <a:pt x="215" y="11573"/>
                      <a:pt x="107" y="11966"/>
                    </a:cubicBezTo>
                    <a:cubicBezTo>
                      <a:pt x="0" y="12359"/>
                      <a:pt x="60" y="12764"/>
                      <a:pt x="262" y="13109"/>
                    </a:cubicBezTo>
                    <a:lnTo>
                      <a:pt x="822" y="14061"/>
                    </a:lnTo>
                    <a:cubicBezTo>
                      <a:pt x="1108" y="14538"/>
                      <a:pt x="1608" y="14811"/>
                      <a:pt x="2131" y="14811"/>
                    </a:cubicBezTo>
                    <a:cubicBezTo>
                      <a:pt x="2393" y="14811"/>
                      <a:pt x="2655" y="14740"/>
                      <a:pt x="2893" y="14609"/>
                    </a:cubicBezTo>
                    <a:lnTo>
                      <a:pt x="5489" y="13085"/>
                    </a:lnTo>
                    <a:cubicBezTo>
                      <a:pt x="5751" y="12942"/>
                      <a:pt x="5930" y="12704"/>
                      <a:pt x="6001" y="12418"/>
                    </a:cubicBezTo>
                    <a:cubicBezTo>
                      <a:pt x="6049" y="12228"/>
                      <a:pt x="6049" y="12025"/>
                      <a:pt x="6001" y="11847"/>
                    </a:cubicBezTo>
                    <a:lnTo>
                      <a:pt x="8227" y="10549"/>
                    </a:lnTo>
                    <a:cubicBezTo>
                      <a:pt x="9454" y="11930"/>
                      <a:pt x="11204" y="12692"/>
                      <a:pt x="12990" y="12692"/>
                    </a:cubicBezTo>
                    <a:cubicBezTo>
                      <a:pt x="14073" y="12692"/>
                      <a:pt x="15181" y="12418"/>
                      <a:pt x="16181" y="11835"/>
                    </a:cubicBezTo>
                    <a:cubicBezTo>
                      <a:pt x="19205" y="10061"/>
                      <a:pt x="20229" y="6167"/>
                      <a:pt x="18467" y="3143"/>
                    </a:cubicBezTo>
                    <a:cubicBezTo>
                      <a:pt x="17288" y="1119"/>
                      <a:pt x="15157" y="0"/>
                      <a:pt x="12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6"/>
              <p:cNvSpPr/>
              <p:nvPr/>
            </p:nvSpPr>
            <p:spPr>
              <a:xfrm>
                <a:off x="5078355" y="3462113"/>
                <a:ext cx="300341" cy="263112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9336" extrusionOk="0">
                    <a:moveTo>
                      <a:pt x="5323" y="918"/>
                    </a:moveTo>
                    <a:cubicBezTo>
                      <a:pt x="6609" y="918"/>
                      <a:pt x="7871" y="1584"/>
                      <a:pt x="8573" y="2775"/>
                    </a:cubicBezTo>
                    <a:cubicBezTo>
                      <a:pt x="9609" y="4561"/>
                      <a:pt x="9002" y="6871"/>
                      <a:pt x="7216" y="7907"/>
                    </a:cubicBezTo>
                    <a:cubicBezTo>
                      <a:pt x="6621" y="8252"/>
                      <a:pt x="5978" y="8419"/>
                      <a:pt x="5335" y="8419"/>
                    </a:cubicBezTo>
                    <a:cubicBezTo>
                      <a:pt x="4037" y="8419"/>
                      <a:pt x="2787" y="7752"/>
                      <a:pt x="2085" y="6561"/>
                    </a:cubicBezTo>
                    <a:cubicBezTo>
                      <a:pt x="1049" y="4775"/>
                      <a:pt x="1656" y="2465"/>
                      <a:pt x="3442" y="1430"/>
                    </a:cubicBezTo>
                    <a:cubicBezTo>
                      <a:pt x="4025" y="1084"/>
                      <a:pt x="4680" y="918"/>
                      <a:pt x="5323" y="918"/>
                    </a:cubicBezTo>
                    <a:close/>
                    <a:moveTo>
                      <a:pt x="5323" y="1"/>
                    </a:moveTo>
                    <a:cubicBezTo>
                      <a:pt x="4525" y="1"/>
                      <a:pt x="3716" y="203"/>
                      <a:pt x="2978" y="632"/>
                    </a:cubicBezTo>
                    <a:cubicBezTo>
                      <a:pt x="751" y="1930"/>
                      <a:pt x="1" y="4799"/>
                      <a:pt x="1299" y="7014"/>
                    </a:cubicBezTo>
                    <a:cubicBezTo>
                      <a:pt x="2156" y="8502"/>
                      <a:pt x="3728" y="9335"/>
                      <a:pt x="5335" y="9335"/>
                    </a:cubicBezTo>
                    <a:cubicBezTo>
                      <a:pt x="6133" y="9335"/>
                      <a:pt x="6942" y="9133"/>
                      <a:pt x="7680" y="8704"/>
                    </a:cubicBezTo>
                    <a:cubicBezTo>
                      <a:pt x="9907" y="7406"/>
                      <a:pt x="10657" y="4537"/>
                      <a:pt x="9359" y="2311"/>
                    </a:cubicBezTo>
                    <a:cubicBezTo>
                      <a:pt x="8490" y="822"/>
                      <a:pt x="6930" y="1"/>
                      <a:pt x="5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7" name="Google Shape;1097;p26"/>
            <p:cNvSpPr/>
            <p:nvPr/>
          </p:nvSpPr>
          <p:spPr>
            <a:xfrm>
              <a:off x="4744502" y="2970775"/>
              <a:ext cx="796945" cy="232900"/>
            </a:xfrm>
            <a:custGeom>
              <a:avLst/>
              <a:gdLst/>
              <a:ahLst/>
              <a:cxnLst/>
              <a:rect l="l" t="t" r="r" b="b"/>
              <a:pathLst>
                <a:path w="28278" h="8264" extrusionOk="0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8" name="Google Shape;1098;p26"/>
            <p:cNvGrpSpPr/>
            <p:nvPr/>
          </p:nvGrpSpPr>
          <p:grpSpPr>
            <a:xfrm>
              <a:off x="4977038" y="1204875"/>
              <a:ext cx="331877" cy="331877"/>
              <a:chOff x="4977038" y="1204875"/>
              <a:chExt cx="331877" cy="331877"/>
            </a:xfrm>
          </p:grpSpPr>
          <p:sp>
            <p:nvSpPr>
              <p:cNvPr id="1099" name="Google Shape;1099;p26"/>
              <p:cNvSpPr/>
              <p:nvPr/>
            </p:nvSpPr>
            <p:spPr>
              <a:xfrm>
                <a:off x="4977038" y="1204875"/>
                <a:ext cx="331877" cy="331877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11776" extrusionOk="0">
                    <a:moveTo>
                      <a:pt x="5894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94" y="11776"/>
                    </a:cubicBezTo>
                    <a:cubicBezTo>
                      <a:pt x="9144" y="11776"/>
                      <a:pt x="11776" y="9145"/>
                      <a:pt x="11776" y="5894"/>
                    </a:cubicBezTo>
                    <a:cubicBezTo>
                      <a:pt x="11776" y="2644"/>
                      <a:pt x="9144" y="1"/>
                      <a:pt x="5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0" name="Google Shape;1100;p26"/>
              <p:cNvGrpSpPr/>
              <p:nvPr/>
            </p:nvGrpSpPr>
            <p:grpSpPr>
              <a:xfrm>
                <a:off x="5029035" y="1253546"/>
                <a:ext cx="209764" cy="233550"/>
                <a:chOff x="5029035" y="1253546"/>
                <a:chExt cx="209764" cy="233550"/>
              </a:xfrm>
            </p:grpSpPr>
            <p:sp>
              <p:nvSpPr>
                <p:cNvPr id="1101" name="Google Shape;1101;p26"/>
                <p:cNvSpPr/>
                <p:nvPr/>
              </p:nvSpPr>
              <p:spPr>
                <a:xfrm>
                  <a:off x="5201175" y="1310926"/>
                  <a:ext cx="37624" cy="17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251" extrusionOk="0">
                      <a:moveTo>
                        <a:pt x="1" y="0"/>
                      </a:moveTo>
                      <a:lnTo>
                        <a:pt x="1" y="6251"/>
                      </a:lnTo>
                      <a:lnTo>
                        <a:pt x="1334" y="6251"/>
                      </a:lnTo>
                      <a:lnTo>
                        <a:pt x="13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26"/>
                <p:cNvSpPr/>
                <p:nvPr/>
              </p:nvSpPr>
              <p:spPr>
                <a:xfrm>
                  <a:off x="5146472" y="1361232"/>
                  <a:ext cx="37962" cy="12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4466" extrusionOk="0">
                      <a:moveTo>
                        <a:pt x="1" y="1"/>
                      </a:moveTo>
                      <a:lnTo>
                        <a:pt x="1" y="4466"/>
                      </a:lnTo>
                      <a:lnTo>
                        <a:pt x="1346" y="4466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26"/>
                <p:cNvSpPr/>
                <p:nvPr/>
              </p:nvSpPr>
              <p:spPr>
                <a:xfrm>
                  <a:off x="5096138" y="1394798"/>
                  <a:ext cx="37962" cy="9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3275" extrusionOk="0">
                      <a:moveTo>
                        <a:pt x="1" y="1"/>
                      </a:moveTo>
                      <a:lnTo>
                        <a:pt x="1" y="3275"/>
                      </a:lnTo>
                      <a:lnTo>
                        <a:pt x="1346" y="327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26"/>
                <p:cNvSpPr/>
                <p:nvPr/>
              </p:nvSpPr>
              <p:spPr>
                <a:xfrm>
                  <a:off x="5041802" y="1440764"/>
                  <a:ext cx="37595" cy="4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" h="1644" extrusionOk="0">
                      <a:moveTo>
                        <a:pt x="0" y="1"/>
                      </a:moveTo>
                      <a:lnTo>
                        <a:pt x="0" y="1644"/>
                      </a:lnTo>
                      <a:lnTo>
                        <a:pt x="1334" y="1644"/>
                      </a:lnTo>
                      <a:lnTo>
                        <a:pt x="13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26"/>
                <p:cNvSpPr/>
                <p:nvPr/>
              </p:nvSpPr>
              <p:spPr>
                <a:xfrm>
                  <a:off x="5029035" y="1253546"/>
                  <a:ext cx="189950" cy="117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0" h="4156" extrusionOk="0">
                      <a:moveTo>
                        <a:pt x="6740" y="0"/>
                      </a:moveTo>
                      <a:lnTo>
                        <a:pt x="4906" y="24"/>
                      </a:lnTo>
                      <a:lnTo>
                        <a:pt x="5216" y="536"/>
                      </a:lnTo>
                      <a:lnTo>
                        <a:pt x="1" y="3620"/>
                      </a:lnTo>
                      <a:lnTo>
                        <a:pt x="322" y="4155"/>
                      </a:lnTo>
                      <a:lnTo>
                        <a:pt x="5537" y="1072"/>
                      </a:lnTo>
                      <a:lnTo>
                        <a:pt x="5847" y="1595"/>
                      </a:lnTo>
                      <a:lnTo>
                        <a:pt x="67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06" name="Google Shape;1106;p26"/>
            <p:cNvSpPr txBox="1"/>
            <p:nvPr/>
          </p:nvSpPr>
          <p:spPr>
            <a:xfrm>
              <a:off x="4734738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112" name="Google Shape;1112;p27"/>
          <p:cNvSpPr/>
          <p:nvPr/>
        </p:nvSpPr>
        <p:spPr>
          <a:xfrm>
            <a:off x="226" y="3944013"/>
            <a:ext cx="9144351" cy="29960"/>
          </a:xfrm>
          <a:custGeom>
            <a:avLst/>
            <a:gdLst/>
            <a:ahLst/>
            <a:cxnLst/>
            <a:rect l="l" t="t" r="r" b="b"/>
            <a:pathLst>
              <a:path w="287513" h="942" extrusionOk="0">
                <a:moveTo>
                  <a:pt x="476" y="0"/>
                </a:moveTo>
                <a:cubicBezTo>
                  <a:pt x="215" y="0"/>
                  <a:pt x="0" y="203"/>
                  <a:pt x="0" y="465"/>
                </a:cubicBezTo>
                <a:cubicBezTo>
                  <a:pt x="0" y="727"/>
                  <a:pt x="215" y="941"/>
                  <a:pt x="476" y="941"/>
                </a:cubicBezTo>
                <a:lnTo>
                  <a:pt x="287036" y="941"/>
                </a:lnTo>
                <a:cubicBezTo>
                  <a:pt x="287298" y="941"/>
                  <a:pt x="287512" y="727"/>
                  <a:pt x="287512" y="465"/>
                </a:cubicBezTo>
                <a:cubicBezTo>
                  <a:pt x="287512" y="203"/>
                  <a:pt x="287298" y="0"/>
                  <a:pt x="2870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7"/>
          <p:cNvSpPr/>
          <p:nvPr/>
        </p:nvSpPr>
        <p:spPr>
          <a:xfrm>
            <a:off x="2496530" y="2018943"/>
            <a:ext cx="31455" cy="54546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27"/>
          <p:cNvSpPr/>
          <p:nvPr/>
        </p:nvSpPr>
        <p:spPr>
          <a:xfrm>
            <a:off x="1858690" y="2039392"/>
            <a:ext cx="117424" cy="117424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27"/>
          <p:cNvSpPr/>
          <p:nvPr/>
        </p:nvSpPr>
        <p:spPr>
          <a:xfrm>
            <a:off x="1871188" y="2051891"/>
            <a:ext cx="92425" cy="92425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50" y="2905"/>
                  <a:pt x="2905" y="2250"/>
                  <a:pt x="2905" y="1453"/>
                </a:cubicBezTo>
                <a:cubicBezTo>
                  <a:pt x="2905" y="643"/>
                  <a:pt x="2250" y="0"/>
                  <a:pt x="1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27"/>
          <p:cNvSpPr/>
          <p:nvPr/>
        </p:nvSpPr>
        <p:spPr>
          <a:xfrm>
            <a:off x="5037458" y="2039392"/>
            <a:ext cx="117424" cy="117424"/>
          </a:xfrm>
          <a:custGeom>
            <a:avLst/>
            <a:gdLst/>
            <a:ahLst/>
            <a:cxnLst/>
            <a:rect l="l" t="t" r="r" b="b"/>
            <a:pathLst>
              <a:path w="3692" h="3692" extrusionOk="0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7"/>
          <p:cNvSpPr/>
          <p:nvPr/>
        </p:nvSpPr>
        <p:spPr>
          <a:xfrm>
            <a:off x="5049957" y="2051891"/>
            <a:ext cx="92425" cy="92425"/>
          </a:xfrm>
          <a:custGeom>
            <a:avLst/>
            <a:gdLst/>
            <a:ahLst/>
            <a:cxnLst/>
            <a:rect l="l" t="t" r="r" b="b"/>
            <a:pathLst>
              <a:path w="2906" h="2906" extrusionOk="0">
                <a:moveTo>
                  <a:pt x="1453" y="0"/>
                </a:moveTo>
                <a:cubicBezTo>
                  <a:pt x="655" y="0"/>
                  <a:pt x="1" y="643"/>
                  <a:pt x="1" y="1453"/>
                </a:cubicBezTo>
                <a:cubicBezTo>
                  <a:pt x="1" y="2250"/>
                  <a:pt x="655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7"/>
          <p:cNvSpPr/>
          <p:nvPr/>
        </p:nvSpPr>
        <p:spPr>
          <a:xfrm>
            <a:off x="4009714" y="2018943"/>
            <a:ext cx="31455" cy="54546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7"/>
          <p:cNvSpPr/>
          <p:nvPr/>
        </p:nvSpPr>
        <p:spPr>
          <a:xfrm>
            <a:off x="7188483" y="2018943"/>
            <a:ext cx="31455" cy="54546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1" y="0"/>
                </a:moveTo>
                <a:lnTo>
                  <a:pt x="1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27"/>
          <p:cNvSpPr/>
          <p:nvPr/>
        </p:nvSpPr>
        <p:spPr>
          <a:xfrm>
            <a:off x="5599099" y="2018943"/>
            <a:ext cx="31455" cy="54546"/>
          </a:xfrm>
          <a:custGeom>
            <a:avLst/>
            <a:gdLst/>
            <a:ahLst/>
            <a:cxnLst/>
            <a:rect l="l" t="t" r="r" b="b"/>
            <a:pathLst>
              <a:path w="989" h="1715" extrusionOk="0">
                <a:moveTo>
                  <a:pt x="0" y="0"/>
                </a:moveTo>
                <a:lnTo>
                  <a:pt x="0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1" name="Google Shape;1121;p27"/>
          <p:cNvGrpSpPr/>
          <p:nvPr/>
        </p:nvGrpSpPr>
        <p:grpSpPr>
          <a:xfrm>
            <a:off x="670086" y="1470626"/>
            <a:ext cx="1761414" cy="2567343"/>
            <a:chOff x="670086" y="1470626"/>
            <a:chExt cx="1761414" cy="2567343"/>
          </a:xfrm>
        </p:grpSpPr>
        <p:sp>
          <p:nvSpPr>
            <p:cNvPr id="1122" name="Google Shape;1122;p27"/>
            <p:cNvSpPr/>
            <p:nvPr/>
          </p:nvSpPr>
          <p:spPr>
            <a:xfrm>
              <a:off x="1031336" y="3880026"/>
              <a:ext cx="157912" cy="157944"/>
            </a:xfrm>
            <a:custGeom>
              <a:avLst/>
              <a:gdLst/>
              <a:ahLst/>
              <a:cxnLst/>
              <a:rect l="l" t="t" r="r" b="b"/>
              <a:pathLst>
                <a:path w="4965" h="4966" extrusionOk="0">
                  <a:moveTo>
                    <a:pt x="2488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8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1048350" y="3896691"/>
              <a:ext cx="124230" cy="124230"/>
            </a:xfrm>
            <a:custGeom>
              <a:avLst/>
              <a:gdLst/>
              <a:ahLst/>
              <a:cxnLst/>
              <a:rect l="l" t="t" r="r" b="b"/>
              <a:pathLst>
                <a:path w="3906" h="3906" extrusionOk="0">
                  <a:moveTo>
                    <a:pt x="1953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3" y="3905"/>
                  </a:cubicBezTo>
                  <a:cubicBezTo>
                    <a:pt x="3037" y="3905"/>
                    <a:pt x="3906" y="3036"/>
                    <a:pt x="3906" y="1953"/>
                  </a:cubicBezTo>
                  <a:cubicBezTo>
                    <a:pt x="3906" y="881"/>
                    <a:pt x="3037" y="0"/>
                    <a:pt x="19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907113" y="1836430"/>
              <a:ext cx="31455" cy="54546"/>
            </a:xfrm>
            <a:custGeom>
              <a:avLst/>
              <a:gdLst/>
              <a:ahLst/>
              <a:cxnLst/>
              <a:rect l="l" t="t" r="r" b="b"/>
              <a:pathLst>
                <a:path w="989" h="1715" extrusionOk="0">
                  <a:moveTo>
                    <a:pt x="1" y="0"/>
                  </a:moveTo>
                  <a:lnTo>
                    <a:pt x="1" y="1715"/>
                  </a:lnTo>
                  <a:lnTo>
                    <a:pt x="989" y="1715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670086" y="1470626"/>
              <a:ext cx="1247392" cy="2488328"/>
            </a:xfrm>
            <a:custGeom>
              <a:avLst/>
              <a:gdLst/>
              <a:ahLst/>
              <a:cxnLst/>
              <a:rect l="l" t="t" r="r" b="b"/>
              <a:pathLst>
                <a:path w="39220" h="78237" fill="none" extrusionOk="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w="157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733692" y="1534264"/>
              <a:ext cx="1120172" cy="1120140"/>
            </a:xfrm>
            <a:custGeom>
              <a:avLst/>
              <a:gdLst/>
              <a:ahLst/>
              <a:cxnLst/>
              <a:rect l="l" t="t" r="r" b="b"/>
              <a:pathLst>
                <a:path w="35220" h="35219" extrusionOk="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927181" y="1733797"/>
              <a:ext cx="727857" cy="727857"/>
            </a:xfrm>
            <a:custGeom>
              <a:avLst/>
              <a:gdLst/>
              <a:ahLst/>
              <a:cxnLst/>
              <a:rect l="l" t="t" r="r" b="b"/>
              <a:pathLst>
                <a:path w="22885" h="22885" extrusionOk="0">
                  <a:moveTo>
                    <a:pt x="11443" y="1"/>
                  </a:moveTo>
                  <a:cubicBezTo>
                    <a:pt x="5121" y="1"/>
                    <a:pt x="1" y="5120"/>
                    <a:pt x="1" y="11443"/>
                  </a:cubicBezTo>
                  <a:cubicBezTo>
                    <a:pt x="1" y="17765"/>
                    <a:pt x="5121" y="22885"/>
                    <a:pt x="11443" y="22885"/>
                  </a:cubicBezTo>
                  <a:cubicBezTo>
                    <a:pt x="17765" y="22885"/>
                    <a:pt x="22885" y="17765"/>
                    <a:pt x="22885" y="11443"/>
                  </a:cubicBezTo>
                  <a:cubicBezTo>
                    <a:pt x="22885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8" name="Google Shape;1128;p27"/>
            <p:cNvSpPr txBox="1"/>
            <p:nvPr/>
          </p:nvSpPr>
          <p:spPr>
            <a:xfrm>
              <a:off x="1184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9" name="Google Shape;1129;p27"/>
          <p:cNvGrpSpPr/>
          <p:nvPr/>
        </p:nvGrpSpPr>
        <p:grpSpPr>
          <a:xfrm>
            <a:off x="2259471" y="1470626"/>
            <a:ext cx="1759029" cy="2567343"/>
            <a:chOff x="2259471" y="1470626"/>
            <a:chExt cx="1759029" cy="2567343"/>
          </a:xfrm>
        </p:grpSpPr>
        <p:sp>
          <p:nvSpPr>
            <p:cNvPr id="1130" name="Google Shape;1130;p27"/>
            <p:cNvSpPr/>
            <p:nvPr/>
          </p:nvSpPr>
          <p:spPr>
            <a:xfrm>
              <a:off x="3448074" y="2039392"/>
              <a:ext cx="117424" cy="117424"/>
            </a:xfrm>
            <a:custGeom>
              <a:avLst/>
              <a:gdLst/>
              <a:ahLst/>
              <a:cxnLst/>
              <a:rect l="l" t="t" r="r" b="b"/>
              <a:pathLst>
                <a:path w="3692" h="3692" extrusionOk="0">
                  <a:moveTo>
                    <a:pt x="1846" y="0"/>
                  </a:moveTo>
                  <a:cubicBezTo>
                    <a:pt x="834" y="0"/>
                    <a:pt x="0" y="822"/>
                    <a:pt x="0" y="1846"/>
                  </a:cubicBezTo>
                  <a:cubicBezTo>
                    <a:pt x="0" y="2858"/>
                    <a:pt x="834" y="3691"/>
                    <a:pt x="1846" y="3691"/>
                  </a:cubicBezTo>
                  <a:cubicBezTo>
                    <a:pt x="2870" y="3691"/>
                    <a:pt x="3691" y="2858"/>
                    <a:pt x="3691" y="1846"/>
                  </a:cubicBezTo>
                  <a:cubicBezTo>
                    <a:pt x="3691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3460573" y="2051891"/>
              <a:ext cx="92425" cy="92425"/>
            </a:xfrm>
            <a:custGeom>
              <a:avLst/>
              <a:gdLst/>
              <a:ahLst/>
              <a:cxnLst/>
              <a:rect l="l" t="t" r="r" b="b"/>
              <a:pathLst>
                <a:path w="2906" h="2906" extrusionOk="0">
                  <a:moveTo>
                    <a:pt x="1453" y="0"/>
                  </a:moveTo>
                  <a:cubicBezTo>
                    <a:pt x="655" y="0"/>
                    <a:pt x="0" y="643"/>
                    <a:pt x="0" y="1453"/>
                  </a:cubicBezTo>
                  <a:cubicBezTo>
                    <a:pt x="0" y="2250"/>
                    <a:pt x="655" y="2905"/>
                    <a:pt x="1453" y="2905"/>
                  </a:cubicBezTo>
                  <a:cubicBezTo>
                    <a:pt x="2263" y="2905"/>
                    <a:pt x="2905" y="2250"/>
                    <a:pt x="2905" y="1453"/>
                  </a:cubicBezTo>
                  <a:cubicBezTo>
                    <a:pt x="2905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2621102" y="3880026"/>
              <a:ext cx="157562" cy="157944"/>
            </a:xfrm>
            <a:custGeom>
              <a:avLst/>
              <a:gdLst/>
              <a:ahLst/>
              <a:cxnLst/>
              <a:rect l="l" t="t" r="r" b="b"/>
              <a:pathLst>
                <a:path w="4954" h="4966" extrusionOk="0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46" y="4965"/>
                    <a:pt x="4953" y="3858"/>
                    <a:pt x="4953" y="2477"/>
                  </a:cubicBezTo>
                  <a:cubicBezTo>
                    <a:pt x="4953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2637767" y="3896691"/>
              <a:ext cx="124230" cy="124230"/>
            </a:xfrm>
            <a:custGeom>
              <a:avLst/>
              <a:gdLst/>
              <a:ahLst/>
              <a:cxnLst/>
              <a:rect l="l" t="t" r="r" b="b"/>
              <a:pathLst>
                <a:path w="3906" h="3906" extrusionOk="0">
                  <a:moveTo>
                    <a:pt x="1953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36"/>
                    <a:pt x="869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2259471" y="1470626"/>
              <a:ext cx="1247392" cy="2488328"/>
            </a:xfrm>
            <a:custGeom>
              <a:avLst/>
              <a:gdLst/>
              <a:ahLst/>
              <a:cxnLst/>
              <a:rect l="l" t="t" r="r" b="b"/>
              <a:pathLst>
                <a:path w="39220" h="78237" fill="none" extrusionOk="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w="15775" cap="flat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2323076" y="1534264"/>
              <a:ext cx="1120172" cy="1120140"/>
            </a:xfrm>
            <a:custGeom>
              <a:avLst/>
              <a:gdLst/>
              <a:ahLst/>
              <a:cxnLst/>
              <a:rect l="l" t="t" r="r" b="b"/>
              <a:pathLst>
                <a:path w="35220" h="35219" extrusionOk="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8" y="35219"/>
                    <a:pt x="35220" y="27337"/>
                    <a:pt x="35220" y="17610"/>
                  </a:cubicBezTo>
                  <a:cubicBezTo>
                    <a:pt x="35220" y="7894"/>
                    <a:pt x="27338" y="0"/>
                    <a:pt x="1761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2516597" y="1733797"/>
              <a:ext cx="727826" cy="727857"/>
            </a:xfrm>
            <a:custGeom>
              <a:avLst/>
              <a:gdLst/>
              <a:ahLst/>
              <a:cxnLst/>
              <a:rect l="l" t="t" r="r" b="b"/>
              <a:pathLst>
                <a:path w="22884" h="22885" extrusionOk="0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7" name="Google Shape;1137;p27"/>
            <p:cNvSpPr txBox="1"/>
            <p:nvPr/>
          </p:nvSpPr>
          <p:spPr>
            <a:xfrm>
              <a:off x="2771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27"/>
          <p:cNvGrpSpPr/>
          <p:nvPr/>
        </p:nvGrpSpPr>
        <p:grpSpPr>
          <a:xfrm>
            <a:off x="3848855" y="1470626"/>
            <a:ext cx="1756645" cy="2567343"/>
            <a:chOff x="3848855" y="1470626"/>
            <a:chExt cx="1756645" cy="2567343"/>
          </a:xfrm>
        </p:grpSpPr>
        <p:sp>
          <p:nvSpPr>
            <p:cNvPr id="1139" name="Google Shape;1139;p27"/>
            <p:cNvSpPr/>
            <p:nvPr/>
          </p:nvSpPr>
          <p:spPr>
            <a:xfrm>
              <a:off x="4203299" y="3880026"/>
              <a:ext cx="157912" cy="157944"/>
            </a:xfrm>
            <a:custGeom>
              <a:avLst/>
              <a:gdLst/>
              <a:ahLst/>
              <a:cxnLst/>
              <a:rect l="l" t="t" r="r" b="b"/>
              <a:pathLst>
                <a:path w="4965" h="4966" extrusionOk="0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219964" y="3896691"/>
              <a:ext cx="124612" cy="124230"/>
            </a:xfrm>
            <a:custGeom>
              <a:avLst/>
              <a:gdLst/>
              <a:ahLst/>
              <a:cxnLst/>
              <a:rect l="l" t="t" r="r" b="b"/>
              <a:pathLst>
                <a:path w="3918" h="3906" extrusionOk="0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17" y="3036"/>
                    <a:pt x="3917" y="1953"/>
                  </a:cubicBezTo>
                  <a:cubicBezTo>
                    <a:pt x="3917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3848855" y="1470626"/>
              <a:ext cx="1247424" cy="2488328"/>
            </a:xfrm>
            <a:custGeom>
              <a:avLst/>
              <a:gdLst/>
              <a:ahLst/>
              <a:cxnLst/>
              <a:rect l="l" t="t" r="r" b="b"/>
              <a:pathLst>
                <a:path w="39221" h="78237" fill="none" extrusionOk="0">
                  <a:moveTo>
                    <a:pt x="39220" y="19611"/>
                  </a:moveTo>
                  <a:cubicBezTo>
                    <a:pt x="39220" y="8788"/>
                    <a:pt x="30445" y="1"/>
                    <a:pt x="19611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2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w="15775" cap="flat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3912493" y="1534264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35219" h="35219" extrusionOk="0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4105982" y="1733797"/>
              <a:ext cx="727826" cy="727857"/>
            </a:xfrm>
            <a:custGeom>
              <a:avLst/>
              <a:gdLst/>
              <a:ahLst/>
              <a:cxnLst/>
              <a:rect l="l" t="t" r="r" b="b"/>
              <a:pathLst>
                <a:path w="22884" h="22885" extrusionOk="0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4" name="Google Shape;1144;p27"/>
            <p:cNvSpPr txBox="1"/>
            <p:nvPr/>
          </p:nvSpPr>
          <p:spPr>
            <a:xfrm>
              <a:off x="4358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5" name="Google Shape;1145;p27"/>
          <p:cNvGrpSpPr/>
          <p:nvPr/>
        </p:nvGrpSpPr>
        <p:grpSpPr>
          <a:xfrm>
            <a:off x="5438271" y="1470626"/>
            <a:ext cx="1754229" cy="2567343"/>
            <a:chOff x="5438271" y="1470626"/>
            <a:chExt cx="1754229" cy="2567343"/>
          </a:xfrm>
        </p:grpSpPr>
        <p:sp>
          <p:nvSpPr>
            <p:cNvPr id="1146" name="Google Shape;1146;p27"/>
            <p:cNvSpPr/>
            <p:nvPr/>
          </p:nvSpPr>
          <p:spPr>
            <a:xfrm>
              <a:off x="5793065" y="3880026"/>
              <a:ext cx="157944" cy="157944"/>
            </a:xfrm>
            <a:custGeom>
              <a:avLst/>
              <a:gdLst/>
              <a:ahLst/>
              <a:cxnLst/>
              <a:rect l="l" t="t" r="r" b="b"/>
              <a:pathLst>
                <a:path w="4966" h="4966" extrusionOk="0">
                  <a:moveTo>
                    <a:pt x="2477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858"/>
                    <a:pt x="1108" y="4965"/>
                    <a:pt x="2477" y="4965"/>
                  </a:cubicBezTo>
                  <a:cubicBezTo>
                    <a:pt x="3846" y="4965"/>
                    <a:pt x="4965" y="3858"/>
                    <a:pt x="4965" y="2477"/>
                  </a:cubicBezTo>
                  <a:cubicBezTo>
                    <a:pt x="4965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5809730" y="3896691"/>
              <a:ext cx="124230" cy="124230"/>
            </a:xfrm>
            <a:custGeom>
              <a:avLst/>
              <a:gdLst/>
              <a:ahLst/>
              <a:cxnLst/>
              <a:rect l="l" t="t" r="r" b="b"/>
              <a:pathLst>
                <a:path w="3906" h="3906" extrusionOk="0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5438271" y="1470626"/>
              <a:ext cx="1247392" cy="2488328"/>
            </a:xfrm>
            <a:custGeom>
              <a:avLst/>
              <a:gdLst/>
              <a:ahLst/>
              <a:cxnLst/>
              <a:rect l="l" t="t" r="r" b="b"/>
              <a:pathLst>
                <a:path w="39220" h="78237" fill="none" extrusionOk="0">
                  <a:moveTo>
                    <a:pt x="39219" y="19611"/>
                  </a:moveTo>
                  <a:cubicBezTo>
                    <a:pt x="39219" y="8788"/>
                    <a:pt x="30444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0" y="38315"/>
                  </a:cubicBezTo>
                  <a:lnTo>
                    <a:pt x="13680" y="78237"/>
                  </a:lnTo>
                </a:path>
              </a:pathLst>
            </a:custGeom>
            <a:noFill/>
            <a:ln w="15775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6626843" y="2039392"/>
              <a:ext cx="117424" cy="117424"/>
            </a:xfrm>
            <a:custGeom>
              <a:avLst/>
              <a:gdLst/>
              <a:ahLst/>
              <a:cxnLst/>
              <a:rect l="l" t="t" r="r" b="b"/>
              <a:pathLst>
                <a:path w="3692" h="3692" extrusionOk="0">
                  <a:moveTo>
                    <a:pt x="1846" y="0"/>
                  </a:moveTo>
                  <a:cubicBezTo>
                    <a:pt x="834" y="0"/>
                    <a:pt x="1" y="822"/>
                    <a:pt x="1" y="1846"/>
                  </a:cubicBezTo>
                  <a:cubicBezTo>
                    <a:pt x="1" y="2858"/>
                    <a:pt x="834" y="3691"/>
                    <a:pt x="1846" y="3691"/>
                  </a:cubicBezTo>
                  <a:cubicBezTo>
                    <a:pt x="2870" y="3691"/>
                    <a:pt x="3692" y="2858"/>
                    <a:pt x="3692" y="1846"/>
                  </a:cubicBezTo>
                  <a:cubicBezTo>
                    <a:pt x="3692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6639342" y="2051891"/>
              <a:ext cx="92425" cy="92425"/>
            </a:xfrm>
            <a:custGeom>
              <a:avLst/>
              <a:gdLst/>
              <a:ahLst/>
              <a:cxnLst/>
              <a:rect l="l" t="t" r="r" b="b"/>
              <a:pathLst>
                <a:path w="2906" h="2906" extrusionOk="0">
                  <a:moveTo>
                    <a:pt x="1453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3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5501877" y="1534264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35219" h="35219" extrusionOk="0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695366" y="1733797"/>
              <a:ext cx="727857" cy="727857"/>
            </a:xfrm>
            <a:custGeom>
              <a:avLst/>
              <a:gdLst/>
              <a:ahLst/>
              <a:cxnLst/>
              <a:rect l="l" t="t" r="r" b="b"/>
              <a:pathLst>
                <a:path w="22885" h="22885" extrusionOk="0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3" name="Google Shape;1153;p27"/>
            <p:cNvSpPr txBox="1"/>
            <p:nvPr/>
          </p:nvSpPr>
          <p:spPr>
            <a:xfrm>
              <a:off x="5945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7027656" y="1470626"/>
            <a:ext cx="1751844" cy="2567343"/>
            <a:chOff x="7027656" y="1470626"/>
            <a:chExt cx="1751844" cy="2567343"/>
          </a:xfrm>
        </p:grpSpPr>
        <p:sp>
          <p:nvSpPr>
            <p:cNvPr id="1155" name="Google Shape;1155;p27"/>
            <p:cNvSpPr/>
            <p:nvPr/>
          </p:nvSpPr>
          <p:spPr>
            <a:xfrm>
              <a:off x="8216259" y="2039392"/>
              <a:ext cx="117392" cy="117424"/>
            </a:xfrm>
            <a:custGeom>
              <a:avLst/>
              <a:gdLst/>
              <a:ahLst/>
              <a:cxnLst/>
              <a:rect l="l" t="t" r="r" b="b"/>
              <a:pathLst>
                <a:path w="3691" h="3692" extrusionOk="0">
                  <a:moveTo>
                    <a:pt x="1846" y="0"/>
                  </a:moveTo>
                  <a:cubicBezTo>
                    <a:pt x="833" y="0"/>
                    <a:pt x="0" y="822"/>
                    <a:pt x="0" y="1846"/>
                  </a:cubicBezTo>
                  <a:cubicBezTo>
                    <a:pt x="0" y="2858"/>
                    <a:pt x="833" y="3691"/>
                    <a:pt x="1846" y="3691"/>
                  </a:cubicBezTo>
                  <a:cubicBezTo>
                    <a:pt x="2869" y="3691"/>
                    <a:pt x="3691" y="2858"/>
                    <a:pt x="3691" y="1846"/>
                  </a:cubicBezTo>
                  <a:cubicBezTo>
                    <a:pt x="3691" y="822"/>
                    <a:pt x="2869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8228726" y="2051891"/>
              <a:ext cx="92457" cy="92425"/>
            </a:xfrm>
            <a:custGeom>
              <a:avLst/>
              <a:gdLst/>
              <a:ahLst/>
              <a:cxnLst/>
              <a:rect l="l" t="t" r="r" b="b"/>
              <a:pathLst>
                <a:path w="2907" h="2906" extrusionOk="0">
                  <a:moveTo>
                    <a:pt x="1454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4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7383976" y="3880026"/>
              <a:ext cx="157912" cy="157944"/>
            </a:xfrm>
            <a:custGeom>
              <a:avLst/>
              <a:gdLst/>
              <a:ahLst/>
              <a:cxnLst/>
              <a:rect l="l" t="t" r="r" b="b"/>
              <a:pathLst>
                <a:path w="4965" h="4966" extrusionOk="0">
                  <a:moveTo>
                    <a:pt x="2489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9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7400991" y="3896691"/>
              <a:ext cx="124262" cy="124230"/>
            </a:xfrm>
            <a:custGeom>
              <a:avLst/>
              <a:gdLst/>
              <a:ahLst/>
              <a:cxnLst/>
              <a:rect l="l" t="t" r="r" b="b"/>
              <a:pathLst>
                <a:path w="3907" h="3906" extrusionOk="0">
                  <a:moveTo>
                    <a:pt x="1954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4" y="3905"/>
                  </a:cubicBezTo>
                  <a:cubicBezTo>
                    <a:pt x="3025" y="3905"/>
                    <a:pt x="3906" y="3036"/>
                    <a:pt x="3906" y="1953"/>
                  </a:cubicBezTo>
                  <a:cubicBezTo>
                    <a:pt x="3906" y="881"/>
                    <a:pt x="3025" y="0"/>
                    <a:pt x="19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7027656" y="1470626"/>
              <a:ext cx="1247392" cy="2488328"/>
            </a:xfrm>
            <a:custGeom>
              <a:avLst/>
              <a:gdLst/>
              <a:ahLst/>
              <a:cxnLst/>
              <a:rect l="l" t="t" r="r" b="b"/>
              <a:pathLst>
                <a:path w="39220" h="78237" fill="none" extrusionOk="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87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w="15775" cap="flat" cmpd="sng">
              <a:solidFill>
                <a:srgbClr val="69E78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7091262" y="1534264"/>
              <a:ext cx="1120172" cy="1120140"/>
            </a:xfrm>
            <a:custGeom>
              <a:avLst/>
              <a:gdLst/>
              <a:ahLst/>
              <a:cxnLst/>
              <a:rect l="l" t="t" r="r" b="b"/>
              <a:pathLst>
                <a:path w="35220" h="35219" extrusionOk="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7284751" y="1733797"/>
              <a:ext cx="727857" cy="727857"/>
            </a:xfrm>
            <a:custGeom>
              <a:avLst/>
              <a:gdLst/>
              <a:ahLst/>
              <a:cxnLst/>
              <a:rect l="l" t="t" r="r" b="b"/>
              <a:pathLst>
                <a:path w="22885" h="22885" extrusionOk="0">
                  <a:moveTo>
                    <a:pt x="11443" y="1"/>
                  </a:moveTo>
                  <a:cubicBezTo>
                    <a:pt x="5132" y="1"/>
                    <a:pt x="1" y="5120"/>
                    <a:pt x="1" y="11443"/>
                  </a:cubicBezTo>
                  <a:cubicBezTo>
                    <a:pt x="1" y="17765"/>
                    <a:pt x="5132" y="22885"/>
                    <a:pt x="11443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27"/>
            <p:cNvSpPr txBox="1"/>
            <p:nvPr/>
          </p:nvSpPr>
          <p:spPr>
            <a:xfrm>
              <a:off x="7532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8"/>
          <p:cNvSpPr/>
          <p:nvPr/>
        </p:nvSpPr>
        <p:spPr>
          <a:xfrm>
            <a:off x="2811195" y="2261200"/>
            <a:ext cx="11477" cy="704858"/>
          </a:xfrm>
          <a:custGeom>
            <a:avLst/>
            <a:gdLst/>
            <a:ahLst/>
            <a:cxnLst/>
            <a:rect l="l" t="t" r="r" b="b"/>
            <a:pathLst>
              <a:path w="323" h="19837" extrusionOk="0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19682"/>
                </a:lnTo>
                <a:cubicBezTo>
                  <a:pt x="1" y="19765"/>
                  <a:pt x="72" y="19837"/>
                  <a:pt x="156" y="19837"/>
                </a:cubicBezTo>
                <a:cubicBezTo>
                  <a:pt x="251" y="19837"/>
                  <a:pt x="322" y="19765"/>
                  <a:pt x="322" y="19682"/>
                </a:cubicBezTo>
                <a:lnTo>
                  <a:pt x="322" y="156"/>
                </a:lnTo>
                <a:cubicBezTo>
                  <a:pt x="322" y="72"/>
                  <a:pt x="251" y="1"/>
                  <a:pt x="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69" name="Google Shape;1169;p28"/>
          <p:cNvGrpSpPr/>
          <p:nvPr/>
        </p:nvGrpSpPr>
        <p:grpSpPr>
          <a:xfrm>
            <a:off x="4509800" y="1647760"/>
            <a:ext cx="1291652" cy="2285802"/>
            <a:chOff x="4509800" y="1647760"/>
            <a:chExt cx="1291652" cy="2285802"/>
          </a:xfrm>
        </p:grpSpPr>
        <p:sp>
          <p:nvSpPr>
            <p:cNvPr id="1170" name="Google Shape;1170;p28"/>
            <p:cNvSpPr/>
            <p:nvPr/>
          </p:nvSpPr>
          <p:spPr>
            <a:xfrm>
              <a:off x="5146097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55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1" name="Google Shape;1171;p28"/>
            <p:cNvGrpSpPr/>
            <p:nvPr/>
          </p:nvGrpSpPr>
          <p:grpSpPr>
            <a:xfrm>
              <a:off x="4989575" y="1647760"/>
              <a:ext cx="332122" cy="501792"/>
              <a:chOff x="4989575" y="1647760"/>
              <a:chExt cx="332122" cy="501792"/>
            </a:xfrm>
          </p:grpSpPr>
          <p:sp>
            <p:nvSpPr>
              <p:cNvPr id="1172" name="Google Shape;1172;p28"/>
              <p:cNvSpPr/>
              <p:nvPr/>
            </p:nvSpPr>
            <p:spPr>
              <a:xfrm>
                <a:off x="4989575" y="1836476"/>
                <a:ext cx="332122" cy="313077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8811" extrusionOk="0">
                    <a:moveTo>
                      <a:pt x="8096" y="214"/>
                    </a:moveTo>
                    <a:cubicBezTo>
                      <a:pt x="8668" y="214"/>
                      <a:pt x="9132" y="679"/>
                      <a:pt x="9132" y="1238"/>
                    </a:cubicBezTo>
                    <a:lnTo>
                      <a:pt x="9132" y="7561"/>
                    </a:lnTo>
                    <a:cubicBezTo>
                      <a:pt x="9132" y="8132"/>
                      <a:pt x="8668" y="8596"/>
                      <a:pt x="8096" y="8596"/>
                    </a:cubicBezTo>
                    <a:lnTo>
                      <a:pt x="1250" y="8596"/>
                    </a:lnTo>
                    <a:cubicBezTo>
                      <a:pt x="679" y="8596"/>
                      <a:pt x="226" y="8132"/>
                      <a:pt x="226" y="7561"/>
                    </a:cubicBezTo>
                    <a:lnTo>
                      <a:pt x="226" y="1238"/>
                    </a:lnTo>
                    <a:cubicBezTo>
                      <a:pt x="226" y="679"/>
                      <a:pt x="679" y="214"/>
                      <a:pt x="1250" y="214"/>
                    </a:cubicBezTo>
                    <a:close/>
                    <a:moveTo>
                      <a:pt x="1250" y="0"/>
                    </a:moveTo>
                    <a:cubicBezTo>
                      <a:pt x="560" y="0"/>
                      <a:pt x="0" y="560"/>
                      <a:pt x="0" y="1238"/>
                    </a:cubicBezTo>
                    <a:lnTo>
                      <a:pt x="0" y="7561"/>
                    </a:lnTo>
                    <a:cubicBezTo>
                      <a:pt x="0" y="8251"/>
                      <a:pt x="560" y="8811"/>
                      <a:pt x="1250" y="8811"/>
                    </a:cubicBezTo>
                    <a:lnTo>
                      <a:pt x="8096" y="8811"/>
                    </a:lnTo>
                    <a:cubicBezTo>
                      <a:pt x="8787" y="8811"/>
                      <a:pt x="9347" y="8251"/>
                      <a:pt x="9347" y="7561"/>
                    </a:cubicBezTo>
                    <a:lnTo>
                      <a:pt x="9347" y="1238"/>
                    </a:lnTo>
                    <a:cubicBezTo>
                      <a:pt x="9347" y="560"/>
                      <a:pt x="8787" y="0"/>
                      <a:pt x="80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137214" y="1879186"/>
                <a:ext cx="143018" cy="189566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5335" extrusionOk="0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27"/>
                      <a:pt x="108" y="227"/>
                    </a:cubicBezTo>
                    <a:lnTo>
                      <a:pt x="3168" y="227"/>
                    </a:lnTo>
                    <a:cubicBezTo>
                      <a:pt x="3513" y="227"/>
                      <a:pt x="3799" y="513"/>
                      <a:pt x="3799" y="858"/>
                    </a:cubicBezTo>
                    <a:lnTo>
                      <a:pt x="3799" y="5227"/>
                    </a:lnTo>
                    <a:cubicBezTo>
                      <a:pt x="3799" y="5287"/>
                      <a:pt x="3846" y="5335"/>
                      <a:pt x="3906" y="5335"/>
                    </a:cubicBezTo>
                    <a:cubicBezTo>
                      <a:pt x="3977" y="5335"/>
                      <a:pt x="4025" y="5287"/>
                      <a:pt x="4025" y="5227"/>
                    </a:cubicBezTo>
                    <a:lnTo>
                      <a:pt x="4025" y="858"/>
                    </a:lnTo>
                    <a:cubicBezTo>
                      <a:pt x="4025" y="382"/>
                      <a:pt x="3632" y="1"/>
                      <a:pt x="316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043727" y="1647760"/>
                <a:ext cx="224246" cy="196353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5526" extrusionOk="0">
                    <a:moveTo>
                      <a:pt x="3346" y="215"/>
                    </a:moveTo>
                    <a:cubicBezTo>
                      <a:pt x="4858" y="215"/>
                      <a:pt x="6084" y="1454"/>
                      <a:pt x="6084" y="2954"/>
                    </a:cubicBezTo>
                    <a:lnTo>
                      <a:pt x="6084" y="5311"/>
                    </a:lnTo>
                    <a:lnTo>
                      <a:pt x="215" y="5311"/>
                    </a:lnTo>
                    <a:lnTo>
                      <a:pt x="215" y="2954"/>
                    </a:lnTo>
                    <a:cubicBezTo>
                      <a:pt x="215" y="1454"/>
                      <a:pt x="1441" y="215"/>
                      <a:pt x="2953" y="215"/>
                    </a:cubicBezTo>
                    <a:close/>
                    <a:moveTo>
                      <a:pt x="2953" y="1"/>
                    </a:moveTo>
                    <a:cubicBezTo>
                      <a:pt x="1322" y="1"/>
                      <a:pt x="0" y="1323"/>
                      <a:pt x="0" y="2954"/>
                    </a:cubicBezTo>
                    <a:lnTo>
                      <a:pt x="0" y="5525"/>
                    </a:lnTo>
                    <a:lnTo>
                      <a:pt x="6311" y="5525"/>
                    </a:lnTo>
                    <a:lnTo>
                      <a:pt x="6311" y="2954"/>
                    </a:lnTo>
                    <a:cubicBezTo>
                      <a:pt x="6311" y="1323"/>
                      <a:pt x="4977" y="1"/>
                      <a:pt x="334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5068245" y="1676542"/>
                <a:ext cx="175175" cy="167571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4716" extrusionOk="0">
                    <a:moveTo>
                      <a:pt x="2620" y="215"/>
                    </a:moveTo>
                    <a:cubicBezTo>
                      <a:pt x="3775" y="215"/>
                      <a:pt x="4716" y="1155"/>
                      <a:pt x="4716" y="2310"/>
                    </a:cubicBezTo>
                    <a:lnTo>
                      <a:pt x="4716" y="4501"/>
                    </a:lnTo>
                    <a:lnTo>
                      <a:pt x="215" y="4501"/>
                    </a:lnTo>
                    <a:lnTo>
                      <a:pt x="215" y="2310"/>
                    </a:lnTo>
                    <a:cubicBezTo>
                      <a:pt x="215" y="1155"/>
                      <a:pt x="1156" y="215"/>
                      <a:pt x="2311" y="215"/>
                    </a:cubicBezTo>
                    <a:close/>
                    <a:moveTo>
                      <a:pt x="2311" y="1"/>
                    </a:moveTo>
                    <a:cubicBezTo>
                      <a:pt x="1037" y="1"/>
                      <a:pt x="1" y="1036"/>
                      <a:pt x="1" y="2310"/>
                    </a:cubicBezTo>
                    <a:lnTo>
                      <a:pt x="1" y="4715"/>
                    </a:lnTo>
                    <a:lnTo>
                      <a:pt x="4930" y="4715"/>
                    </a:lnTo>
                    <a:lnTo>
                      <a:pt x="4930" y="2310"/>
                    </a:lnTo>
                    <a:cubicBezTo>
                      <a:pt x="4930" y="1036"/>
                      <a:pt x="3894" y="1"/>
                      <a:pt x="26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6" name="Google Shape;1176;p28"/>
            <p:cNvSpPr/>
            <p:nvPr/>
          </p:nvSpPr>
          <p:spPr>
            <a:xfrm>
              <a:off x="4509810" y="2732081"/>
              <a:ext cx="1291642" cy="440034"/>
            </a:xfrm>
            <a:custGeom>
              <a:avLst/>
              <a:gdLst/>
              <a:ahLst/>
              <a:cxnLst/>
              <a:rect l="l" t="t" r="r" b="b"/>
              <a:pathLst>
                <a:path w="36351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29" y="1644"/>
                    <a:pt x="4311" y="3692"/>
                    <a:pt x="4311" y="6192"/>
                  </a:cubicBezTo>
                  <a:cubicBezTo>
                    <a:pt x="4311" y="8692"/>
                    <a:pt x="2429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22" y="10502"/>
                    <a:pt x="36350" y="8573"/>
                    <a:pt x="36350" y="6192"/>
                  </a:cubicBezTo>
                  <a:cubicBezTo>
                    <a:pt x="36350" y="3823"/>
                    <a:pt x="34422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5120300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81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 txBox="1"/>
            <p:nvPr/>
          </p:nvSpPr>
          <p:spPr>
            <a:xfrm>
              <a:off x="45098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9" name="Google Shape;1179;p28"/>
          <p:cNvGrpSpPr/>
          <p:nvPr/>
        </p:nvGrpSpPr>
        <p:grpSpPr>
          <a:xfrm>
            <a:off x="5677456" y="1676116"/>
            <a:ext cx="1291216" cy="2257447"/>
            <a:chOff x="5677456" y="1676116"/>
            <a:chExt cx="1291216" cy="2257447"/>
          </a:xfrm>
        </p:grpSpPr>
        <p:sp>
          <p:nvSpPr>
            <p:cNvPr id="1180" name="Google Shape;1180;p28"/>
            <p:cNvSpPr/>
            <p:nvPr/>
          </p:nvSpPr>
          <p:spPr>
            <a:xfrm>
              <a:off x="6313317" y="2261200"/>
              <a:ext cx="11477" cy="704858"/>
            </a:xfrm>
            <a:custGeom>
              <a:avLst/>
              <a:gdLst/>
              <a:ahLst/>
              <a:cxnLst/>
              <a:rect l="l" t="t" r="r" b="b"/>
              <a:pathLst>
                <a:path w="323" h="19837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8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1" name="Google Shape;1181;p28"/>
            <p:cNvGrpSpPr/>
            <p:nvPr/>
          </p:nvGrpSpPr>
          <p:grpSpPr>
            <a:xfrm>
              <a:off x="6086582" y="1676116"/>
              <a:ext cx="337630" cy="473435"/>
              <a:chOff x="6086582" y="1676116"/>
              <a:chExt cx="337630" cy="473435"/>
            </a:xfrm>
          </p:grpSpPr>
          <p:sp>
            <p:nvSpPr>
              <p:cNvPr id="1182" name="Google Shape;1182;p28"/>
              <p:cNvSpPr/>
              <p:nvPr/>
            </p:nvSpPr>
            <p:spPr>
              <a:xfrm>
                <a:off x="6248185" y="1819526"/>
                <a:ext cx="63923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3145" extrusionOk="0">
                    <a:moveTo>
                      <a:pt x="841" y="1"/>
                    </a:moveTo>
                    <a:cubicBezTo>
                      <a:pt x="574" y="1"/>
                      <a:pt x="127" y="12"/>
                      <a:pt x="12" y="632"/>
                    </a:cubicBezTo>
                    <a:cubicBezTo>
                      <a:pt x="0" y="691"/>
                      <a:pt x="36" y="751"/>
                      <a:pt x="96" y="763"/>
                    </a:cubicBezTo>
                    <a:cubicBezTo>
                      <a:pt x="103" y="764"/>
                      <a:pt x="111" y="765"/>
                      <a:pt x="119" y="765"/>
                    </a:cubicBezTo>
                    <a:cubicBezTo>
                      <a:pt x="170" y="765"/>
                      <a:pt x="216" y="731"/>
                      <a:pt x="227" y="680"/>
                    </a:cubicBezTo>
                    <a:cubicBezTo>
                      <a:pt x="310" y="215"/>
                      <a:pt x="596" y="215"/>
                      <a:pt x="858" y="215"/>
                    </a:cubicBezTo>
                    <a:lnTo>
                      <a:pt x="929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1" y="3144"/>
                      <a:pt x="1691" y="3144"/>
                    </a:cubicBezTo>
                    <a:cubicBezTo>
                      <a:pt x="1751" y="3144"/>
                      <a:pt x="1798" y="3097"/>
                      <a:pt x="1798" y="3037"/>
                    </a:cubicBezTo>
                    <a:lnTo>
                      <a:pt x="1798" y="799"/>
                    </a:lnTo>
                    <a:cubicBezTo>
                      <a:pt x="1798" y="215"/>
                      <a:pt x="1262" y="1"/>
                      <a:pt x="929" y="1"/>
                    </a:cubicBezTo>
                    <a:lnTo>
                      <a:pt x="869" y="1"/>
                    </a:lnTo>
                    <a:cubicBezTo>
                      <a:pt x="860" y="1"/>
                      <a:pt x="850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6304008" y="1819526"/>
                <a:ext cx="63923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3145" extrusionOk="0">
                    <a:moveTo>
                      <a:pt x="841" y="1"/>
                    </a:moveTo>
                    <a:cubicBezTo>
                      <a:pt x="575" y="1"/>
                      <a:pt x="128" y="12"/>
                      <a:pt x="13" y="632"/>
                    </a:cubicBezTo>
                    <a:cubicBezTo>
                      <a:pt x="1" y="691"/>
                      <a:pt x="37" y="751"/>
                      <a:pt x="96" y="763"/>
                    </a:cubicBezTo>
                    <a:cubicBezTo>
                      <a:pt x="104" y="764"/>
                      <a:pt x="112" y="765"/>
                      <a:pt x="119" y="765"/>
                    </a:cubicBezTo>
                    <a:cubicBezTo>
                      <a:pt x="170" y="765"/>
                      <a:pt x="217" y="731"/>
                      <a:pt x="227" y="680"/>
                    </a:cubicBezTo>
                    <a:cubicBezTo>
                      <a:pt x="311" y="215"/>
                      <a:pt x="596" y="215"/>
                      <a:pt x="870" y="215"/>
                    </a:cubicBezTo>
                    <a:lnTo>
                      <a:pt x="930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2" y="3144"/>
                      <a:pt x="1692" y="3144"/>
                    </a:cubicBezTo>
                    <a:cubicBezTo>
                      <a:pt x="1751" y="3144"/>
                      <a:pt x="1799" y="3097"/>
                      <a:pt x="1799" y="3037"/>
                    </a:cubicBezTo>
                    <a:lnTo>
                      <a:pt x="1799" y="799"/>
                    </a:lnTo>
                    <a:cubicBezTo>
                      <a:pt x="1799" y="215"/>
                      <a:pt x="1263" y="1"/>
                      <a:pt x="930" y="1"/>
                    </a:cubicBezTo>
                    <a:lnTo>
                      <a:pt x="870" y="1"/>
                    </a:lnTo>
                    <a:cubicBezTo>
                      <a:pt x="861" y="1"/>
                      <a:pt x="851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8"/>
              <p:cNvSpPr/>
              <p:nvPr/>
            </p:nvSpPr>
            <p:spPr>
              <a:xfrm>
                <a:off x="6086582" y="1676116"/>
                <a:ext cx="337630" cy="473435"/>
              </a:xfrm>
              <a:custGeom>
                <a:avLst/>
                <a:gdLst/>
                <a:ahLst/>
                <a:cxnLst/>
                <a:rect l="l" t="t" r="r" b="b"/>
                <a:pathLst>
                  <a:path w="9502" h="13324" extrusionOk="0">
                    <a:moveTo>
                      <a:pt x="3846" y="1"/>
                    </a:moveTo>
                    <a:cubicBezTo>
                      <a:pt x="3274" y="1"/>
                      <a:pt x="2941" y="382"/>
                      <a:pt x="2941" y="1025"/>
                    </a:cubicBezTo>
                    <a:lnTo>
                      <a:pt x="2941" y="8180"/>
                    </a:lnTo>
                    <a:cubicBezTo>
                      <a:pt x="2631" y="7883"/>
                      <a:pt x="1977" y="7252"/>
                      <a:pt x="1500" y="6859"/>
                    </a:cubicBezTo>
                    <a:cubicBezTo>
                      <a:pt x="1375" y="6754"/>
                      <a:pt x="1227" y="6702"/>
                      <a:pt x="1073" y="6702"/>
                    </a:cubicBezTo>
                    <a:cubicBezTo>
                      <a:pt x="878" y="6702"/>
                      <a:pt x="674" y="6787"/>
                      <a:pt x="500" y="6954"/>
                    </a:cubicBezTo>
                    <a:cubicBezTo>
                      <a:pt x="179" y="7263"/>
                      <a:pt x="0" y="7823"/>
                      <a:pt x="381" y="8371"/>
                    </a:cubicBezTo>
                    <a:cubicBezTo>
                      <a:pt x="1012" y="9240"/>
                      <a:pt x="3882" y="12395"/>
                      <a:pt x="4013" y="12526"/>
                    </a:cubicBezTo>
                    <a:cubicBezTo>
                      <a:pt x="4548" y="13098"/>
                      <a:pt x="5417" y="13324"/>
                      <a:pt x="6239" y="13324"/>
                    </a:cubicBezTo>
                    <a:cubicBezTo>
                      <a:pt x="6858" y="13324"/>
                      <a:pt x="7442" y="13205"/>
                      <a:pt x="7858" y="13002"/>
                    </a:cubicBezTo>
                    <a:cubicBezTo>
                      <a:pt x="8727" y="12574"/>
                      <a:pt x="9501" y="11240"/>
                      <a:pt x="9501" y="10133"/>
                    </a:cubicBezTo>
                    <a:lnTo>
                      <a:pt x="9501" y="5382"/>
                    </a:lnTo>
                    <a:cubicBezTo>
                      <a:pt x="9501" y="4799"/>
                      <a:pt x="8954" y="4585"/>
                      <a:pt x="8620" y="4585"/>
                    </a:cubicBezTo>
                    <a:lnTo>
                      <a:pt x="8561" y="4585"/>
                    </a:lnTo>
                    <a:cubicBezTo>
                      <a:pt x="8551" y="4585"/>
                      <a:pt x="8542" y="4585"/>
                      <a:pt x="8532" y="4585"/>
                    </a:cubicBezTo>
                    <a:cubicBezTo>
                      <a:pt x="8265" y="4585"/>
                      <a:pt x="7818" y="4596"/>
                      <a:pt x="7703" y="5216"/>
                    </a:cubicBezTo>
                    <a:cubicBezTo>
                      <a:pt x="7692" y="5275"/>
                      <a:pt x="7739" y="5335"/>
                      <a:pt x="7799" y="5347"/>
                    </a:cubicBezTo>
                    <a:cubicBezTo>
                      <a:pt x="7805" y="5348"/>
                      <a:pt x="7811" y="5349"/>
                      <a:pt x="7818" y="5349"/>
                    </a:cubicBezTo>
                    <a:cubicBezTo>
                      <a:pt x="7861" y="5349"/>
                      <a:pt x="7907" y="5315"/>
                      <a:pt x="7918" y="5263"/>
                    </a:cubicBezTo>
                    <a:cubicBezTo>
                      <a:pt x="8013" y="4799"/>
                      <a:pt x="8287" y="4799"/>
                      <a:pt x="8561" y="4799"/>
                    </a:cubicBezTo>
                    <a:lnTo>
                      <a:pt x="8620" y="4799"/>
                    </a:lnTo>
                    <a:cubicBezTo>
                      <a:pt x="8799" y="4799"/>
                      <a:pt x="9275" y="4906"/>
                      <a:pt x="9275" y="5382"/>
                    </a:cubicBezTo>
                    <a:lnTo>
                      <a:pt x="9275" y="10133"/>
                    </a:lnTo>
                    <a:cubicBezTo>
                      <a:pt x="9275" y="11169"/>
                      <a:pt x="8573" y="12407"/>
                      <a:pt x="7763" y="12800"/>
                    </a:cubicBezTo>
                    <a:cubicBezTo>
                      <a:pt x="7380" y="12989"/>
                      <a:pt x="6821" y="13106"/>
                      <a:pt x="6240" y="13106"/>
                    </a:cubicBezTo>
                    <a:cubicBezTo>
                      <a:pt x="5468" y="13106"/>
                      <a:pt x="4657" y="12900"/>
                      <a:pt x="4167" y="12383"/>
                    </a:cubicBezTo>
                    <a:cubicBezTo>
                      <a:pt x="4144" y="12347"/>
                      <a:pt x="1191" y="9109"/>
                      <a:pt x="560" y="8240"/>
                    </a:cubicBezTo>
                    <a:cubicBezTo>
                      <a:pt x="250" y="7811"/>
                      <a:pt x="381" y="7359"/>
                      <a:pt x="643" y="7109"/>
                    </a:cubicBezTo>
                    <a:cubicBezTo>
                      <a:pt x="758" y="7001"/>
                      <a:pt x="912" y="6924"/>
                      <a:pt x="1068" y="6924"/>
                    </a:cubicBezTo>
                    <a:cubicBezTo>
                      <a:pt x="1171" y="6924"/>
                      <a:pt x="1275" y="6957"/>
                      <a:pt x="1369" y="7037"/>
                    </a:cubicBezTo>
                    <a:cubicBezTo>
                      <a:pt x="1988" y="7549"/>
                      <a:pt x="2965" y="8514"/>
                      <a:pt x="2977" y="8526"/>
                    </a:cubicBezTo>
                    <a:lnTo>
                      <a:pt x="3167" y="8704"/>
                    </a:lnTo>
                    <a:lnTo>
                      <a:pt x="3167" y="1025"/>
                    </a:lnTo>
                    <a:cubicBezTo>
                      <a:pt x="3167" y="501"/>
                      <a:pt x="3405" y="215"/>
                      <a:pt x="3846" y="215"/>
                    </a:cubicBezTo>
                    <a:cubicBezTo>
                      <a:pt x="4060" y="215"/>
                      <a:pt x="4251" y="286"/>
                      <a:pt x="4382" y="417"/>
                    </a:cubicBezTo>
                    <a:cubicBezTo>
                      <a:pt x="4489" y="536"/>
                      <a:pt x="4560" y="691"/>
                      <a:pt x="4560" y="858"/>
                    </a:cubicBezTo>
                    <a:lnTo>
                      <a:pt x="4560" y="7168"/>
                    </a:lnTo>
                    <a:cubicBezTo>
                      <a:pt x="4560" y="7228"/>
                      <a:pt x="4608" y="7275"/>
                      <a:pt x="4667" y="7275"/>
                    </a:cubicBezTo>
                    <a:cubicBezTo>
                      <a:pt x="4727" y="7275"/>
                      <a:pt x="4775" y="7228"/>
                      <a:pt x="4775" y="7168"/>
                    </a:cubicBezTo>
                    <a:lnTo>
                      <a:pt x="4775" y="858"/>
                    </a:lnTo>
                    <a:cubicBezTo>
                      <a:pt x="4775" y="632"/>
                      <a:pt x="4691" y="417"/>
                      <a:pt x="4536" y="263"/>
                    </a:cubicBezTo>
                    <a:cubicBezTo>
                      <a:pt x="4358" y="96"/>
                      <a:pt x="4120" y="1"/>
                      <a:pt x="3846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8"/>
              <p:cNvSpPr/>
              <p:nvPr/>
            </p:nvSpPr>
            <p:spPr>
              <a:xfrm>
                <a:off x="6331936" y="1996302"/>
                <a:ext cx="74085" cy="122374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3444" extrusionOk="0">
                    <a:moveTo>
                      <a:pt x="1710" y="1"/>
                    </a:moveTo>
                    <a:cubicBezTo>
                      <a:pt x="1704" y="1"/>
                      <a:pt x="1698" y="1"/>
                      <a:pt x="1691" y="3"/>
                    </a:cubicBezTo>
                    <a:cubicBezTo>
                      <a:pt x="1632" y="3"/>
                      <a:pt x="1584" y="62"/>
                      <a:pt x="1596" y="122"/>
                    </a:cubicBezTo>
                    <a:cubicBezTo>
                      <a:pt x="1596" y="146"/>
                      <a:pt x="1846" y="2539"/>
                      <a:pt x="84" y="3229"/>
                    </a:cubicBezTo>
                    <a:cubicBezTo>
                      <a:pt x="25" y="3253"/>
                      <a:pt x="1" y="3313"/>
                      <a:pt x="25" y="3372"/>
                    </a:cubicBezTo>
                    <a:cubicBezTo>
                      <a:pt x="36" y="3408"/>
                      <a:pt x="72" y="3444"/>
                      <a:pt x="120" y="3444"/>
                    </a:cubicBezTo>
                    <a:cubicBezTo>
                      <a:pt x="132" y="3444"/>
                      <a:pt x="144" y="3432"/>
                      <a:pt x="156" y="3432"/>
                    </a:cubicBezTo>
                    <a:cubicBezTo>
                      <a:pt x="2084" y="2682"/>
                      <a:pt x="1811" y="122"/>
                      <a:pt x="1811" y="98"/>
                    </a:cubicBezTo>
                    <a:cubicBezTo>
                      <a:pt x="1800" y="45"/>
                      <a:pt x="1761" y="1"/>
                      <a:pt x="17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6" name="Google Shape;1186;p28"/>
            <p:cNvSpPr/>
            <p:nvPr/>
          </p:nvSpPr>
          <p:spPr>
            <a:xfrm>
              <a:off x="5677456" y="2732081"/>
              <a:ext cx="1291216" cy="440034"/>
            </a:xfrm>
            <a:custGeom>
              <a:avLst/>
              <a:gdLst/>
              <a:ahLst/>
              <a:cxnLst/>
              <a:rect l="l" t="t" r="r" b="b"/>
              <a:pathLst>
                <a:path w="36339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39" y="8573"/>
                    <a:pt x="36339" y="6192"/>
                  </a:cubicBezTo>
                  <a:cubicBezTo>
                    <a:pt x="36339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6287520" y="2235403"/>
              <a:ext cx="63497" cy="63070"/>
            </a:xfrm>
            <a:custGeom>
              <a:avLst/>
              <a:gdLst/>
              <a:ahLst/>
              <a:cxnLst/>
              <a:rect l="l" t="t" r="r" b="b"/>
              <a:pathLst>
                <a:path w="1787" h="1775" extrusionOk="0">
                  <a:moveTo>
                    <a:pt x="894" y="1"/>
                  </a:moveTo>
                  <a:cubicBezTo>
                    <a:pt x="405" y="1"/>
                    <a:pt x="1" y="394"/>
                    <a:pt x="1" y="882"/>
                  </a:cubicBezTo>
                  <a:cubicBezTo>
                    <a:pt x="1" y="1382"/>
                    <a:pt x="405" y="1775"/>
                    <a:pt x="894" y="1775"/>
                  </a:cubicBezTo>
                  <a:cubicBezTo>
                    <a:pt x="1382" y="1775"/>
                    <a:pt x="1787" y="1382"/>
                    <a:pt x="1787" y="882"/>
                  </a:cubicBezTo>
                  <a:cubicBezTo>
                    <a:pt x="1787" y="394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 txBox="1"/>
            <p:nvPr/>
          </p:nvSpPr>
          <p:spPr>
            <a:xfrm>
              <a:off x="5677500" y="3398663"/>
              <a:ext cx="1167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9" name="Google Shape;1189;p28"/>
          <p:cNvGrpSpPr/>
          <p:nvPr/>
        </p:nvGrpSpPr>
        <p:grpSpPr>
          <a:xfrm>
            <a:off x="6844700" y="1698963"/>
            <a:ext cx="1291618" cy="2234599"/>
            <a:chOff x="6844700" y="1698963"/>
            <a:chExt cx="1291618" cy="2234599"/>
          </a:xfrm>
        </p:grpSpPr>
        <p:sp>
          <p:nvSpPr>
            <p:cNvPr id="1190" name="Google Shape;1190;p28"/>
            <p:cNvSpPr/>
            <p:nvPr/>
          </p:nvSpPr>
          <p:spPr>
            <a:xfrm>
              <a:off x="7480999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1" name="Google Shape;1191;p28"/>
            <p:cNvGrpSpPr/>
            <p:nvPr/>
          </p:nvGrpSpPr>
          <p:grpSpPr>
            <a:xfrm>
              <a:off x="7307954" y="1698963"/>
              <a:ext cx="365560" cy="450589"/>
              <a:chOff x="7307954" y="1698963"/>
              <a:chExt cx="365560" cy="450589"/>
            </a:xfrm>
          </p:grpSpPr>
          <p:sp>
            <p:nvSpPr>
              <p:cNvPr id="1192" name="Google Shape;1192;p28"/>
              <p:cNvSpPr/>
              <p:nvPr/>
            </p:nvSpPr>
            <p:spPr>
              <a:xfrm>
                <a:off x="7432319" y="1819526"/>
                <a:ext cx="241195" cy="330026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9288" extrusionOk="0">
                    <a:moveTo>
                      <a:pt x="3609" y="1"/>
                    </a:moveTo>
                    <a:cubicBezTo>
                      <a:pt x="3549" y="1"/>
                      <a:pt x="3501" y="49"/>
                      <a:pt x="3501" y="120"/>
                    </a:cubicBezTo>
                    <a:cubicBezTo>
                      <a:pt x="3501" y="179"/>
                      <a:pt x="3549" y="227"/>
                      <a:pt x="3609" y="227"/>
                    </a:cubicBezTo>
                    <a:lnTo>
                      <a:pt x="6561" y="227"/>
                    </a:lnTo>
                    <a:lnTo>
                      <a:pt x="6561" y="9073"/>
                    </a:lnTo>
                    <a:lnTo>
                      <a:pt x="215" y="9073"/>
                    </a:lnTo>
                    <a:lnTo>
                      <a:pt x="215" y="7383"/>
                    </a:lnTo>
                    <a:cubicBezTo>
                      <a:pt x="215" y="7323"/>
                      <a:pt x="168" y="7276"/>
                      <a:pt x="108" y="7276"/>
                    </a:cubicBezTo>
                    <a:cubicBezTo>
                      <a:pt x="49" y="7276"/>
                      <a:pt x="1" y="7323"/>
                      <a:pt x="1" y="7383"/>
                    </a:cubicBezTo>
                    <a:lnTo>
                      <a:pt x="1" y="9288"/>
                    </a:lnTo>
                    <a:lnTo>
                      <a:pt x="6787" y="9288"/>
                    </a:lnTo>
                    <a:lnTo>
                      <a:pt x="6787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8"/>
              <p:cNvSpPr/>
              <p:nvPr/>
            </p:nvSpPr>
            <p:spPr>
              <a:xfrm>
                <a:off x="7307954" y="1698963"/>
                <a:ext cx="256403" cy="387127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10895" extrusionOk="0">
                    <a:moveTo>
                      <a:pt x="7001" y="215"/>
                    </a:moveTo>
                    <a:lnTo>
                      <a:pt x="7001" y="10669"/>
                    </a:lnTo>
                    <a:lnTo>
                      <a:pt x="215" y="10669"/>
                    </a:lnTo>
                    <a:lnTo>
                      <a:pt x="215" y="215"/>
                    </a:lnTo>
                    <a:close/>
                    <a:moveTo>
                      <a:pt x="0" y="1"/>
                    </a:moveTo>
                    <a:lnTo>
                      <a:pt x="0" y="10895"/>
                    </a:lnTo>
                    <a:lnTo>
                      <a:pt x="7216" y="10895"/>
                    </a:lnTo>
                    <a:lnTo>
                      <a:pt x="7216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8"/>
              <p:cNvSpPr/>
              <p:nvPr/>
            </p:nvSpPr>
            <p:spPr>
              <a:xfrm>
                <a:off x="7343487" y="1739577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8"/>
              <p:cNvSpPr/>
              <p:nvPr/>
            </p:nvSpPr>
            <p:spPr>
              <a:xfrm>
                <a:off x="7343487" y="1775963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8"/>
              <p:cNvSpPr/>
              <p:nvPr/>
            </p:nvSpPr>
            <p:spPr>
              <a:xfrm>
                <a:off x="7343487" y="1812349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>
                <a:off x="7343487" y="1848734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8"/>
              <p:cNvSpPr/>
              <p:nvPr/>
            </p:nvSpPr>
            <p:spPr>
              <a:xfrm>
                <a:off x="7343487" y="1885120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8"/>
              <p:cNvSpPr/>
              <p:nvPr/>
            </p:nvSpPr>
            <p:spPr>
              <a:xfrm>
                <a:off x="7343487" y="1921506"/>
                <a:ext cx="185338" cy="8066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27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79"/>
                      <a:pt x="48" y="227"/>
                      <a:pt x="108" y="227"/>
                    </a:cubicBezTo>
                    <a:lnTo>
                      <a:pt x="5096" y="227"/>
                    </a:lnTo>
                    <a:cubicBezTo>
                      <a:pt x="5168" y="227"/>
                      <a:pt x="5216" y="179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8"/>
              <p:cNvSpPr/>
              <p:nvPr/>
            </p:nvSpPr>
            <p:spPr>
              <a:xfrm>
                <a:off x="7343487" y="1957891"/>
                <a:ext cx="185338" cy="8066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27" extrusionOk="0">
                    <a:moveTo>
                      <a:pt x="108" y="0"/>
                    </a:moveTo>
                    <a:cubicBezTo>
                      <a:pt x="48" y="0"/>
                      <a:pt x="1" y="60"/>
                      <a:pt x="1" y="119"/>
                    </a:cubicBezTo>
                    <a:cubicBezTo>
                      <a:pt x="1" y="179"/>
                      <a:pt x="48" y="226"/>
                      <a:pt x="108" y="226"/>
                    </a:cubicBezTo>
                    <a:lnTo>
                      <a:pt x="5096" y="226"/>
                    </a:lnTo>
                    <a:cubicBezTo>
                      <a:pt x="5168" y="226"/>
                      <a:pt x="5216" y="179"/>
                      <a:pt x="5216" y="119"/>
                    </a:cubicBezTo>
                    <a:cubicBezTo>
                      <a:pt x="5216" y="60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8"/>
              <p:cNvSpPr/>
              <p:nvPr/>
            </p:nvSpPr>
            <p:spPr>
              <a:xfrm>
                <a:off x="7343487" y="1994703"/>
                <a:ext cx="185338" cy="7639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5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4"/>
                      <a:pt x="108" y="214"/>
                    </a:cubicBezTo>
                    <a:lnTo>
                      <a:pt x="5096" y="214"/>
                    </a:lnTo>
                    <a:cubicBezTo>
                      <a:pt x="5168" y="214"/>
                      <a:pt x="5216" y="167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8"/>
              <p:cNvSpPr/>
              <p:nvPr/>
            </p:nvSpPr>
            <p:spPr>
              <a:xfrm>
                <a:off x="7343487" y="2031053"/>
                <a:ext cx="185338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216" extrusionOk="0">
                    <a:moveTo>
                      <a:pt x="108" y="1"/>
                    </a:moveTo>
                    <a:cubicBezTo>
                      <a:pt x="48" y="1"/>
                      <a:pt x="1" y="49"/>
                      <a:pt x="1" y="108"/>
                    </a:cubicBezTo>
                    <a:cubicBezTo>
                      <a:pt x="1" y="168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8"/>
                      <a:pt x="5216" y="108"/>
                    </a:cubicBezTo>
                    <a:cubicBezTo>
                      <a:pt x="5216" y="49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3" name="Google Shape;1203;p28"/>
            <p:cNvSpPr/>
            <p:nvPr/>
          </p:nvSpPr>
          <p:spPr>
            <a:xfrm>
              <a:off x="6845138" y="2732081"/>
              <a:ext cx="1291180" cy="440034"/>
            </a:xfrm>
            <a:custGeom>
              <a:avLst/>
              <a:gdLst/>
              <a:ahLst/>
              <a:cxnLst/>
              <a:rect l="l" t="t" r="r" b="b"/>
              <a:pathLst>
                <a:path w="36338" h="12384" extrusionOk="0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7455167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1007688" y="1674446"/>
            <a:ext cx="1291216" cy="2259117"/>
            <a:chOff x="1007688" y="1674446"/>
            <a:chExt cx="1291216" cy="2259117"/>
          </a:xfrm>
        </p:grpSpPr>
        <p:sp>
          <p:nvSpPr>
            <p:cNvPr id="1207" name="Google Shape;1207;p28"/>
            <p:cNvSpPr/>
            <p:nvPr/>
          </p:nvSpPr>
          <p:spPr>
            <a:xfrm>
              <a:off x="1643549" y="2261200"/>
              <a:ext cx="11477" cy="704858"/>
            </a:xfrm>
            <a:custGeom>
              <a:avLst/>
              <a:gdLst/>
              <a:ahLst/>
              <a:cxnLst/>
              <a:rect l="l" t="t" r="r" b="b"/>
              <a:pathLst>
                <a:path w="323" h="19837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7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1440905" y="1674446"/>
              <a:ext cx="426497" cy="222540"/>
            </a:xfrm>
            <a:custGeom>
              <a:avLst/>
              <a:gdLst/>
              <a:ahLst/>
              <a:cxnLst/>
              <a:rect l="l" t="t" r="r" b="b"/>
              <a:pathLst>
                <a:path w="12003" h="6263" extrusionOk="0">
                  <a:moveTo>
                    <a:pt x="5918" y="298"/>
                  </a:moveTo>
                  <a:lnTo>
                    <a:pt x="11645" y="5525"/>
                  </a:lnTo>
                  <a:cubicBezTo>
                    <a:pt x="11752" y="5632"/>
                    <a:pt x="11764" y="5810"/>
                    <a:pt x="11657" y="5929"/>
                  </a:cubicBezTo>
                  <a:cubicBezTo>
                    <a:pt x="11609" y="5989"/>
                    <a:pt x="11538" y="6025"/>
                    <a:pt x="11454" y="6025"/>
                  </a:cubicBezTo>
                  <a:cubicBezTo>
                    <a:pt x="11383" y="6025"/>
                    <a:pt x="11312" y="6001"/>
                    <a:pt x="11252" y="5953"/>
                  </a:cubicBezTo>
                  <a:lnTo>
                    <a:pt x="5918" y="1084"/>
                  </a:lnTo>
                  <a:lnTo>
                    <a:pt x="691" y="5965"/>
                  </a:lnTo>
                  <a:cubicBezTo>
                    <a:pt x="641" y="6016"/>
                    <a:pt x="574" y="6040"/>
                    <a:pt x="507" y="6040"/>
                  </a:cubicBezTo>
                  <a:cubicBezTo>
                    <a:pt x="431" y="6040"/>
                    <a:pt x="355" y="6010"/>
                    <a:pt x="298" y="5953"/>
                  </a:cubicBezTo>
                  <a:cubicBezTo>
                    <a:pt x="251" y="5906"/>
                    <a:pt x="215" y="5834"/>
                    <a:pt x="215" y="5751"/>
                  </a:cubicBezTo>
                  <a:cubicBezTo>
                    <a:pt x="215" y="5667"/>
                    <a:pt x="251" y="5596"/>
                    <a:pt x="310" y="5548"/>
                  </a:cubicBezTo>
                  <a:lnTo>
                    <a:pt x="5918" y="298"/>
                  </a:lnTo>
                  <a:close/>
                  <a:moveTo>
                    <a:pt x="5918" y="0"/>
                  </a:moveTo>
                  <a:lnTo>
                    <a:pt x="155" y="5394"/>
                  </a:lnTo>
                  <a:cubicBezTo>
                    <a:pt x="60" y="5477"/>
                    <a:pt x="1" y="5608"/>
                    <a:pt x="1" y="5751"/>
                  </a:cubicBezTo>
                  <a:cubicBezTo>
                    <a:pt x="1" y="5882"/>
                    <a:pt x="48" y="6013"/>
                    <a:pt x="143" y="6108"/>
                  </a:cubicBezTo>
                  <a:cubicBezTo>
                    <a:pt x="239" y="6215"/>
                    <a:pt x="370" y="6263"/>
                    <a:pt x="501" y="6263"/>
                  </a:cubicBezTo>
                  <a:cubicBezTo>
                    <a:pt x="620" y="6263"/>
                    <a:pt x="751" y="6215"/>
                    <a:pt x="846" y="6120"/>
                  </a:cubicBezTo>
                  <a:lnTo>
                    <a:pt x="5918" y="1381"/>
                  </a:lnTo>
                  <a:lnTo>
                    <a:pt x="11109" y="6108"/>
                  </a:lnTo>
                  <a:cubicBezTo>
                    <a:pt x="11195" y="6194"/>
                    <a:pt x="11309" y="6241"/>
                    <a:pt x="11427" y="6241"/>
                  </a:cubicBezTo>
                  <a:cubicBezTo>
                    <a:pt x="11440" y="6241"/>
                    <a:pt x="11453" y="6240"/>
                    <a:pt x="11466" y="6239"/>
                  </a:cubicBezTo>
                  <a:cubicBezTo>
                    <a:pt x="11609" y="6239"/>
                    <a:pt x="11728" y="6179"/>
                    <a:pt x="11824" y="6072"/>
                  </a:cubicBezTo>
                  <a:cubicBezTo>
                    <a:pt x="12002" y="5870"/>
                    <a:pt x="11990" y="5548"/>
                    <a:pt x="11788" y="5370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1498859" y="1712928"/>
              <a:ext cx="305082" cy="436623"/>
            </a:xfrm>
            <a:custGeom>
              <a:avLst/>
              <a:gdLst/>
              <a:ahLst/>
              <a:cxnLst/>
              <a:rect l="l" t="t" r="r" b="b"/>
              <a:pathLst>
                <a:path w="8586" h="12288" extrusionOk="0">
                  <a:moveTo>
                    <a:pt x="4287" y="298"/>
                  </a:moveTo>
                  <a:lnTo>
                    <a:pt x="8371" y="4132"/>
                  </a:lnTo>
                  <a:lnTo>
                    <a:pt x="8371" y="12073"/>
                  </a:lnTo>
                  <a:lnTo>
                    <a:pt x="6204" y="12073"/>
                  </a:lnTo>
                  <a:lnTo>
                    <a:pt x="6204" y="6989"/>
                  </a:lnTo>
                  <a:cubicBezTo>
                    <a:pt x="6204" y="5954"/>
                    <a:pt x="5370" y="5120"/>
                    <a:pt x="4347" y="5120"/>
                  </a:cubicBezTo>
                  <a:cubicBezTo>
                    <a:pt x="3323" y="5120"/>
                    <a:pt x="2477" y="5954"/>
                    <a:pt x="2477" y="6989"/>
                  </a:cubicBezTo>
                  <a:lnTo>
                    <a:pt x="2477" y="12073"/>
                  </a:lnTo>
                  <a:lnTo>
                    <a:pt x="215" y="12073"/>
                  </a:lnTo>
                  <a:lnTo>
                    <a:pt x="215" y="4132"/>
                  </a:lnTo>
                  <a:lnTo>
                    <a:pt x="4287" y="298"/>
                  </a:lnTo>
                  <a:close/>
                  <a:moveTo>
                    <a:pt x="4287" y="1"/>
                  </a:moveTo>
                  <a:lnTo>
                    <a:pt x="1" y="4037"/>
                  </a:lnTo>
                  <a:lnTo>
                    <a:pt x="1" y="12288"/>
                  </a:lnTo>
                  <a:lnTo>
                    <a:pt x="2703" y="12288"/>
                  </a:lnTo>
                  <a:lnTo>
                    <a:pt x="2703" y="6989"/>
                  </a:lnTo>
                  <a:cubicBezTo>
                    <a:pt x="2703" y="6085"/>
                    <a:pt x="3442" y="5346"/>
                    <a:pt x="4347" y="5346"/>
                  </a:cubicBezTo>
                  <a:cubicBezTo>
                    <a:pt x="5251" y="5346"/>
                    <a:pt x="5990" y="6085"/>
                    <a:pt x="5990" y="6989"/>
                  </a:cubicBezTo>
                  <a:lnTo>
                    <a:pt x="5990" y="12288"/>
                  </a:lnTo>
                  <a:lnTo>
                    <a:pt x="8585" y="12288"/>
                  </a:lnTo>
                  <a:lnTo>
                    <a:pt x="8585" y="4037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1649056" y="1869876"/>
              <a:ext cx="93095" cy="192941"/>
            </a:xfrm>
            <a:custGeom>
              <a:avLst/>
              <a:gdLst/>
              <a:ahLst/>
              <a:cxnLst/>
              <a:rect l="l" t="t" r="r" b="b"/>
              <a:pathLst>
                <a:path w="2620" h="5430" extrusionOk="0">
                  <a:moveTo>
                    <a:pt x="120" y="1"/>
                  </a:moveTo>
                  <a:cubicBezTo>
                    <a:pt x="72" y="1"/>
                    <a:pt x="12" y="48"/>
                    <a:pt x="12" y="108"/>
                  </a:cubicBezTo>
                  <a:cubicBezTo>
                    <a:pt x="0" y="167"/>
                    <a:pt x="48" y="215"/>
                    <a:pt x="108" y="227"/>
                  </a:cubicBezTo>
                  <a:cubicBezTo>
                    <a:pt x="120" y="227"/>
                    <a:pt x="965" y="286"/>
                    <a:pt x="1620" y="846"/>
                  </a:cubicBezTo>
                  <a:cubicBezTo>
                    <a:pt x="2286" y="1406"/>
                    <a:pt x="2406" y="1953"/>
                    <a:pt x="2406" y="2834"/>
                  </a:cubicBezTo>
                  <a:lnTo>
                    <a:pt x="2406" y="5323"/>
                  </a:lnTo>
                  <a:cubicBezTo>
                    <a:pt x="2406" y="5382"/>
                    <a:pt x="2453" y="5430"/>
                    <a:pt x="2513" y="5430"/>
                  </a:cubicBezTo>
                  <a:cubicBezTo>
                    <a:pt x="2572" y="5430"/>
                    <a:pt x="2620" y="5382"/>
                    <a:pt x="2620" y="5323"/>
                  </a:cubicBezTo>
                  <a:lnTo>
                    <a:pt x="2620" y="2834"/>
                  </a:lnTo>
                  <a:cubicBezTo>
                    <a:pt x="2620" y="1906"/>
                    <a:pt x="2489" y="1287"/>
                    <a:pt x="1763" y="679"/>
                  </a:cubicBezTo>
                  <a:cubicBezTo>
                    <a:pt x="1060" y="84"/>
                    <a:pt x="167" y="13"/>
                    <a:pt x="1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1007688" y="2732081"/>
              <a:ext cx="1291216" cy="440034"/>
            </a:xfrm>
            <a:custGeom>
              <a:avLst/>
              <a:gdLst/>
              <a:ahLst/>
              <a:cxnLst/>
              <a:rect l="l" t="t" r="r" b="b"/>
              <a:pathLst>
                <a:path w="36339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10" y="10502"/>
                    <a:pt x="36338" y="8573"/>
                    <a:pt x="36338" y="6192"/>
                  </a:cubicBezTo>
                  <a:cubicBezTo>
                    <a:pt x="36338" y="3823"/>
                    <a:pt x="34410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1617752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93" y="1775"/>
                  </a:cubicBezTo>
                  <a:cubicBezTo>
                    <a:pt x="1382" y="1775"/>
                    <a:pt x="1774" y="1382"/>
                    <a:pt x="1774" y="882"/>
                  </a:cubicBezTo>
                  <a:cubicBezTo>
                    <a:pt x="1774" y="394"/>
                    <a:pt x="138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 txBox="1"/>
            <p:nvPr/>
          </p:nvSpPr>
          <p:spPr>
            <a:xfrm>
              <a:off x="10077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4" name="Google Shape;1214;p28"/>
          <p:cNvGrpSpPr/>
          <p:nvPr/>
        </p:nvGrpSpPr>
        <p:grpSpPr>
          <a:xfrm>
            <a:off x="2174900" y="1575025"/>
            <a:ext cx="1291649" cy="2358538"/>
            <a:chOff x="2174900" y="1575025"/>
            <a:chExt cx="1291649" cy="2358538"/>
          </a:xfrm>
        </p:grpSpPr>
        <p:grpSp>
          <p:nvGrpSpPr>
            <p:cNvPr id="1215" name="Google Shape;1215;p28"/>
            <p:cNvGrpSpPr/>
            <p:nvPr/>
          </p:nvGrpSpPr>
          <p:grpSpPr>
            <a:xfrm>
              <a:off x="2567937" y="1575025"/>
              <a:ext cx="505597" cy="574530"/>
              <a:chOff x="2567937" y="1575025"/>
              <a:chExt cx="505597" cy="574530"/>
            </a:xfrm>
          </p:grpSpPr>
          <p:sp>
            <p:nvSpPr>
              <p:cNvPr id="1216" name="Google Shape;1216;p28"/>
              <p:cNvSpPr/>
              <p:nvPr/>
            </p:nvSpPr>
            <p:spPr>
              <a:xfrm>
                <a:off x="2667358" y="1687344"/>
                <a:ext cx="302950" cy="396223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11151" extrusionOk="0">
                    <a:moveTo>
                      <a:pt x="4326" y="218"/>
                    </a:moveTo>
                    <a:cubicBezTo>
                      <a:pt x="5309" y="218"/>
                      <a:pt x="6237" y="574"/>
                      <a:pt x="6978" y="1232"/>
                    </a:cubicBezTo>
                    <a:cubicBezTo>
                      <a:pt x="7823" y="1994"/>
                      <a:pt x="8299" y="3078"/>
                      <a:pt x="8299" y="4209"/>
                    </a:cubicBezTo>
                    <a:cubicBezTo>
                      <a:pt x="8299" y="5316"/>
                      <a:pt x="7859" y="6340"/>
                      <a:pt x="7061" y="7102"/>
                    </a:cubicBezTo>
                    <a:cubicBezTo>
                      <a:pt x="6299" y="7829"/>
                      <a:pt x="5871" y="8769"/>
                      <a:pt x="5871" y="9769"/>
                    </a:cubicBezTo>
                    <a:lnTo>
                      <a:pt x="5871" y="10924"/>
                    </a:lnTo>
                    <a:lnTo>
                      <a:pt x="2763" y="10924"/>
                    </a:lnTo>
                    <a:lnTo>
                      <a:pt x="2763" y="9734"/>
                    </a:lnTo>
                    <a:cubicBezTo>
                      <a:pt x="2763" y="8757"/>
                      <a:pt x="2346" y="7829"/>
                      <a:pt x="1584" y="7114"/>
                    </a:cubicBezTo>
                    <a:cubicBezTo>
                      <a:pt x="668" y="6257"/>
                      <a:pt x="227" y="5054"/>
                      <a:pt x="346" y="3804"/>
                    </a:cubicBezTo>
                    <a:cubicBezTo>
                      <a:pt x="537" y="1947"/>
                      <a:pt x="2013" y="447"/>
                      <a:pt x="3858" y="244"/>
                    </a:cubicBezTo>
                    <a:cubicBezTo>
                      <a:pt x="4015" y="226"/>
                      <a:pt x="4171" y="218"/>
                      <a:pt x="4326" y="218"/>
                    </a:cubicBezTo>
                    <a:close/>
                    <a:moveTo>
                      <a:pt x="4334" y="0"/>
                    </a:moveTo>
                    <a:cubicBezTo>
                      <a:pt x="4169" y="0"/>
                      <a:pt x="4002" y="10"/>
                      <a:pt x="3835" y="30"/>
                    </a:cubicBezTo>
                    <a:cubicBezTo>
                      <a:pt x="1882" y="244"/>
                      <a:pt x="322" y="1816"/>
                      <a:pt x="132" y="3780"/>
                    </a:cubicBezTo>
                    <a:cubicBezTo>
                      <a:pt x="1" y="5090"/>
                      <a:pt x="477" y="6364"/>
                      <a:pt x="1430" y="7269"/>
                    </a:cubicBezTo>
                    <a:cubicBezTo>
                      <a:pt x="2144" y="7936"/>
                      <a:pt x="2537" y="8817"/>
                      <a:pt x="2537" y="9734"/>
                    </a:cubicBezTo>
                    <a:lnTo>
                      <a:pt x="2537" y="11150"/>
                    </a:lnTo>
                    <a:lnTo>
                      <a:pt x="6097" y="11150"/>
                    </a:lnTo>
                    <a:lnTo>
                      <a:pt x="6097" y="9769"/>
                    </a:lnTo>
                    <a:cubicBezTo>
                      <a:pt x="6097" y="8829"/>
                      <a:pt x="6490" y="7948"/>
                      <a:pt x="7216" y="7257"/>
                    </a:cubicBezTo>
                    <a:cubicBezTo>
                      <a:pt x="8061" y="6459"/>
                      <a:pt x="8526" y="5376"/>
                      <a:pt x="8526" y="4209"/>
                    </a:cubicBezTo>
                    <a:cubicBezTo>
                      <a:pt x="8526" y="3018"/>
                      <a:pt x="8014" y="1875"/>
                      <a:pt x="7121" y="1078"/>
                    </a:cubicBezTo>
                    <a:cubicBezTo>
                      <a:pt x="6341" y="380"/>
                      <a:pt x="5366" y="0"/>
                      <a:pt x="433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>
                <a:off x="2766779" y="2075505"/>
                <a:ext cx="109191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2084" extrusionOk="0">
                    <a:moveTo>
                      <a:pt x="2858" y="226"/>
                    </a:moveTo>
                    <a:lnTo>
                      <a:pt x="2858" y="1548"/>
                    </a:lnTo>
                    <a:cubicBezTo>
                      <a:pt x="2858" y="1727"/>
                      <a:pt x="2715" y="1869"/>
                      <a:pt x="2537" y="1869"/>
                    </a:cubicBezTo>
                    <a:lnTo>
                      <a:pt x="537" y="1869"/>
                    </a:lnTo>
                    <a:cubicBezTo>
                      <a:pt x="358" y="1869"/>
                      <a:pt x="215" y="1727"/>
                      <a:pt x="215" y="1548"/>
                    </a:cubicBezTo>
                    <a:lnTo>
                      <a:pt x="215" y="226"/>
                    </a:lnTo>
                    <a:close/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846"/>
                      <a:pt x="239" y="2084"/>
                      <a:pt x="537" y="2084"/>
                    </a:cubicBezTo>
                    <a:lnTo>
                      <a:pt x="2537" y="2084"/>
                    </a:lnTo>
                    <a:cubicBezTo>
                      <a:pt x="2834" y="2084"/>
                      <a:pt x="3073" y="1846"/>
                      <a:pt x="3073" y="1548"/>
                    </a:cubicBezTo>
                    <a:lnTo>
                      <a:pt x="307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8"/>
              <p:cNvSpPr/>
              <p:nvPr/>
            </p:nvSpPr>
            <p:spPr>
              <a:xfrm>
                <a:off x="2770190" y="2084815"/>
                <a:ext cx="101978" cy="15243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29" extrusionOk="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8"/>
              <p:cNvSpPr/>
              <p:nvPr/>
            </p:nvSpPr>
            <p:spPr>
              <a:xfrm>
                <a:off x="2770190" y="2102581"/>
                <a:ext cx="101978" cy="15243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29" extrusionOk="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8"/>
              <p:cNvSpPr/>
              <p:nvPr/>
            </p:nvSpPr>
            <p:spPr>
              <a:xfrm>
                <a:off x="2770190" y="2120348"/>
                <a:ext cx="101978" cy="1567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41" extrusionOk="0">
                    <a:moveTo>
                      <a:pt x="12" y="0"/>
                    </a:moveTo>
                    <a:lnTo>
                      <a:pt x="0" y="215"/>
                    </a:lnTo>
                    <a:lnTo>
                      <a:pt x="2846" y="441"/>
                    </a:lnTo>
                    <a:lnTo>
                      <a:pt x="2869" y="21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8"/>
              <p:cNvSpPr/>
              <p:nvPr/>
            </p:nvSpPr>
            <p:spPr>
              <a:xfrm>
                <a:off x="2795987" y="1817003"/>
                <a:ext cx="49106" cy="26656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502" extrusionOk="0">
                    <a:moveTo>
                      <a:pt x="691" y="215"/>
                    </a:moveTo>
                    <a:cubicBezTo>
                      <a:pt x="953" y="215"/>
                      <a:pt x="1167" y="429"/>
                      <a:pt x="1167" y="691"/>
                    </a:cubicBezTo>
                    <a:lnTo>
                      <a:pt x="1167" y="7275"/>
                    </a:lnTo>
                    <a:lnTo>
                      <a:pt x="227" y="7275"/>
                    </a:lnTo>
                    <a:lnTo>
                      <a:pt x="227" y="691"/>
                    </a:lnTo>
                    <a:cubicBezTo>
                      <a:pt x="227" y="429"/>
                      <a:pt x="429" y="215"/>
                      <a:pt x="691" y="215"/>
                    </a:cubicBezTo>
                    <a:close/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lnTo>
                      <a:pt x="0" y="7501"/>
                    </a:lnTo>
                    <a:lnTo>
                      <a:pt x="1381" y="7501"/>
                    </a:lnTo>
                    <a:lnTo>
                      <a:pt x="1381" y="691"/>
                    </a:lnTo>
                    <a:cubicBezTo>
                      <a:pt x="1381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8"/>
              <p:cNvSpPr/>
              <p:nvPr/>
            </p:nvSpPr>
            <p:spPr>
              <a:xfrm>
                <a:off x="2567937" y="1823755"/>
                <a:ext cx="83395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8" extrusionOk="0">
                    <a:moveTo>
                      <a:pt x="108" y="1"/>
                    </a:moveTo>
                    <a:cubicBezTo>
                      <a:pt x="48" y="1"/>
                      <a:pt x="1" y="49"/>
                      <a:pt x="1" y="120"/>
                    </a:cubicBezTo>
                    <a:cubicBezTo>
                      <a:pt x="1" y="180"/>
                      <a:pt x="48" y="227"/>
                      <a:pt x="108" y="227"/>
                    </a:cubicBezTo>
                    <a:lnTo>
                      <a:pt x="2239" y="227"/>
                    </a:lnTo>
                    <a:cubicBezTo>
                      <a:pt x="2299" y="227"/>
                      <a:pt x="2346" y="180"/>
                      <a:pt x="2346" y="120"/>
                    </a:cubicBezTo>
                    <a:cubicBezTo>
                      <a:pt x="2346" y="49"/>
                      <a:pt x="2299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8"/>
              <p:cNvSpPr/>
              <p:nvPr/>
            </p:nvSpPr>
            <p:spPr>
              <a:xfrm>
                <a:off x="2990174" y="1823755"/>
                <a:ext cx="83359" cy="8101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8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cubicBezTo>
                      <a:pt x="0" y="180"/>
                      <a:pt x="48" y="227"/>
                      <a:pt x="107" y="227"/>
                    </a:cubicBezTo>
                    <a:lnTo>
                      <a:pt x="2239" y="227"/>
                    </a:lnTo>
                    <a:cubicBezTo>
                      <a:pt x="2298" y="227"/>
                      <a:pt x="2346" y="180"/>
                      <a:pt x="2346" y="120"/>
                    </a:cubicBezTo>
                    <a:cubicBezTo>
                      <a:pt x="2346" y="49"/>
                      <a:pt x="2298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8"/>
              <p:cNvSpPr/>
              <p:nvPr/>
            </p:nvSpPr>
            <p:spPr>
              <a:xfrm>
                <a:off x="2640282" y="1946450"/>
                <a:ext cx="62253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28" extrusionOk="0">
                    <a:moveTo>
                      <a:pt x="1630" y="1"/>
                    </a:moveTo>
                    <a:cubicBezTo>
                      <a:pt x="1602" y="1"/>
                      <a:pt x="1572" y="13"/>
                      <a:pt x="1549" y="36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1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56" y="1727"/>
                      <a:pt x="179" y="1715"/>
                      <a:pt x="203" y="1691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6"/>
                    </a:cubicBezTo>
                    <a:cubicBezTo>
                      <a:pt x="1686" y="13"/>
                      <a:pt x="1659" y="1"/>
                      <a:pt x="163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8"/>
              <p:cNvSpPr/>
              <p:nvPr/>
            </p:nvSpPr>
            <p:spPr>
              <a:xfrm>
                <a:off x="2938971" y="1647760"/>
                <a:ext cx="62217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28" extrusionOk="0">
                    <a:moveTo>
                      <a:pt x="1626" y="1"/>
                    </a:moveTo>
                    <a:cubicBezTo>
                      <a:pt x="1599" y="1"/>
                      <a:pt x="1572" y="13"/>
                      <a:pt x="1548" y="37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2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44" y="1727"/>
                      <a:pt x="179" y="1715"/>
                      <a:pt x="191" y="1692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7"/>
                    </a:cubicBezTo>
                    <a:cubicBezTo>
                      <a:pt x="1679" y="13"/>
                      <a:pt x="1653" y="1"/>
                      <a:pt x="162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8"/>
              <p:cNvSpPr/>
              <p:nvPr/>
            </p:nvSpPr>
            <p:spPr>
              <a:xfrm>
                <a:off x="2816703" y="1575025"/>
                <a:ext cx="8066" cy="83359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346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2238"/>
                    </a:lnTo>
                    <a:cubicBezTo>
                      <a:pt x="1" y="2298"/>
                      <a:pt x="48" y="2346"/>
                      <a:pt x="108" y="2346"/>
                    </a:cubicBezTo>
                    <a:cubicBezTo>
                      <a:pt x="167" y="2346"/>
                      <a:pt x="227" y="2298"/>
                      <a:pt x="227" y="2238"/>
                    </a:cubicBezTo>
                    <a:lnTo>
                      <a:pt x="227" y="107"/>
                    </a:lnTo>
                    <a:cubicBezTo>
                      <a:pt x="227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2938971" y="1946450"/>
                <a:ext cx="62217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28" extrusionOk="0">
                    <a:moveTo>
                      <a:pt x="120" y="1"/>
                    </a:moveTo>
                    <a:cubicBezTo>
                      <a:pt x="93" y="1"/>
                      <a:pt x="66" y="13"/>
                      <a:pt x="48" y="36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8" y="1691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79" y="1715"/>
                      <a:pt x="1703" y="1691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191" y="36"/>
                    </a:lnTo>
                    <a:cubicBezTo>
                      <a:pt x="173" y="13"/>
                      <a:pt x="146" y="1"/>
                      <a:pt x="12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2640282" y="1647760"/>
                <a:ext cx="62253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28" extrusionOk="0">
                    <a:moveTo>
                      <a:pt x="121" y="1"/>
                    </a:moveTo>
                    <a:cubicBezTo>
                      <a:pt x="93" y="1"/>
                      <a:pt x="66" y="13"/>
                      <a:pt x="48" y="37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9" y="1692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80" y="1715"/>
                      <a:pt x="1703" y="1692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203" y="37"/>
                    </a:lnTo>
                    <a:cubicBezTo>
                      <a:pt x="179" y="13"/>
                      <a:pt x="150" y="1"/>
                      <a:pt x="12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2853515" y="1726217"/>
                <a:ext cx="84638" cy="10944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080" extrusionOk="0">
                    <a:moveTo>
                      <a:pt x="118" y="0"/>
                    </a:moveTo>
                    <a:cubicBezTo>
                      <a:pt x="72" y="0"/>
                      <a:pt x="31" y="32"/>
                      <a:pt x="12" y="79"/>
                    </a:cubicBezTo>
                    <a:cubicBezTo>
                      <a:pt x="1" y="138"/>
                      <a:pt x="36" y="198"/>
                      <a:pt x="96" y="210"/>
                    </a:cubicBezTo>
                    <a:cubicBezTo>
                      <a:pt x="108" y="222"/>
                      <a:pt x="1894" y="734"/>
                      <a:pt x="2156" y="2984"/>
                    </a:cubicBezTo>
                    <a:cubicBezTo>
                      <a:pt x="2156" y="3032"/>
                      <a:pt x="2203" y="3079"/>
                      <a:pt x="2263" y="3079"/>
                    </a:cubicBezTo>
                    <a:lnTo>
                      <a:pt x="2275" y="3079"/>
                    </a:lnTo>
                    <a:cubicBezTo>
                      <a:pt x="2334" y="3067"/>
                      <a:pt x="2382" y="3020"/>
                      <a:pt x="2370" y="2960"/>
                    </a:cubicBezTo>
                    <a:cubicBezTo>
                      <a:pt x="2096" y="567"/>
                      <a:pt x="167" y="8"/>
                      <a:pt x="155" y="8"/>
                    </a:cubicBezTo>
                    <a:cubicBezTo>
                      <a:pt x="143" y="2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0" name="Google Shape;1230;p28"/>
            <p:cNvSpPr/>
            <p:nvPr/>
          </p:nvSpPr>
          <p:spPr>
            <a:xfrm>
              <a:off x="2174908" y="2732081"/>
              <a:ext cx="1291642" cy="440034"/>
            </a:xfrm>
            <a:custGeom>
              <a:avLst/>
              <a:gdLst/>
              <a:ahLst/>
              <a:cxnLst/>
              <a:rect l="l" t="t" r="r" b="b"/>
              <a:pathLst>
                <a:path w="36351" h="12384" extrusionOk="0">
                  <a:moveTo>
                    <a:pt x="1" y="1"/>
                  </a:moveTo>
                  <a:lnTo>
                    <a:pt x="1" y="1358"/>
                  </a:lnTo>
                  <a:cubicBezTo>
                    <a:pt x="2430" y="1644"/>
                    <a:pt x="4311" y="3692"/>
                    <a:pt x="4311" y="6192"/>
                  </a:cubicBezTo>
                  <a:cubicBezTo>
                    <a:pt x="4311" y="8692"/>
                    <a:pt x="2430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51" y="8573"/>
                    <a:pt x="36351" y="6192"/>
                  </a:cubicBezTo>
                  <a:cubicBezTo>
                    <a:pt x="36351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2785398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70" y="1775"/>
                    <a:pt x="1775" y="1382"/>
                    <a:pt x="1775" y="882"/>
                  </a:cubicBezTo>
                  <a:cubicBezTo>
                    <a:pt x="1775" y="394"/>
                    <a:pt x="1370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 txBox="1"/>
            <p:nvPr/>
          </p:nvSpPr>
          <p:spPr>
            <a:xfrm>
              <a:off x="21749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28"/>
          <p:cNvGrpSpPr/>
          <p:nvPr/>
        </p:nvGrpSpPr>
        <p:grpSpPr>
          <a:xfrm>
            <a:off x="3342590" y="1650745"/>
            <a:ext cx="1291216" cy="2282817"/>
            <a:chOff x="3342590" y="1650745"/>
            <a:chExt cx="1291216" cy="2282817"/>
          </a:xfrm>
        </p:grpSpPr>
        <p:sp>
          <p:nvSpPr>
            <p:cNvPr id="1234" name="Google Shape;1234;p28"/>
            <p:cNvSpPr/>
            <p:nvPr/>
          </p:nvSpPr>
          <p:spPr>
            <a:xfrm>
              <a:off x="3978451" y="2261200"/>
              <a:ext cx="11441" cy="704858"/>
            </a:xfrm>
            <a:custGeom>
              <a:avLst/>
              <a:gdLst/>
              <a:ahLst/>
              <a:cxnLst/>
              <a:rect l="l" t="t" r="r" b="b"/>
              <a:pathLst>
                <a:path w="322" h="19837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67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28"/>
            <p:cNvGrpSpPr/>
            <p:nvPr/>
          </p:nvGrpSpPr>
          <p:grpSpPr>
            <a:xfrm>
              <a:off x="3826157" y="1650745"/>
              <a:ext cx="324092" cy="498805"/>
              <a:chOff x="3826157" y="1650745"/>
              <a:chExt cx="324092" cy="498805"/>
            </a:xfrm>
          </p:grpSpPr>
          <p:sp>
            <p:nvSpPr>
              <p:cNvPr id="1236" name="Google Shape;1236;p28"/>
              <p:cNvSpPr/>
              <p:nvPr/>
            </p:nvSpPr>
            <p:spPr>
              <a:xfrm>
                <a:off x="3850248" y="1674446"/>
                <a:ext cx="275874" cy="275839"/>
              </a:xfrm>
              <a:custGeom>
                <a:avLst/>
                <a:gdLst/>
                <a:ahLst/>
                <a:cxnLst/>
                <a:rect l="l" t="t" r="r" b="b"/>
                <a:pathLst>
                  <a:path w="7764" h="7763" extrusionOk="0">
                    <a:moveTo>
                      <a:pt x="3882" y="226"/>
                    </a:moveTo>
                    <a:cubicBezTo>
                      <a:pt x="5906" y="226"/>
                      <a:pt x="7549" y="1869"/>
                      <a:pt x="7549" y="3881"/>
                    </a:cubicBezTo>
                    <a:cubicBezTo>
                      <a:pt x="7549" y="5906"/>
                      <a:pt x="5906" y="7549"/>
                      <a:pt x="3882" y="7549"/>
                    </a:cubicBezTo>
                    <a:cubicBezTo>
                      <a:pt x="1858" y="7549"/>
                      <a:pt x="215" y="5906"/>
                      <a:pt x="215" y="3881"/>
                    </a:cubicBezTo>
                    <a:cubicBezTo>
                      <a:pt x="215" y="1869"/>
                      <a:pt x="1858" y="226"/>
                      <a:pt x="3882" y="226"/>
                    </a:cubicBezTo>
                    <a:close/>
                    <a:moveTo>
                      <a:pt x="3882" y="0"/>
                    </a:moveTo>
                    <a:cubicBezTo>
                      <a:pt x="1739" y="0"/>
                      <a:pt x="1" y="1750"/>
                      <a:pt x="1" y="3881"/>
                    </a:cubicBezTo>
                    <a:cubicBezTo>
                      <a:pt x="1" y="6025"/>
                      <a:pt x="1739" y="7763"/>
                      <a:pt x="3882" y="7763"/>
                    </a:cubicBezTo>
                    <a:cubicBezTo>
                      <a:pt x="6025" y="7763"/>
                      <a:pt x="7764" y="6025"/>
                      <a:pt x="7764" y="3881"/>
                    </a:cubicBezTo>
                    <a:cubicBezTo>
                      <a:pt x="7764" y="1750"/>
                      <a:pt x="6025" y="0"/>
                      <a:pt x="388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3826157" y="1650745"/>
                <a:ext cx="324092" cy="498805"/>
              </a:xfrm>
              <a:custGeom>
                <a:avLst/>
                <a:gdLst/>
                <a:ahLst/>
                <a:cxnLst/>
                <a:rect l="l" t="t" r="r" b="b"/>
                <a:pathLst>
                  <a:path w="9121" h="14038" extrusionOk="0">
                    <a:moveTo>
                      <a:pt x="4560" y="215"/>
                    </a:moveTo>
                    <a:cubicBezTo>
                      <a:pt x="6953" y="215"/>
                      <a:pt x="8894" y="2167"/>
                      <a:pt x="8894" y="4548"/>
                    </a:cubicBezTo>
                    <a:cubicBezTo>
                      <a:pt x="8894" y="6573"/>
                      <a:pt x="7501" y="8275"/>
                      <a:pt x="5620" y="8751"/>
                    </a:cubicBezTo>
                    <a:cubicBezTo>
                      <a:pt x="5548" y="8775"/>
                      <a:pt x="5477" y="8787"/>
                      <a:pt x="5405" y="8811"/>
                    </a:cubicBezTo>
                    <a:cubicBezTo>
                      <a:pt x="5132" y="8859"/>
                      <a:pt x="4846" y="8894"/>
                      <a:pt x="4560" y="8894"/>
                    </a:cubicBezTo>
                    <a:cubicBezTo>
                      <a:pt x="4274" y="8894"/>
                      <a:pt x="3989" y="8859"/>
                      <a:pt x="3715" y="8811"/>
                    </a:cubicBezTo>
                    <a:cubicBezTo>
                      <a:pt x="3643" y="8787"/>
                      <a:pt x="3572" y="8775"/>
                      <a:pt x="3489" y="8751"/>
                    </a:cubicBezTo>
                    <a:cubicBezTo>
                      <a:pt x="1619" y="8275"/>
                      <a:pt x="226" y="6573"/>
                      <a:pt x="226" y="4548"/>
                    </a:cubicBezTo>
                    <a:cubicBezTo>
                      <a:pt x="226" y="2167"/>
                      <a:pt x="2167" y="215"/>
                      <a:pt x="4560" y="215"/>
                    </a:cubicBezTo>
                    <a:close/>
                    <a:moveTo>
                      <a:pt x="5405" y="9025"/>
                    </a:moveTo>
                    <a:lnTo>
                      <a:pt x="5405" y="12978"/>
                    </a:lnTo>
                    <a:cubicBezTo>
                      <a:pt x="5405" y="13442"/>
                      <a:pt x="5024" y="13823"/>
                      <a:pt x="4560" y="13823"/>
                    </a:cubicBezTo>
                    <a:cubicBezTo>
                      <a:pt x="4096" y="13823"/>
                      <a:pt x="3715" y="13442"/>
                      <a:pt x="3715" y="12978"/>
                    </a:cubicBezTo>
                    <a:lnTo>
                      <a:pt x="3715" y="9025"/>
                    </a:lnTo>
                    <a:cubicBezTo>
                      <a:pt x="3989" y="9073"/>
                      <a:pt x="4274" y="9109"/>
                      <a:pt x="4560" y="9109"/>
                    </a:cubicBezTo>
                    <a:cubicBezTo>
                      <a:pt x="4846" y="9109"/>
                      <a:pt x="5132" y="9073"/>
                      <a:pt x="5405" y="9025"/>
                    </a:cubicBezTo>
                    <a:close/>
                    <a:moveTo>
                      <a:pt x="4560" y="0"/>
                    </a:moveTo>
                    <a:cubicBezTo>
                      <a:pt x="2048" y="0"/>
                      <a:pt x="0" y="2036"/>
                      <a:pt x="0" y="4548"/>
                    </a:cubicBezTo>
                    <a:cubicBezTo>
                      <a:pt x="0" y="6704"/>
                      <a:pt x="1500" y="8501"/>
                      <a:pt x="3489" y="8978"/>
                    </a:cubicBezTo>
                    <a:lnTo>
                      <a:pt x="3489" y="12978"/>
                    </a:lnTo>
                    <a:cubicBezTo>
                      <a:pt x="3489" y="13561"/>
                      <a:pt x="3977" y="14038"/>
                      <a:pt x="4560" y="14038"/>
                    </a:cubicBezTo>
                    <a:cubicBezTo>
                      <a:pt x="5144" y="14038"/>
                      <a:pt x="5620" y="13561"/>
                      <a:pt x="5620" y="12978"/>
                    </a:cubicBezTo>
                    <a:lnTo>
                      <a:pt x="5620" y="8978"/>
                    </a:lnTo>
                    <a:cubicBezTo>
                      <a:pt x="7620" y="8501"/>
                      <a:pt x="9120" y="6704"/>
                      <a:pt x="9120" y="4548"/>
                    </a:cubicBezTo>
                    <a:cubicBezTo>
                      <a:pt x="9120" y="2036"/>
                      <a:pt x="7072" y="0"/>
                      <a:pt x="45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4003821" y="1713781"/>
                <a:ext cx="104110" cy="183206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156" extrusionOk="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5"/>
                      <a:pt x="108" y="215"/>
                    </a:cubicBezTo>
                    <a:cubicBezTo>
                      <a:pt x="822" y="215"/>
                      <a:pt x="1989" y="834"/>
                      <a:pt x="2299" y="2001"/>
                    </a:cubicBezTo>
                    <a:cubicBezTo>
                      <a:pt x="2691" y="3501"/>
                      <a:pt x="1977" y="4572"/>
                      <a:pt x="1489" y="4965"/>
                    </a:cubicBezTo>
                    <a:cubicBezTo>
                      <a:pt x="1441" y="5001"/>
                      <a:pt x="1441" y="5072"/>
                      <a:pt x="1477" y="5120"/>
                    </a:cubicBezTo>
                    <a:cubicBezTo>
                      <a:pt x="1501" y="5144"/>
                      <a:pt x="1525" y="5156"/>
                      <a:pt x="1560" y="5156"/>
                    </a:cubicBezTo>
                    <a:cubicBezTo>
                      <a:pt x="1584" y="5156"/>
                      <a:pt x="1608" y="5156"/>
                      <a:pt x="1632" y="5132"/>
                    </a:cubicBezTo>
                    <a:cubicBezTo>
                      <a:pt x="2156" y="4703"/>
                      <a:pt x="2930" y="3548"/>
                      <a:pt x="2501" y="1953"/>
                    </a:cubicBezTo>
                    <a:cubicBezTo>
                      <a:pt x="2168" y="679"/>
                      <a:pt x="894" y="0"/>
                      <a:pt x="10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9" name="Google Shape;1239;p28"/>
            <p:cNvSpPr/>
            <p:nvPr/>
          </p:nvSpPr>
          <p:spPr>
            <a:xfrm>
              <a:off x="3342590" y="2732081"/>
              <a:ext cx="1291216" cy="440034"/>
            </a:xfrm>
            <a:custGeom>
              <a:avLst/>
              <a:gdLst/>
              <a:ahLst/>
              <a:cxnLst/>
              <a:rect l="l" t="t" r="r" b="b"/>
              <a:pathLst>
                <a:path w="36339" h="12384" extrusionOk="0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3952654" y="2235403"/>
              <a:ext cx="63070" cy="6307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82"/>
                    <a:pt x="405" y="1775"/>
                    <a:pt x="893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8"/>
            <p:cNvSpPr txBox="1"/>
            <p:nvPr/>
          </p:nvSpPr>
          <p:spPr>
            <a:xfrm>
              <a:off x="33426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9"/>
          <p:cNvSpPr txBox="1">
            <a:spLocks noGrp="1"/>
          </p:cNvSpPr>
          <p:nvPr>
            <p:ph type="title"/>
          </p:nvPr>
        </p:nvSpPr>
        <p:spPr>
          <a:xfrm>
            <a:off x="710263" y="1370588"/>
            <a:ext cx="2484300" cy="8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247" name="Google Shape;1247;p29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8" name="Google Shape;1248;p29"/>
          <p:cNvGrpSpPr/>
          <p:nvPr/>
        </p:nvGrpSpPr>
        <p:grpSpPr>
          <a:xfrm>
            <a:off x="4321463" y="703313"/>
            <a:ext cx="1884600" cy="2240965"/>
            <a:chOff x="4321463" y="703313"/>
            <a:chExt cx="1884600" cy="2240965"/>
          </a:xfrm>
        </p:grpSpPr>
        <p:sp>
          <p:nvSpPr>
            <p:cNvPr id="1249" name="Google Shape;1249;p29"/>
            <p:cNvSpPr/>
            <p:nvPr/>
          </p:nvSpPr>
          <p:spPr>
            <a:xfrm>
              <a:off x="4384627" y="1598824"/>
              <a:ext cx="1758310" cy="1345453"/>
            </a:xfrm>
            <a:custGeom>
              <a:avLst/>
              <a:gdLst/>
              <a:ahLst/>
              <a:cxnLst/>
              <a:rect l="l" t="t" r="r" b="b"/>
              <a:pathLst>
                <a:path w="89096" h="68176" extrusionOk="0">
                  <a:moveTo>
                    <a:pt x="45138" y="1"/>
                  </a:moveTo>
                  <a:cubicBezTo>
                    <a:pt x="32434" y="1"/>
                    <a:pt x="22087" y="10335"/>
                    <a:pt x="22087" y="23051"/>
                  </a:cubicBezTo>
                  <a:cubicBezTo>
                    <a:pt x="22087" y="28171"/>
                    <a:pt x="23754" y="33041"/>
                    <a:pt x="26826" y="37041"/>
                  </a:cubicBezTo>
                  <a:lnTo>
                    <a:pt x="1" y="63866"/>
                  </a:lnTo>
                  <a:lnTo>
                    <a:pt x="4323" y="68176"/>
                  </a:lnTo>
                  <a:lnTo>
                    <a:pt x="35517" y="36982"/>
                  </a:lnTo>
                  <a:cubicBezTo>
                    <a:pt x="31088" y="33934"/>
                    <a:pt x="28195" y="28826"/>
                    <a:pt x="28195" y="23051"/>
                  </a:cubicBezTo>
                  <a:cubicBezTo>
                    <a:pt x="28195" y="13693"/>
                    <a:pt x="35779" y="6109"/>
                    <a:pt x="45138" y="6109"/>
                  </a:cubicBezTo>
                  <a:cubicBezTo>
                    <a:pt x="54496" y="6109"/>
                    <a:pt x="62080" y="13693"/>
                    <a:pt x="62080" y="23051"/>
                  </a:cubicBezTo>
                  <a:cubicBezTo>
                    <a:pt x="62080" y="28826"/>
                    <a:pt x="59175" y="33934"/>
                    <a:pt x="54758" y="36982"/>
                  </a:cubicBezTo>
                  <a:lnTo>
                    <a:pt x="84773" y="67009"/>
                  </a:lnTo>
                  <a:lnTo>
                    <a:pt x="89095" y="62687"/>
                  </a:lnTo>
                  <a:lnTo>
                    <a:pt x="63449" y="37041"/>
                  </a:lnTo>
                  <a:cubicBezTo>
                    <a:pt x="66509" y="33041"/>
                    <a:pt x="68176" y="28171"/>
                    <a:pt x="68176" y="23051"/>
                  </a:cubicBezTo>
                  <a:cubicBezTo>
                    <a:pt x="68176" y="10335"/>
                    <a:pt x="57842" y="1"/>
                    <a:pt x="451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4941051" y="1719369"/>
              <a:ext cx="668760" cy="668503"/>
            </a:xfrm>
            <a:custGeom>
              <a:avLst/>
              <a:gdLst/>
              <a:ahLst/>
              <a:cxnLst/>
              <a:rect l="l" t="t" r="r" b="b"/>
              <a:pathLst>
                <a:path w="33887" h="33874" extrusionOk="0">
                  <a:moveTo>
                    <a:pt x="33886" y="16943"/>
                  </a:moveTo>
                  <a:cubicBezTo>
                    <a:pt x="33886" y="26290"/>
                    <a:pt x="26302" y="33874"/>
                    <a:pt x="16944" y="33874"/>
                  </a:cubicBezTo>
                  <a:cubicBezTo>
                    <a:pt x="7585" y="33874"/>
                    <a:pt x="1" y="26290"/>
                    <a:pt x="1" y="16943"/>
                  </a:cubicBezTo>
                  <a:cubicBezTo>
                    <a:pt x="1" y="7585"/>
                    <a:pt x="7585" y="1"/>
                    <a:pt x="16944" y="1"/>
                  </a:cubicBezTo>
                  <a:cubicBezTo>
                    <a:pt x="26302" y="1"/>
                    <a:pt x="33886" y="7585"/>
                    <a:pt x="33886" y="16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4998403" y="1776464"/>
              <a:ext cx="554080" cy="554317"/>
            </a:xfrm>
            <a:custGeom>
              <a:avLst/>
              <a:gdLst/>
              <a:ahLst/>
              <a:cxnLst/>
              <a:rect l="l" t="t" r="r" b="b"/>
              <a:pathLst>
                <a:path w="28076" h="28088" extrusionOk="0">
                  <a:moveTo>
                    <a:pt x="14038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38" y="28088"/>
                  </a:cubicBezTo>
                  <a:cubicBezTo>
                    <a:pt x="21789" y="28088"/>
                    <a:pt x="28075" y="21801"/>
                    <a:pt x="28075" y="14050"/>
                  </a:cubicBezTo>
                  <a:cubicBezTo>
                    <a:pt x="28075" y="6287"/>
                    <a:pt x="21789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 txBox="1"/>
            <p:nvPr/>
          </p:nvSpPr>
          <p:spPr>
            <a:xfrm>
              <a:off x="43214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29"/>
            <p:cNvSpPr txBox="1"/>
            <p:nvPr/>
          </p:nvSpPr>
          <p:spPr>
            <a:xfrm>
              <a:off x="43214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54" name="Google Shape;1254;p29"/>
            <p:cNvGrpSpPr/>
            <p:nvPr/>
          </p:nvGrpSpPr>
          <p:grpSpPr>
            <a:xfrm>
              <a:off x="5134594" y="1912779"/>
              <a:ext cx="281680" cy="281680"/>
              <a:chOff x="-57570350" y="3982600"/>
              <a:chExt cx="319800" cy="319800"/>
            </a:xfrm>
          </p:grpSpPr>
          <p:sp>
            <p:nvSpPr>
              <p:cNvPr id="1255" name="Google Shape;1255;p29"/>
              <p:cNvSpPr/>
              <p:nvPr/>
            </p:nvSpPr>
            <p:spPr>
              <a:xfrm>
                <a:off x="-57570350" y="4033000"/>
                <a:ext cx="3198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12792" h="10776" extrusionOk="0">
                    <a:moveTo>
                      <a:pt x="9452" y="4002"/>
                    </a:moveTo>
                    <a:cubicBezTo>
                      <a:pt x="10083" y="4002"/>
                      <a:pt x="10555" y="4506"/>
                      <a:pt x="10555" y="5105"/>
                    </a:cubicBezTo>
                    <a:lnTo>
                      <a:pt x="10555" y="5861"/>
                    </a:lnTo>
                    <a:cubicBezTo>
                      <a:pt x="10555" y="6459"/>
                      <a:pt x="10020" y="6963"/>
                      <a:pt x="9389" y="6963"/>
                    </a:cubicBezTo>
                    <a:lnTo>
                      <a:pt x="8665" y="6963"/>
                    </a:lnTo>
                    <a:cubicBezTo>
                      <a:pt x="7751" y="6963"/>
                      <a:pt x="6995" y="6333"/>
                      <a:pt x="6838" y="5451"/>
                    </a:cubicBezTo>
                    <a:lnTo>
                      <a:pt x="6018" y="5451"/>
                    </a:lnTo>
                    <a:cubicBezTo>
                      <a:pt x="5861" y="6333"/>
                      <a:pt x="5105" y="6963"/>
                      <a:pt x="4191" y="6963"/>
                    </a:cubicBezTo>
                    <a:lnTo>
                      <a:pt x="3467" y="6963"/>
                    </a:lnTo>
                    <a:cubicBezTo>
                      <a:pt x="2836" y="6963"/>
                      <a:pt x="2364" y="6459"/>
                      <a:pt x="2364" y="5861"/>
                    </a:cubicBezTo>
                    <a:lnTo>
                      <a:pt x="2364" y="5105"/>
                    </a:lnTo>
                    <a:cubicBezTo>
                      <a:pt x="2364" y="4475"/>
                      <a:pt x="2868" y="4002"/>
                      <a:pt x="3467" y="4002"/>
                    </a:cubicBezTo>
                    <a:lnTo>
                      <a:pt x="4947" y="4002"/>
                    </a:lnTo>
                    <a:cubicBezTo>
                      <a:pt x="5420" y="4002"/>
                      <a:pt x="5861" y="4317"/>
                      <a:pt x="6018" y="4758"/>
                    </a:cubicBezTo>
                    <a:lnTo>
                      <a:pt x="6869" y="4758"/>
                    </a:lnTo>
                    <a:cubicBezTo>
                      <a:pt x="7027" y="4317"/>
                      <a:pt x="7436" y="4002"/>
                      <a:pt x="7940" y="4002"/>
                    </a:cubicBezTo>
                    <a:close/>
                    <a:moveTo>
                      <a:pt x="1135" y="6365"/>
                    </a:moveTo>
                    <a:cubicBezTo>
                      <a:pt x="1419" y="6711"/>
                      <a:pt x="1860" y="6963"/>
                      <a:pt x="2364" y="6963"/>
                    </a:cubicBezTo>
                    <a:cubicBezTo>
                      <a:pt x="2301" y="7342"/>
                      <a:pt x="1954" y="7720"/>
                      <a:pt x="1576" y="7720"/>
                    </a:cubicBezTo>
                    <a:cubicBezTo>
                      <a:pt x="1167" y="7720"/>
                      <a:pt x="820" y="7342"/>
                      <a:pt x="820" y="6963"/>
                    </a:cubicBezTo>
                    <a:cubicBezTo>
                      <a:pt x="820" y="6711"/>
                      <a:pt x="946" y="6491"/>
                      <a:pt x="1135" y="6365"/>
                    </a:cubicBezTo>
                    <a:close/>
                    <a:moveTo>
                      <a:pt x="11784" y="6365"/>
                    </a:moveTo>
                    <a:cubicBezTo>
                      <a:pt x="11973" y="6491"/>
                      <a:pt x="12099" y="6711"/>
                      <a:pt x="12099" y="6963"/>
                    </a:cubicBezTo>
                    <a:cubicBezTo>
                      <a:pt x="12099" y="7342"/>
                      <a:pt x="11721" y="7720"/>
                      <a:pt x="11343" y="7720"/>
                    </a:cubicBezTo>
                    <a:cubicBezTo>
                      <a:pt x="10933" y="7720"/>
                      <a:pt x="10555" y="7342"/>
                      <a:pt x="10555" y="6963"/>
                    </a:cubicBezTo>
                    <a:cubicBezTo>
                      <a:pt x="11028" y="6963"/>
                      <a:pt x="11500" y="6711"/>
                      <a:pt x="11784" y="6365"/>
                    </a:cubicBezTo>
                    <a:close/>
                    <a:moveTo>
                      <a:pt x="7432" y="7286"/>
                    </a:moveTo>
                    <a:cubicBezTo>
                      <a:pt x="7531" y="7286"/>
                      <a:pt x="7625" y="7326"/>
                      <a:pt x="7688" y="7405"/>
                    </a:cubicBezTo>
                    <a:cubicBezTo>
                      <a:pt x="7909" y="7499"/>
                      <a:pt x="7909" y="7751"/>
                      <a:pt x="7751" y="7909"/>
                    </a:cubicBezTo>
                    <a:cubicBezTo>
                      <a:pt x="7405" y="8255"/>
                      <a:pt x="6932" y="8444"/>
                      <a:pt x="6396" y="8444"/>
                    </a:cubicBezTo>
                    <a:cubicBezTo>
                      <a:pt x="5892" y="8444"/>
                      <a:pt x="5420" y="8255"/>
                      <a:pt x="5073" y="7909"/>
                    </a:cubicBezTo>
                    <a:cubicBezTo>
                      <a:pt x="4916" y="7751"/>
                      <a:pt x="4916" y="7499"/>
                      <a:pt x="5073" y="7405"/>
                    </a:cubicBezTo>
                    <a:cubicBezTo>
                      <a:pt x="5152" y="7326"/>
                      <a:pt x="5254" y="7286"/>
                      <a:pt x="5349" y="7286"/>
                    </a:cubicBezTo>
                    <a:cubicBezTo>
                      <a:pt x="5443" y="7286"/>
                      <a:pt x="5530" y="7326"/>
                      <a:pt x="5577" y="7405"/>
                    </a:cubicBezTo>
                    <a:cubicBezTo>
                      <a:pt x="5798" y="7609"/>
                      <a:pt x="6081" y="7712"/>
                      <a:pt x="6365" y="7712"/>
                    </a:cubicBezTo>
                    <a:cubicBezTo>
                      <a:pt x="6649" y="7712"/>
                      <a:pt x="6932" y="7609"/>
                      <a:pt x="7153" y="7405"/>
                    </a:cubicBezTo>
                    <a:cubicBezTo>
                      <a:pt x="7231" y="7326"/>
                      <a:pt x="7334" y="7286"/>
                      <a:pt x="7432" y="7286"/>
                    </a:cubicBezTo>
                    <a:close/>
                    <a:moveTo>
                      <a:pt x="8287" y="1"/>
                    </a:moveTo>
                    <a:lnTo>
                      <a:pt x="8350" y="158"/>
                    </a:lnTo>
                    <a:cubicBezTo>
                      <a:pt x="8476" y="726"/>
                      <a:pt x="8287" y="1324"/>
                      <a:pt x="7940" y="1797"/>
                    </a:cubicBezTo>
                    <a:cubicBezTo>
                      <a:pt x="7562" y="2269"/>
                      <a:pt x="6995" y="2521"/>
                      <a:pt x="6428" y="2521"/>
                    </a:cubicBezTo>
                    <a:cubicBezTo>
                      <a:pt x="5829" y="2521"/>
                      <a:pt x="5262" y="2238"/>
                      <a:pt x="4884" y="1797"/>
                    </a:cubicBezTo>
                    <a:cubicBezTo>
                      <a:pt x="4475" y="1324"/>
                      <a:pt x="4380" y="726"/>
                      <a:pt x="4475" y="190"/>
                    </a:cubicBezTo>
                    <a:lnTo>
                      <a:pt x="4538" y="32"/>
                    </a:lnTo>
                    <a:lnTo>
                      <a:pt x="4538" y="32"/>
                    </a:lnTo>
                    <a:cubicBezTo>
                      <a:pt x="3183" y="726"/>
                      <a:pt x="2332" y="2112"/>
                      <a:pt x="2332" y="3655"/>
                    </a:cubicBezTo>
                    <a:lnTo>
                      <a:pt x="2332" y="4002"/>
                    </a:lnTo>
                    <a:cubicBezTo>
                      <a:pt x="1482" y="4002"/>
                      <a:pt x="789" y="4664"/>
                      <a:pt x="789" y="5514"/>
                    </a:cubicBezTo>
                    <a:lnTo>
                      <a:pt x="789" y="5703"/>
                    </a:lnTo>
                    <a:cubicBezTo>
                      <a:pt x="316" y="5987"/>
                      <a:pt x="32" y="6428"/>
                      <a:pt x="32" y="6995"/>
                    </a:cubicBezTo>
                    <a:cubicBezTo>
                      <a:pt x="32" y="7405"/>
                      <a:pt x="190" y="7751"/>
                      <a:pt x="442" y="7972"/>
                    </a:cubicBezTo>
                    <a:lnTo>
                      <a:pt x="64" y="8696"/>
                    </a:lnTo>
                    <a:cubicBezTo>
                      <a:pt x="1" y="8885"/>
                      <a:pt x="64" y="9074"/>
                      <a:pt x="222" y="9200"/>
                    </a:cubicBezTo>
                    <a:cubicBezTo>
                      <a:pt x="282" y="9226"/>
                      <a:pt x="341" y="9238"/>
                      <a:pt x="396" y="9238"/>
                    </a:cubicBezTo>
                    <a:cubicBezTo>
                      <a:pt x="541" y="9238"/>
                      <a:pt x="666" y="9157"/>
                      <a:pt x="757" y="9043"/>
                    </a:cubicBezTo>
                    <a:lnTo>
                      <a:pt x="1072" y="8413"/>
                    </a:lnTo>
                    <a:cubicBezTo>
                      <a:pt x="1230" y="8444"/>
                      <a:pt x="1387" y="8507"/>
                      <a:pt x="1545" y="8507"/>
                    </a:cubicBezTo>
                    <a:cubicBezTo>
                      <a:pt x="1923" y="8507"/>
                      <a:pt x="2332" y="8350"/>
                      <a:pt x="2553" y="8098"/>
                    </a:cubicBezTo>
                    <a:cubicBezTo>
                      <a:pt x="3151" y="9641"/>
                      <a:pt x="4632" y="10776"/>
                      <a:pt x="6365" y="10776"/>
                    </a:cubicBezTo>
                    <a:cubicBezTo>
                      <a:pt x="8098" y="10776"/>
                      <a:pt x="9610" y="9641"/>
                      <a:pt x="10209" y="8098"/>
                    </a:cubicBezTo>
                    <a:cubicBezTo>
                      <a:pt x="10461" y="8381"/>
                      <a:pt x="10839" y="8507"/>
                      <a:pt x="11217" y="8507"/>
                    </a:cubicBezTo>
                    <a:cubicBezTo>
                      <a:pt x="11374" y="8507"/>
                      <a:pt x="11532" y="8444"/>
                      <a:pt x="11689" y="8413"/>
                    </a:cubicBezTo>
                    <a:lnTo>
                      <a:pt x="12004" y="9043"/>
                    </a:lnTo>
                    <a:cubicBezTo>
                      <a:pt x="12069" y="9173"/>
                      <a:pt x="12193" y="9258"/>
                      <a:pt x="12326" y="9258"/>
                    </a:cubicBezTo>
                    <a:cubicBezTo>
                      <a:pt x="12387" y="9258"/>
                      <a:pt x="12449" y="9240"/>
                      <a:pt x="12508" y="9200"/>
                    </a:cubicBezTo>
                    <a:cubicBezTo>
                      <a:pt x="12729" y="9137"/>
                      <a:pt x="12792" y="8885"/>
                      <a:pt x="12666" y="8696"/>
                    </a:cubicBezTo>
                    <a:lnTo>
                      <a:pt x="12382" y="7940"/>
                    </a:lnTo>
                    <a:cubicBezTo>
                      <a:pt x="12634" y="7657"/>
                      <a:pt x="12792" y="7310"/>
                      <a:pt x="12792" y="6963"/>
                    </a:cubicBezTo>
                    <a:cubicBezTo>
                      <a:pt x="12792" y="6396"/>
                      <a:pt x="12477" y="5924"/>
                      <a:pt x="12036" y="5672"/>
                    </a:cubicBezTo>
                    <a:lnTo>
                      <a:pt x="12036" y="5451"/>
                    </a:lnTo>
                    <a:cubicBezTo>
                      <a:pt x="12036" y="4632"/>
                      <a:pt x="11343" y="3971"/>
                      <a:pt x="10524" y="3971"/>
                    </a:cubicBezTo>
                    <a:lnTo>
                      <a:pt x="10524" y="3624"/>
                    </a:lnTo>
                    <a:cubicBezTo>
                      <a:pt x="10524" y="2080"/>
                      <a:pt x="9641" y="694"/>
                      <a:pt x="8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-57493150" y="4151150"/>
                <a:ext cx="551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450" extrusionOk="0">
                    <a:moveTo>
                      <a:pt x="379" y="1"/>
                    </a:moveTo>
                    <a:cubicBezTo>
                      <a:pt x="158" y="1"/>
                      <a:pt x="0" y="127"/>
                      <a:pt x="0" y="347"/>
                    </a:cubicBezTo>
                    <a:lnTo>
                      <a:pt x="0" y="1072"/>
                    </a:lnTo>
                    <a:cubicBezTo>
                      <a:pt x="0" y="1292"/>
                      <a:pt x="158" y="1450"/>
                      <a:pt x="379" y="1450"/>
                    </a:cubicBezTo>
                    <a:lnTo>
                      <a:pt x="1103" y="1450"/>
                    </a:lnTo>
                    <a:cubicBezTo>
                      <a:pt x="1733" y="1450"/>
                      <a:pt x="2206" y="914"/>
                      <a:pt x="2206" y="347"/>
                    </a:cubicBezTo>
                    <a:cubicBezTo>
                      <a:pt x="2206" y="158"/>
                      <a:pt x="2048" y="1"/>
                      <a:pt x="18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-57381300" y="4151150"/>
                <a:ext cx="55925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450" extrusionOk="0">
                    <a:moveTo>
                      <a:pt x="347" y="1"/>
                    </a:moveTo>
                    <a:cubicBezTo>
                      <a:pt x="158" y="1"/>
                      <a:pt x="0" y="127"/>
                      <a:pt x="0" y="347"/>
                    </a:cubicBezTo>
                    <a:cubicBezTo>
                      <a:pt x="0" y="977"/>
                      <a:pt x="504" y="1450"/>
                      <a:pt x="1103" y="1450"/>
                    </a:cubicBezTo>
                    <a:lnTo>
                      <a:pt x="1827" y="1450"/>
                    </a:lnTo>
                    <a:cubicBezTo>
                      <a:pt x="2048" y="1450"/>
                      <a:pt x="2206" y="1292"/>
                      <a:pt x="2206" y="1103"/>
                    </a:cubicBezTo>
                    <a:lnTo>
                      <a:pt x="2206" y="347"/>
                    </a:lnTo>
                    <a:cubicBezTo>
                      <a:pt x="2237" y="158"/>
                      <a:pt x="2079" y="1"/>
                      <a:pt x="1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-57442750" y="3982600"/>
                <a:ext cx="65400" cy="937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3750" extrusionOk="0">
                    <a:moveTo>
                      <a:pt x="1292" y="1"/>
                    </a:moveTo>
                    <a:cubicBezTo>
                      <a:pt x="883" y="1"/>
                      <a:pt x="473" y="316"/>
                      <a:pt x="410" y="757"/>
                    </a:cubicBezTo>
                    <a:lnTo>
                      <a:pt x="95" y="2269"/>
                    </a:lnTo>
                    <a:cubicBezTo>
                      <a:pt x="1" y="2616"/>
                      <a:pt x="127" y="3025"/>
                      <a:pt x="316" y="3309"/>
                    </a:cubicBezTo>
                    <a:cubicBezTo>
                      <a:pt x="599" y="3529"/>
                      <a:pt x="946" y="3750"/>
                      <a:pt x="1355" y="3750"/>
                    </a:cubicBezTo>
                    <a:cubicBezTo>
                      <a:pt x="1702" y="3750"/>
                      <a:pt x="2049" y="3592"/>
                      <a:pt x="2301" y="3309"/>
                    </a:cubicBezTo>
                    <a:cubicBezTo>
                      <a:pt x="2521" y="3025"/>
                      <a:pt x="2616" y="2647"/>
                      <a:pt x="2521" y="2269"/>
                    </a:cubicBezTo>
                    <a:lnTo>
                      <a:pt x="2206" y="757"/>
                    </a:lnTo>
                    <a:cubicBezTo>
                      <a:pt x="2143" y="316"/>
                      <a:pt x="1734" y="1"/>
                      <a:pt x="1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9" name="Google Shape;1259;p29"/>
          <p:cNvGrpSpPr/>
          <p:nvPr/>
        </p:nvGrpSpPr>
        <p:grpSpPr>
          <a:xfrm>
            <a:off x="6405263" y="703313"/>
            <a:ext cx="1884600" cy="2233920"/>
            <a:chOff x="6405263" y="703313"/>
            <a:chExt cx="1884600" cy="2233920"/>
          </a:xfrm>
        </p:grpSpPr>
        <p:sp>
          <p:nvSpPr>
            <p:cNvPr id="1260" name="Google Shape;1260;p29"/>
            <p:cNvSpPr/>
            <p:nvPr/>
          </p:nvSpPr>
          <p:spPr>
            <a:xfrm>
              <a:off x="6464184" y="1598824"/>
              <a:ext cx="1338171" cy="1338408"/>
            </a:xfrm>
            <a:custGeom>
              <a:avLst/>
              <a:gdLst/>
              <a:ahLst/>
              <a:cxnLst/>
              <a:rect l="l" t="t" r="r" b="b"/>
              <a:pathLst>
                <a:path w="67807" h="67819" extrusionOk="0">
                  <a:moveTo>
                    <a:pt x="44768" y="1"/>
                  </a:moveTo>
                  <a:cubicBezTo>
                    <a:pt x="32052" y="1"/>
                    <a:pt x="21717" y="10335"/>
                    <a:pt x="21717" y="23051"/>
                  </a:cubicBezTo>
                  <a:lnTo>
                    <a:pt x="27825" y="23051"/>
                  </a:lnTo>
                  <a:cubicBezTo>
                    <a:pt x="27825" y="13693"/>
                    <a:pt x="35409" y="6109"/>
                    <a:pt x="44768" y="6109"/>
                  </a:cubicBezTo>
                  <a:cubicBezTo>
                    <a:pt x="54114" y="6109"/>
                    <a:pt x="61710" y="13693"/>
                    <a:pt x="61710" y="23051"/>
                  </a:cubicBezTo>
                  <a:cubicBezTo>
                    <a:pt x="61710" y="32398"/>
                    <a:pt x="54114" y="39982"/>
                    <a:pt x="44768" y="39982"/>
                  </a:cubicBezTo>
                  <a:cubicBezTo>
                    <a:pt x="38981" y="39982"/>
                    <a:pt x="33885" y="37089"/>
                    <a:pt x="30826" y="32672"/>
                  </a:cubicBezTo>
                  <a:lnTo>
                    <a:pt x="0" y="63497"/>
                  </a:lnTo>
                  <a:lnTo>
                    <a:pt x="4310" y="67819"/>
                  </a:lnTo>
                  <a:lnTo>
                    <a:pt x="30778" y="41351"/>
                  </a:lnTo>
                  <a:cubicBezTo>
                    <a:pt x="34767" y="44423"/>
                    <a:pt x="39636" y="46090"/>
                    <a:pt x="44768" y="46090"/>
                  </a:cubicBezTo>
                  <a:cubicBezTo>
                    <a:pt x="57472" y="46090"/>
                    <a:pt x="67806" y="35755"/>
                    <a:pt x="67806" y="23051"/>
                  </a:cubicBezTo>
                  <a:cubicBezTo>
                    <a:pt x="67806" y="10335"/>
                    <a:pt x="57472" y="1"/>
                    <a:pt x="4476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7013326" y="1719369"/>
              <a:ext cx="668740" cy="668503"/>
            </a:xfrm>
            <a:custGeom>
              <a:avLst/>
              <a:gdLst/>
              <a:ahLst/>
              <a:cxnLst/>
              <a:rect l="l" t="t" r="r" b="b"/>
              <a:pathLst>
                <a:path w="33886" h="33874" extrusionOk="0">
                  <a:moveTo>
                    <a:pt x="16943" y="1"/>
                  </a:moveTo>
                  <a:cubicBezTo>
                    <a:pt x="7584" y="1"/>
                    <a:pt x="0" y="7585"/>
                    <a:pt x="0" y="16943"/>
                  </a:cubicBezTo>
                  <a:cubicBezTo>
                    <a:pt x="0" y="26290"/>
                    <a:pt x="7584" y="33874"/>
                    <a:pt x="16943" y="33874"/>
                  </a:cubicBezTo>
                  <a:cubicBezTo>
                    <a:pt x="26289" y="33874"/>
                    <a:pt x="33885" y="26290"/>
                    <a:pt x="33885" y="16943"/>
                  </a:cubicBezTo>
                  <a:cubicBezTo>
                    <a:pt x="33885" y="7585"/>
                    <a:pt x="26289" y="1"/>
                    <a:pt x="16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7070421" y="1776464"/>
              <a:ext cx="554317" cy="554317"/>
            </a:xfrm>
            <a:custGeom>
              <a:avLst/>
              <a:gdLst/>
              <a:ahLst/>
              <a:cxnLst/>
              <a:rect l="l" t="t" r="r" b="b"/>
              <a:pathLst>
                <a:path w="28088" h="28088" extrusionOk="0">
                  <a:moveTo>
                    <a:pt x="14050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50" y="28088"/>
                  </a:cubicBezTo>
                  <a:cubicBezTo>
                    <a:pt x="21801" y="28088"/>
                    <a:pt x="28087" y="21801"/>
                    <a:pt x="28087" y="14050"/>
                  </a:cubicBezTo>
                  <a:cubicBezTo>
                    <a:pt x="28087" y="6287"/>
                    <a:pt x="21801" y="1"/>
                    <a:pt x="14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 txBox="1"/>
            <p:nvPr/>
          </p:nvSpPr>
          <p:spPr>
            <a:xfrm>
              <a:off x="64052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4" name="Google Shape;1264;p29"/>
            <p:cNvSpPr txBox="1"/>
            <p:nvPr/>
          </p:nvSpPr>
          <p:spPr>
            <a:xfrm>
              <a:off x="64052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65" name="Google Shape;1265;p29"/>
            <p:cNvGrpSpPr/>
            <p:nvPr/>
          </p:nvGrpSpPr>
          <p:grpSpPr>
            <a:xfrm>
              <a:off x="7207202" y="1913346"/>
              <a:ext cx="280975" cy="280535"/>
              <a:chOff x="-52043575" y="3983125"/>
              <a:chExt cx="319000" cy="318500"/>
            </a:xfrm>
          </p:grpSpPr>
          <p:sp>
            <p:nvSpPr>
              <p:cNvPr id="1266" name="Google Shape;1266;p29"/>
              <p:cNvSpPr/>
              <p:nvPr/>
            </p:nvSpPr>
            <p:spPr>
              <a:xfrm>
                <a:off x="-52043575" y="3983200"/>
                <a:ext cx="55150" cy="105750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4230" extrusionOk="0">
                    <a:moveTo>
                      <a:pt x="367" y="0"/>
                    </a:moveTo>
                    <a:cubicBezTo>
                      <a:pt x="339" y="0"/>
                      <a:pt x="311" y="3"/>
                      <a:pt x="284" y="8"/>
                    </a:cubicBezTo>
                    <a:cubicBezTo>
                      <a:pt x="126" y="40"/>
                      <a:pt x="0" y="197"/>
                      <a:pt x="0" y="355"/>
                    </a:cubicBezTo>
                    <a:lnTo>
                      <a:pt x="0" y="1867"/>
                    </a:lnTo>
                    <a:cubicBezTo>
                      <a:pt x="0" y="2875"/>
                      <a:pt x="630" y="3789"/>
                      <a:pt x="1512" y="4230"/>
                    </a:cubicBezTo>
                    <a:cubicBezTo>
                      <a:pt x="1512" y="3285"/>
                      <a:pt x="1733" y="2371"/>
                      <a:pt x="2206" y="1583"/>
                    </a:cubicBezTo>
                    <a:cubicBezTo>
                      <a:pt x="1607" y="1237"/>
                      <a:pt x="1103" y="764"/>
                      <a:pt x="725" y="166"/>
                    </a:cubicBezTo>
                    <a:cubicBezTo>
                      <a:pt x="647" y="61"/>
                      <a:pt x="503" y="0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9"/>
              <p:cNvSpPr/>
              <p:nvPr/>
            </p:nvSpPr>
            <p:spPr>
              <a:xfrm>
                <a:off x="-51985300" y="3983400"/>
                <a:ext cx="204800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5199" extrusionOk="0">
                    <a:moveTo>
                      <a:pt x="3718" y="0"/>
                    </a:moveTo>
                    <a:lnTo>
                      <a:pt x="3718" y="4096"/>
                    </a:lnTo>
                    <a:cubicBezTo>
                      <a:pt x="3718" y="4285"/>
                      <a:pt x="3561" y="4442"/>
                      <a:pt x="3340" y="4442"/>
                    </a:cubicBezTo>
                    <a:lnTo>
                      <a:pt x="1" y="4442"/>
                    </a:lnTo>
                    <a:lnTo>
                      <a:pt x="1" y="5198"/>
                    </a:lnTo>
                    <a:lnTo>
                      <a:pt x="8192" y="5198"/>
                    </a:lnTo>
                    <a:lnTo>
                      <a:pt x="8192" y="4442"/>
                    </a:lnTo>
                    <a:lnTo>
                      <a:pt x="4852" y="4442"/>
                    </a:lnTo>
                    <a:cubicBezTo>
                      <a:pt x="4814" y="4452"/>
                      <a:pt x="4778" y="4456"/>
                      <a:pt x="4743" y="4456"/>
                    </a:cubicBezTo>
                    <a:cubicBezTo>
                      <a:pt x="4548" y="4456"/>
                      <a:pt x="4411" y="4314"/>
                      <a:pt x="4411" y="4127"/>
                    </a:cubicBezTo>
                    <a:lnTo>
                      <a:pt x="4411" y="32"/>
                    </a:lnTo>
                    <a:cubicBezTo>
                      <a:pt x="4285" y="32"/>
                      <a:pt x="4159" y="0"/>
                      <a:pt x="40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9"/>
              <p:cNvSpPr/>
              <p:nvPr/>
            </p:nvSpPr>
            <p:spPr>
              <a:xfrm>
                <a:off x="-51855350" y="3987325"/>
                <a:ext cx="74075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593" extrusionOk="0">
                    <a:moveTo>
                      <a:pt x="1" y="1"/>
                    </a:moveTo>
                    <a:lnTo>
                      <a:pt x="1" y="3592"/>
                    </a:lnTo>
                    <a:lnTo>
                      <a:pt x="2962" y="3592"/>
                    </a:lnTo>
                    <a:cubicBezTo>
                      <a:pt x="2836" y="2647"/>
                      <a:pt x="2427" y="1733"/>
                      <a:pt x="1765" y="1009"/>
                    </a:cubicBezTo>
                    <a:cubicBezTo>
                      <a:pt x="1261" y="505"/>
                      <a:pt x="663" y="19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9"/>
              <p:cNvSpPr/>
              <p:nvPr/>
            </p:nvSpPr>
            <p:spPr>
              <a:xfrm>
                <a:off x="-51985300" y="3987325"/>
                <a:ext cx="74050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593" extrusionOk="0">
                    <a:moveTo>
                      <a:pt x="2962" y="1"/>
                    </a:moveTo>
                    <a:cubicBezTo>
                      <a:pt x="1324" y="473"/>
                      <a:pt x="158" y="1891"/>
                      <a:pt x="1" y="3592"/>
                    </a:cubicBezTo>
                    <a:lnTo>
                      <a:pt x="2962" y="3592"/>
                    </a:ln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9"/>
              <p:cNvSpPr/>
              <p:nvPr/>
            </p:nvSpPr>
            <p:spPr>
              <a:xfrm>
                <a:off x="-51985300" y="4190350"/>
                <a:ext cx="204800" cy="1112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451" extrusionOk="0">
                    <a:moveTo>
                      <a:pt x="5069" y="1024"/>
                    </a:moveTo>
                    <a:cubicBezTo>
                      <a:pt x="5167" y="1024"/>
                      <a:pt x="5262" y="1063"/>
                      <a:pt x="5325" y="1142"/>
                    </a:cubicBezTo>
                    <a:cubicBezTo>
                      <a:pt x="5514" y="1268"/>
                      <a:pt x="5514" y="1489"/>
                      <a:pt x="5356" y="1646"/>
                    </a:cubicBezTo>
                    <a:cubicBezTo>
                      <a:pt x="5010" y="1993"/>
                      <a:pt x="4537" y="2213"/>
                      <a:pt x="4002" y="2213"/>
                    </a:cubicBezTo>
                    <a:cubicBezTo>
                      <a:pt x="3498" y="2213"/>
                      <a:pt x="3025" y="1993"/>
                      <a:pt x="2710" y="1646"/>
                    </a:cubicBezTo>
                    <a:cubicBezTo>
                      <a:pt x="2552" y="1489"/>
                      <a:pt x="2552" y="1268"/>
                      <a:pt x="2710" y="1142"/>
                    </a:cubicBezTo>
                    <a:cubicBezTo>
                      <a:pt x="2789" y="1063"/>
                      <a:pt x="2891" y="1024"/>
                      <a:pt x="2986" y="1024"/>
                    </a:cubicBezTo>
                    <a:cubicBezTo>
                      <a:pt x="3080" y="1024"/>
                      <a:pt x="3167" y="1063"/>
                      <a:pt x="3214" y="1142"/>
                    </a:cubicBezTo>
                    <a:cubicBezTo>
                      <a:pt x="3435" y="1363"/>
                      <a:pt x="3726" y="1473"/>
                      <a:pt x="4014" y="1473"/>
                    </a:cubicBezTo>
                    <a:cubicBezTo>
                      <a:pt x="4301" y="1473"/>
                      <a:pt x="4585" y="1363"/>
                      <a:pt x="4789" y="1142"/>
                    </a:cubicBezTo>
                    <a:cubicBezTo>
                      <a:pt x="4868" y="1063"/>
                      <a:pt x="4971" y="1024"/>
                      <a:pt x="5069" y="1024"/>
                    </a:cubicBezTo>
                    <a:close/>
                    <a:moveTo>
                      <a:pt x="4080" y="0"/>
                    </a:moveTo>
                    <a:cubicBezTo>
                      <a:pt x="3372" y="0"/>
                      <a:pt x="2663" y="213"/>
                      <a:pt x="2048" y="638"/>
                    </a:cubicBezTo>
                    <a:cubicBezTo>
                      <a:pt x="1954" y="669"/>
                      <a:pt x="1922" y="701"/>
                      <a:pt x="1859" y="701"/>
                    </a:cubicBezTo>
                    <a:lnTo>
                      <a:pt x="1" y="701"/>
                    </a:lnTo>
                    <a:cubicBezTo>
                      <a:pt x="190" y="2780"/>
                      <a:pt x="1922" y="4450"/>
                      <a:pt x="4096" y="4450"/>
                    </a:cubicBezTo>
                    <a:cubicBezTo>
                      <a:pt x="6207" y="4450"/>
                      <a:pt x="8003" y="2780"/>
                      <a:pt x="8192" y="701"/>
                    </a:cubicBezTo>
                    <a:lnTo>
                      <a:pt x="6333" y="701"/>
                    </a:lnTo>
                    <a:cubicBezTo>
                      <a:pt x="6207" y="701"/>
                      <a:pt x="6144" y="701"/>
                      <a:pt x="6113" y="638"/>
                    </a:cubicBezTo>
                    <a:cubicBezTo>
                      <a:pt x="5498" y="213"/>
                      <a:pt x="4789" y="0"/>
                      <a:pt x="4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-51985300" y="4133050"/>
                <a:ext cx="2048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2237" extrusionOk="0">
                    <a:moveTo>
                      <a:pt x="2552" y="756"/>
                    </a:moveTo>
                    <a:cubicBezTo>
                      <a:pt x="2742" y="756"/>
                      <a:pt x="2899" y="914"/>
                      <a:pt x="2899" y="1103"/>
                    </a:cubicBezTo>
                    <a:cubicBezTo>
                      <a:pt x="2899" y="1292"/>
                      <a:pt x="2742" y="1449"/>
                      <a:pt x="2552" y="1449"/>
                    </a:cubicBezTo>
                    <a:cubicBezTo>
                      <a:pt x="2363" y="1449"/>
                      <a:pt x="2206" y="1292"/>
                      <a:pt x="2206" y="1103"/>
                    </a:cubicBezTo>
                    <a:cubicBezTo>
                      <a:pt x="2206" y="914"/>
                      <a:pt x="2363" y="756"/>
                      <a:pt x="2552" y="756"/>
                    </a:cubicBezTo>
                    <a:close/>
                    <a:moveTo>
                      <a:pt x="5545" y="756"/>
                    </a:moveTo>
                    <a:cubicBezTo>
                      <a:pt x="5734" y="756"/>
                      <a:pt x="5892" y="914"/>
                      <a:pt x="5892" y="1103"/>
                    </a:cubicBezTo>
                    <a:cubicBezTo>
                      <a:pt x="5892" y="1292"/>
                      <a:pt x="5734" y="1449"/>
                      <a:pt x="5545" y="1449"/>
                    </a:cubicBezTo>
                    <a:cubicBezTo>
                      <a:pt x="5356" y="1449"/>
                      <a:pt x="5199" y="1292"/>
                      <a:pt x="5199" y="1103"/>
                    </a:cubicBezTo>
                    <a:cubicBezTo>
                      <a:pt x="5167" y="914"/>
                      <a:pt x="5356" y="756"/>
                      <a:pt x="5545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1733" y="2237"/>
                    </a:lnTo>
                    <a:cubicBezTo>
                      <a:pt x="2458" y="1796"/>
                      <a:pt x="3277" y="1575"/>
                      <a:pt x="4092" y="1575"/>
                    </a:cubicBezTo>
                    <a:cubicBezTo>
                      <a:pt x="4907" y="1575"/>
                      <a:pt x="5719" y="1796"/>
                      <a:pt x="6428" y="2237"/>
                    </a:cubicBezTo>
                    <a:lnTo>
                      <a:pt x="8192" y="2237"/>
                    </a:lnTo>
                    <a:lnTo>
                      <a:pt x="8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9"/>
              <p:cNvSpPr/>
              <p:nvPr/>
            </p:nvSpPr>
            <p:spPr>
              <a:xfrm>
                <a:off x="-51780525" y="3983125"/>
                <a:ext cx="55950" cy="10582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4233" extrusionOk="0">
                    <a:moveTo>
                      <a:pt x="1849" y="0"/>
                    </a:moveTo>
                    <a:cubicBezTo>
                      <a:pt x="1729" y="0"/>
                      <a:pt x="1618" y="47"/>
                      <a:pt x="1545" y="169"/>
                    </a:cubicBezTo>
                    <a:cubicBezTo>
                      <a:pt x="1135" y="767"/>
                      <a:pt x="631" y="1240"/>
                      <a:pt x="1" y="1586"/>
                    </a:cubicBezTo>
                    <a:cubicBezTo>
                      <a:pt x="473" y="2374"/>
                      <a:pt x="694" y="3288"/>
                      <a:pt x="694" y="4233"/>
                    </a:cubicBezTo>
                    <a:cubicBezTo>
                      <a:pt x="1576" y="3792"/>
                      <a:pt x="2206" y="2910"/>
                      <a:pt x="2206" y="1870"/>
                    </a:cubicBezTo>
                    <a:lnTo>
                      <a:pt x="2206" y="358"/>
                    </a:lnTo>
                    <a:cubicBezTo>
                      <a:pt x="2238" y="200"/>
                      <a:pt x="2112" y="106"/>
                      <a:pt x="1954" y="11"/>
                    </a:cubicBezTo>
                    <a:cubicBezTo>
                      <a:pt x="1919" y="4"/>
                      <a:pt x="1883" y="0"/>
                      <a:pt x="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9"/>
              <p:cNvSpPr/>
              <p:nvPr/>
            </p:nvSpPr>
            <p:spPr>
              <a:xfrm>
                <a:off x="-52023900" y="4139350"/>
                <a:ext cx="18925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2" extrusionOk="0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8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9"/>
              <p:cNvSpPr/>
              <p:nvPr/>
            </p:nvSpPr>
            <p:spPr>
              <a:xfrm>
                <a:off x="-51763200" y="4139350"/>
                <a:ext cx="18925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552" extrusionOk="0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8"/>
                      <a:pt x="757" y="1796"/>
                      <a:pt x="757" y="1260"/>
                    </a:cubicBezTo>
                    <a:cubicBezTo>
                      <a:pt x="757" y="693"/>
                      <a:pt x="442" y="22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5" name="Google Shape;1275;p29"/>
          <p:cNvGrpSpPr/>
          <p:nvPr/>
        </p:nvGrpSpPr>
        <p:grpSpPr>
          <a:xfrm>
            <a:off x="3297000" y="2529097"/>
            <a:ext cx="1884600" cy="1911090"/>
            <a:chOff x="3297000" y="2529097"/>
            <a:chExt cx="1884600" cy="1911090"/>
          </a:xfrm>
        </p:grpSpPr>
        <p:sp>
          <p:nvSpPr>
            <p:cNvPr id="1276" name="Google Shape;1276;p29"/>
            <p:cNvSpPr/>
            <p:nvPr/>
          </p:nvSpPr>
          <p:spPr>
            <a:xfrm>
              <a:off x="3905052" y="2755384"/>
              <a:ext cx="668503" cy="668740"/>
            </a:xfrm>
            <a:custGeom>
              <a:avLst/>
              <a:gdLst/>
              <a:ahLst/>
              <a:cxnLst/>
              <a:rect l="l" t="t" r="r" b="b"/>
              <a:pathLst>
                <a:path w="33874" h="33886" extrusionOk="0">
                  <a:moveTo>
                    <a:pt x="16931" y="0"/>
                  </a:moveTo>
                  <a:cubicBezTo>
                    <a:pt x="7585" y="0"/>
                    <a:pt x="0" y="7585"/>
                    <a:pt x="0" y="16943"/>
                  </a:cubicBezTo>
                  <a:cubicBezTo>
                    <a:pt x="0" y="26301"/>
                    <a:pt x="7585" y="33885"/>
                    <a:pt x="16931" y="33885"/>
                  </a:cubicBezTo>
                  <a:cubicBezTo>
                    <a:pt x="26289" y="33885"/>
                    <a:pt x="33874" y="26301"/>
                    <a:pt x="33874" y="16943"/>
                  </a:cubicBezTo>
                  <a:cubicBezTo>
                    <a:pt x="33874" y="7585"/>
                    <a:pt x="26289" y="0"/>
                    <a:pt x="16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62147" y="2812716"/>
              <a:ext cx="554317" cy="554080"/>
            </a:xfrm>
            <a:custGeom>
              <a:avLst/>
              <a:gdLst/>
              <a:ahLst/>
              <a:cxnLst/>
              <a:rect l="l" t="t" r="r" b="b"/>
              <a:pathLst>
                <a:path w="28088" h="28076" extrusionOk="0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7" y="21789"/>
                    <a:pt x="28087" y="14038"/>
                  </a:cubicBezTo>
                  <a:cubicBezTo>
                    <a:pt x="28087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784508" y="2529097"/>
              <a:ext cx="1015563" cy="1015563"/>
            </a:xfrm>
            <a:custGeom>
              <a:avLst/>
              <a:gdLst/>
              <a:ahLst/>
              <a:cxnLst/>
              <a:rect l="l" t="t" r="r" b="b"/>
              <a:pathLst>
                <a:path w="51460" h="51460" extrusionOk="0">
                  <a:moveTo>
                    <a:pt x="47137" y="1"/>
                  </a:moveTo>
                  <a:lnTo>
                    <a:pt x="32671" y="14467"/>
                  </a:lnTo>
                  <a:cubicBezTo>
                    <a:pt x="37088" y="17527"/>
                    <a:pt x="39982" y="22622"/>
                    <a:pt x="39982" y="28409"/>
                  </a:cubicBezTo>
                  <a:cubicBezTo>
                    <a:pt x="39982" y="37767"/>
                    <a:pt x="32397" y="45351"/>
                    <a:pt x="23039" y="45351"/>
                  </a:cubicBezTo>
                  <a:cubicBezTo>
                    <a:pt x="13693" y="45351"/>
                    <a:pt x="6108" y="37767"/>
                    <a:pt x="6108" y="28409"/>
                  </a:cubicBezTo>
                  <a:cubicBezTo>
                    <a:pt x="6108" y="19051"/>
                    <a:pt x="13693" y="11466"/>
                    <a:pt x="23039" y="11466"/>
                  </a:cubicBezTo>
                  <a:lnTo>
                    <a:pt x="23039" y="5358"/>
                  </a:lnTo>
                  <a:cubicBezTo>
                    <a:pt x="10335" y="5358"/>
                    <a:pt x="0" y="15705"/>
                    <a:pt x="0" y="28409"/>
                  </a:cubicBezTo>
                  <a:cubicBezTo>
                    <a:pt x="0" y="41113"/>
                    <a:pt x="10335" y="51459"/>
                    <a:pt x="23039" y="51459"/>
                  </a:cubicBezTo>
                  <a:cubicBezTo>
                    <a:pt x="35755" y="51459"/>
                    <a:pt x="46090" y="41113"/>
                    <a:pt x="46090" y="28409"/>
                  </a:cubicBezTo>
                  <a:cubicBezTo>
                    <a:pt x="46090" y="23289"/>
                    <a:pt x="44423" y="18419"/>
                    <a:pt x="41351" y="14419"/>
                  </a:cubicBezTo>
                  <a:lnTo>
                    <a:pt x="51459" y="4311"/>
                  </a:lnTo>
                  <a:lnTo>
                    <a:pt x="471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 txBox="1"/>
            <p:nvPr/>
          </p:nvSpPr>
          <p:spPr>
            <a:xfrm>
              <a:off x="3297000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0" name="Google Shape;1280;p29"/>
            <p:cNvSpPr txBox="1"/>
            <p:nvPr/>
          </p:nvSpPr>
          <p:spPr>
            <a:xfrm>
              <a:off x="3297000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1" name="Google Shape;1281;p29"/>
            <p:cNvGrpSpPr/>
            <p:nvPr/>
          </p:nvGrpSpPr>
          <p:grpSpPr>
            <a:xfrm>
              <a:off x="4099168" y="2949241"/>
              <a:ext cx="280293" cy="280997"/>
              <a:chOff x="-57959425" y="3982600"/>
              <a:chExt cx="318225" cy="319025"/>
            </a:xfrm>
          </p:grpSpPr>
          <p:sp>
            <p:nvSpPr>
              <p:cNvPr id="1282" name="Google Shape;1282;p29"/>
              <p:cNvSpPr/>
              <p:nvPr/>
            </p:nvSpPr>
            <p:spPr>
              <a:xfrm>
                <a:off x="-57771975" y="415037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-57959425" y="3982600"/>
                <a:ext cx="31822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5231" extrusionOk="0">
                    <a:moveTo>
                      <a:pt x="7081" y="1521"/>
                    </a:moveTo>
                    <a:cubicBezTo>
                      <a:pt x="7176" y="1521"/>
                      <a:pt x="7262" y="1560"/>
                      <a:pt x="7310" y="1639"/>
                    </a:cubicBezTo>
                    <a:cubicBezTo>
                      <a:pt x="7436" y="1796"/>
                      <a:pt x="7467" y="2048"/>
                      <a:pt x="7310" y="2174"/>
                    </a:cubicBezTo>
                    <a:lnTo>
                      <a:pt x="6837" y="2647"/>
                    </a:lnTo>
                    <a:lnTo>
                      <a:pt x="7310" y="3120"/>
                    </a:lnTo>
                    <a:cubicBezTo>
                      <a:pt x="7467" y="3246"/>
                      <a:pt x="7467" y="3498"/>
                      <a:pt x="7310" y="3624"/>
                    </a:cubicBezTo>
                    <a:cubicBezTo>
                      <a:pt x="7231" y="3702"/>
                      <a:pt x="7136" y="3742"/>
                      <a:pt x="7046" y="3742"/>
                    </a:cubicBezTo>
                    <a:cubicBezTo>
                      <a:pt x="6955" y="3742"/>
                      <a:pt x="6869" y="3702"/>
                      <a:pt x="6806" y="3624"/>
                    </a:cubicBezTo>
                    <a:lnTo>
                      <a:pt x="6333" y="3151"/>
                    </a:lnTo>
                    <a:lnTo>
                      <a:pt x="5860" y="3624"/>
                    </a:lnTo>
                    <a:cubicBezTo>
                      <a:pt x="5782" y="3702"/>
                      <a:pt x="5687" y="3742"/>
                      <a:pt x="5597" y="3742"/>
                    </a:cubicBezTo>
                    <a:cubicBezTo>
                      <a:pt x="5506" y="3742"/>
                      <a:pt x="5419" y="3702"/>
                      <a:pt x="5356" y="3624"/>
                    </a:cubicBezTo>
                    <a:cubicBezTo>
                      <a:pt x="5199" y="3466"/>
                      <a:pt x="5199" y="3214"/>
                      <a:pt x="5356" y="3120"/>
                    </a:cubicBezTo>
                    <a:lnTo>
                      <a:pt x="5829" y="2647"/>
                    </a:lnTo>
                    <a:lnTo>
                      <a:pt x="5356" y="2174"/>
                    </a:lnTo>
                    <a:cubicBezTo>
                      <a:pt x="5199" y="2017"/>
                      <a:pt x="5199" y="1765"/>
                      <a:pt x="5356" y="1639"/>
                    </a:cubicBezTo>
                    <a:cubicBezTo>
                      <a:pt x="5435" y="1560"/>
                      <a:pt x="5530" y="1521"/>
                      <a:pt x="5620" y="1521"/>
                    </a:cubicBezTo>
                    <a:cubicBezTo>
                      <a:pt x="5711" y="1521"/>
                      <a:pt x="5797" y="1560"/>
                      <a:pt x="5860" y="1639"/>
                    </a:cubicBezTo>
                    <a:lnTo>
                      <a:pt x="6333" y="2111"/>
                    </a:lnTo>
                    <a:lnTo>
                      <a:pt x="6806" y="1639"/>
                    </a:lnTo>
                    <a:cubicBezTo>
                      <a:pt x="6884" y="1560"/>
                      <a:pt x="6987" y="1521"/>
                      <a:pt x="7081" y="1521"/>
                    </a:cubicBezTo>
                    <a:close/>
                    <a:moveTo>
                      <a:pt x="6333" y="1"/>
                    </a:moveTo>
                    <a:cubicBezTo>
                      <a:pt x="5388" y="1"/>
                      <a:pt x="4506" y="379"/>
                      <a:pt x="3907" y="1072"/>
                    </a:cubicBezTo>
                    <a:cubicBezTo>
                      <a:pt x="3389" y="1628"/>
                      <a:pt x="2673" y="1927"/>
                      <a:pt x="1944" y="1927"/>
                    </a:cubicBezTo>
                    <a:cubicBezTo>
                      <a:pt x="1474" y="1927"/>
                      <a:pt x="999" y="1803"/>
                      <a:pt x="568" y="1544"/>
                    </a:cubicBezTo>
                    <a:cubicBezTo>
                      <a:pt x="505" y="1505"/>
                      <a:pt x="438" y="1487"/>
                      <a:pt x="373" y="1487"/>
                    </a:cubicBezTo>
                    <a:cubicBezTo>
                      <a:pt x="178" y="1487"/>
                      <a:pt x="1" y="1647"/>
                      <a:pt x="1" y="1859"/>
                    </a:cubicBezTo>
                    <a:lnTo>
                      <a:pt x="1" y="2426"/>
                    </a:lnTo>
                    <a:cubicBezTo>
                      <a:pt x="1" y="3970"/>
                      <a:pt x="1261" y="5230"/>
                      <a:pt x="2804" y="5230"/>
                    </a:cubicBezTo>
                    <a:cubicBezTo>
                      <a:pt x="3624" y="5230"/>
                      <a:pt x="4096" y="4915"/>
                      <a:pt x="4884" y="4537"/>
                    </a:cubicBezTo>
                    <a:cubicBezTo>
                      <a:pt x="4915" y="4474"/>
                      <a:pt x="5010" y="4474"/>
                      <a:pt x="5041" y="4474"/>
                    </a:cubicBezTo>
                    <a:lnTo>
                      <a:pt x="7688" y="4474"/>
                    </a:lnTo>
                    <a:cubicBezTo>
                      <a:pt x="7719" y="4474"/>
                      <a:pt x="7782" y="4474"/>
                      <a:pt x="7845" y="4537"/>
                    </a:cubicBezTo>
                    <a:cubicBezTo>
                      <a:pt x="8664" y="4915"/>
                      <a:pt x="9105" y="5230"/>
                      <a:pt x="9925" y="5230"/>
                    </a:cubicBezTo>
                    <a:cubicBezTo>
                      <a:pt x="11468" y="5230"/>
                      <a:pt x="12729" y="3970"/>
                      <a:pt x="12729" y="2426"/>
                    </a:cubicBezTo>
                    <a:lnTo>
                      <a:pt x="12729" y="1891"/>
                    </a:lnTo>
                    <a:cubicBezTo>
                      <a:pt x="12729" y="1698"/>
                      <a:pt x="12543" y="1523"/>
                      <a:pt x="12329" y="1523"/>
                    </a:cubicBezTo>
                    <a:cubicBezTo>
                      <a:pt x="12264" y="1523"/>
                      <a:pt x="12196" y="1539"/>
                      <a:pt x="12130" y="1576"/>
                    </a:cubicBezTo>
                    <a:cubicBezTo>
                      <a:pt x="11708" y="1824"/>
                      <a:pt x="11233" y="1945"/>
                      <a:pt x="10762" y="1945"/>
                    </a:cubicBezTo>
                    <a:cubicBezTo>
                      <a:pt x="10036" y="1945"/>
                      <a:pt x="9319" y="1657"/>
                      <a:pt x="8822" y="1103"/>
                    </a:cubicBezTo>
                    <a:cubicBezTo>
                      <a:pt x="8192" y="442"/>
                      <a:pt x="731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-57903500" y="4125950"/>
                <a:ext cx="204800" cy="1756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7027" extrusionOk="0">
                    <a:moveTo>
                      <a:pt x="2615" y="1009"/>
                    </a:moveTo>
                    <a:cubicBezTo>
                      <a:pt x="2804" y="1009"/>
                      <a:pt x="2962" y="1166"/>
                      <a:pt x="2962" y="1355"/>
                    </a:cubicBezTo>
                    <a:cubicBezTo>
                      <a:pt x="2962" y="1544"/>
                      <a:pt x="2804" y="1702"/>
                      <a:pt x="2615" y="1702"/>
                    </a:cubicBezTo>
                    <a:cubicBezTo>
                      <a:pt x="2395" y="1702"/>
                      <a:pt x="2237" y="1576"/>
                      <a:pt x="2237" y="1355"/>
                    </a:cubicBezTo>
                    <a:cubicBezTo>
                      <a:pt x="2237" y="1166"/>
                      <a:pt x="2395" y="1009"/>
                      <a:pt x="2615" y="1009"/>
                    </a:cubicBezTo>
                    <a:close/>
                    <a:moveTo>
                      <a:pt x="5163" y="3600"/>
                    </a:moveTo>
                    <a:cubicBezTo>
                      <a:pt x="5262" y="3600"/>
                      <a:pt x="5356" y="3639"/>
                      <a:pt x="5419" y="3718"/>
                    </a:cubicBezTo>
                    <a:cubicBezTo>
                      <a:pt x="5608" y="3844"/>
                      <a:pt x="5608" y="4065"/>
                      <a:pt x="5451" y="4222"/>
                    </a:cubicBezTo>
                    <a:cubicBezTo>
                      <a:pt x="5073" y="4569"/>
                      <a:pt x="4600" y="4789"/>
                      <a:pt x="4096" y="4789"/>
                    </a:cubicBezTo>
                    <a:cubicBezTo>
                      <a:pt x="3592" y="4789"/>
                      <a:pt x="3119" y="4569"/>
                      <a:pt x="2804" y="4222"/>
                    </a:cubicBezTo>
                    <a:cubicBezTo>
                      <a:pt x="2647" y="4065"/>
                      <a:pt x="2647" y="3844"/>
                      <a:pt x="2804" y="3718"/>
                    </a:cubicBezTo>
                    <a:cubicBezTo>
                      <a:pt x="2883" y="3639"/>
                      <a:pt x="2978" y="3600"/>
                      <a:pt x="3068" y="3600"/>
                    </a:cubicBezTo>
                    <a:cubicBezTo>
                      <a:pt x="3159" y="3600"/>
                      <a:pt x="3245" y="3639"/>
                      <a:pt x="3308" y="3718"/>
                    </a:cubicBezTo>
                    <a:cubicBezTo>
                      <a:pt x="3529" y="3939"/>
                      <a:pt x="3812" y="4049"/>
                      <a:pt x="4096" y="4049"/>
                    </a:cubicBezTo>
                    <a:cubicBezTo>
                      <a:pt x="4380" y="4049"/>
                      <a:pt x="4663" y="3939"/>
                      <a:pt x="4884" y="3718"/>
                    </a:cubicBezTo>
                    <a:cubicBezTo>
                      <a:pt x="4962" y="3639"/>
                      <a:pt x="5065" y="3600"/>
                      <a:pt x="5163" y="3600"/>
                    </a:cubicBezTo>
                    <a:close/>
                    <a:moveTo>
                      <a:pt x="1828" y="0"/>
                    </a:moveTo>
                    <a:cubicBezTo>
                      <a:pt x="1418" y="158"/>
                      <a:pt x="977" y="253"/>
                      <a:pt x="567" y="253"/>
                    </a:cubicBezTo>
                    <a:cubicBezTo>
                      <a:pt x="347" y="253"/>
                      <a:pt x="221" y="221"/>
                      <a:pt x="0" y="221"/>
                    </a:cubicBezTo>
                    <a:lnTo>
                      <a:pt x="0" y="2899"/>
                    </a:lnTo>
                    <a:cubicBezTo>
                      <a:pt x="0" y="5136"/>
                      <a:pt x="1859" y="7026"/>
                      <a:pt x="4096" y="7026"/>
                    </a:cubicBezTo>
                    <a:cubicBezTo>
                      <a:pt x="6270" y="7026"/>
                      <a:pt x="8097" y="5262"/>
                      <a:pt x="8192" y="3119"/>
                    </a:cubicBezTo>
                    <a:lnTo>
                      <a:pt x="6333" y="2206"/>
                    </a:lnTo>
                    <a:cubicBezTo>
                      <a:pt x="6144" y="2363"/>
                      <a:pt x="5860" y="2489"/>
                      <a:pt x="5608" y="2489"/>
                    </a:cubicBezTo>
                    <a:cubicBezTo>
                      <a:pt x="4978" y="2489"/>
                      <a:pt x="4474" y="1985"/>
                      <a:pt x="4506" y="1324"/>
                    </a:cubicBez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-57835775" y="4113350"/>
                <a:ext cx="1386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2805" extrusionOk="0">
                    <a:moveTo>
                      <a:pt x="221" y="0"/>
                    </a:moveTo>
                    <a:lnTo>
                      <a:pt x="1" y="95"/>
                    </a:lnTo>
                    <a:lnTo>
                      <a:pt x="2112" y="1103"/>
                    </a:lnTo>
                    <a:cubicBezTo>
                      <a:pt x="2301" y="883"/>
                      <a:pt x="2616" y="757"/>
                      <a:pt x="2931" y="757"/>
                    </a:cubicBezTo>
                    <a:cubicBezTo>
                      <a:pt x="3592" y="757"/>
                      <a:pt x="4159" y="1355"/>
                      <a:pt x="4033" y="2048"/>
                    </a:cubicBezTo>
                    <a:lnTo>
                      <a:pt x="5546" y="2804"/>
                    </a:lnTo>
                    <a:lnTo>
                      <a:pt x="5546" y="725"/>
                    </a:lnTo>
                    <a:cubicBezTo>
                      <a:pt x="5325" y="725"/>
                      <a:pt x="5136" y="757"/>
                      <a:pt x="4979" y="757"/>
                    </a:cubicBezTo>
                    <a:cubicBezTo>
                      <a:pt x="4033" y="757"/>
                      <a:pt x="3435" y="41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6" name="Google Shape;1286;p29"/>
          <p:cNvGrpSpPr/>
          <p:nvPr/>
        </p:nvGrpSpPr>
        <p:grpSpPr>
          <a:xfrm>
            <a:off x="5367025" y="2528150"/>
            <a:ext cx="1884600" cy="1912038"/>
            <a:chOff x="5367025" y="2528150"/>
            <a:chExt cx="1884600" cy="1912038"/>
          </a:xfrm>
        </p:grpSpPr>
        <p:sp>
          <p:nvSpPr>
            <p:cNvPr id="1287" name="Google Shape;1287;p29"/>
            <p:cNvSpPr/>
            <p:nvPr/>
          </p:nvSpPr>
          <p:spPr>
            <a:xfrm>
              <a:off x="5977070" y="2755384"/>
              <a:ext cx="668740" cy="668740"/>
            </a:xfrm>
            <a:custGeom>
              <a:avLst/>
              <a:gdLst/>
              <a:ahLst/>
              <a:cxnLst/>
              <a:rect l="l" t="t" r="r" b="b"/>
              <a:pathLst>
                <a:path w="33886" h="33886" extrusionOk="0">
                  <a:moveTo>
                    <a:pt x="16943" y="0"/>
                  </a:moveTo>
                  <a:cubicBezTo>
                    <a:pt x="7585" y="0"/>
                    <a:pt x="1" y="7585"/>
                    <a:pt x="1" y="16943"/>
                  </a:cubicBezTo>
                  <a:cubicBezTo>
                    <a:pt x="1" y="26301"/>
                    <a:pt x="7585" y="33885"/>
                    <a:pt x="16943" y="33885"/>
                  </a:cubicBezTo>
                  <a:cubicBezTo>
                    <a:pt x="26302" y="33885"/>
                    <a:pt x="33886" y="26301"/>
                    <a:pt x="33886" y="16943"/>
                  </a:cubicBezTo>
                  <a:cubicBezTo>
                    <a:pt x="33886" y="7585"/>
                    <a:pt x="26302" y="0"/>
                    <a:pt x="16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5749855" y="2528150"/>
              <a:ext cx="1118935" cy="1016510"/>
            </a:xfrm>
            <a:custGeom>
              <a:avLst/>
              <a:gdLst/>
              <a:ahLst/>
              <a:cxnLst/>
              <a:rect l="l" t="t" r="r" b="b"/>
              <a:pathLst>
                <a:path w="56698" h="51508" extrusionOk="0">
                  <a:moveTo>
                    <a:pt x="4310" y="1"/>
                  </a:moveTo>
                  <a:lnTo>
                    <a:pt x="0" y="4311"/>
                  </a:lnTo>
                  <a:lnTo>
                    <a:pt x="10156" y="14467"/>
                  </a:lnTo>
                  <a:cubicBezTo>
                    <a:pt x="7085" y="18467"/>
                    <a:pt x="5418" y="23337"/>
                    <a:pt x="5418" y="28457"/>
                  </a:cubicBezTo>
                  <a:cubicBezTo>
                    <a:pt x="5418" y="41161"/>
                    <a:pt x="15752" y="51507"/>
                    <a:pt x="28456" y="51507"/>
                  </a:cubicBezTo>
                  <a:cubicBezTo>
                    <a:pt x="41172" y="51507"/>
                    <a:pt x="51507" y="41161"/>
                    <a:pt x="51507" y="28457"/>
                  </a:cubicBezTo>
                  <a:cubicBezTo>
                    <a:pt x="51507" y="23337"/>
                    <a:pt x="49840" y="18467"/>
                    <a:pt x="46768" y="14467"/>
                  </a:cubicBezTo>
                  <a:lnTo>
                    <a:pt x="56698" y="4537"/>
                  </a:lnTo>
                  <a:lnTo>
                    <a:pt x="52388" y="215"/>
                  </a:lnTo>
                  <a:lnTo>
                    <a:pt x="38076" y="14515"/>
                  </a:lnTo>
                  <a:cubicBezTo>
                    <a:pt x="42506" y="17575"/>
                    <a:pt x="45399" y="22670"/>
                    <a:pt x="45399" y="28457"/>
                  </a:cubicBezTo>
                  <a:cubicBezTo>
                    <a:pt x="45399" y="37815"/>
                    <a:pt x="37815" y="45399"/>
                    <a:pt x="28456" y="45399"/>
                  </a:cubicBezTo>
                  <a:cubicBezTo>
                    <a:pt x="19098" y="45399"/>
                    <a:pt x="11514" y="37815"/>
                    <a:pt x="11514" y="28457"/>
                  </a:cubicBezTo>
                  <a:cubicBezTo>
                    <a:pt x="11514" y="22670"/>
                    <a:pt x="14419" y="17575"/>
                    <a:pt x="18836" y="14515"/>
                  </a:cubicBezTo>
                  <a:lnTo>
                    <a:pt x="431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6034402" y="2812716"/>
              <a:ext cx="554317" cy="554080"/>
            </a:xfrm>
            <a:custGeom>
              <a:avLst/>
              <a:gdLst/>
              <a:ahLst/>
              <a:cxnLst/>
              <a:rect l="l" t="t" r="r" b="b"/>
              <a:pathLst>
                <a:path w="28088" h="28076" extrusionOk="0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8" y="21789"/>
                    <a:pt x="28088" y="14038"/>
                  </a:cubicBezTo>
                  <a:cubicBezTo>
                    <a:pt x="28088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9"/>
            <p:cNvSpPr txBox="1"/>
            <p:nvPr/>
          </p:nvSpPr>
          <p:spPr>
            <a:xfrm>
              <a:off x="5367025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1" name="Google Shape;1291;p29"/>
            <p:cNvSpPr txBox="1"/>
            <p:nvPr/>
          </p:nvSpPr>
          <p:spPr>
            <a:xfrm>
              <a:off x="5367025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2" name="Google Shape;1292;p29"/>
            <p:cNvGrpSpPr/>
            <p:nvPr/>
          </p:nvGrpSpPr>
          <p:grpSpPr>
            <a:xfrm>
              <a:off x="6180095" y="2949285"/>
              <a:ext cx="262941" cy="280975"/>
              <a:chOff x="-53232900" y="3192625"/>
              <a:chExt cx="298525" cy="319000"/>
            </a:xfrm>
          </p:grpSpPr>
          <p:sp>
            <p:nvSpPr>
              <p:cNvPr id="1293" name="Google Shape;1293;p29"/>
              <p:cNvSpPr/>
              <p:nvPr/>
            </p:nvSpPr>
            <p:spPr>
              <a:xfrm>
                <a:off x="-52972975" y="3315500"/>
                <a:ext cx="37825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237" extrusionOk="0">
                    <a:moveTo>
                      <a:pt x="0" y="0"/>
                    </a:moveTo>
                    <a:lnTo>
                      <a:pt x="0" y="2048"/>
                    </a:lnTo>
                    <a:cubicBezTo>
                      <a:pt x="252" y="2142"/>
                      <a:pt x="505" y="2237"/>
                      <a:pt x="788" y="2237"/>
                    </a:cubicBezTo>
                    <a:lnTo>
                      <a:pt x="1135" y="2237"/>
                    </a:lnTo>
                    <a:cubicBezTo>
                      <a:pt x="1355" y="2237"/>
                      <a:pt x="1513" y="2079"/>
                      <a:pt x="1513" y="1859"/>
                    </a:cubicBezTo>
                    <a:lnTo>
                      <a:pt x="1513" y="1512"/>
                    </a:lnTo>
                    <a:cubicBezTo>
                      <a:pt x="1513" y="693"/>
                      <a:pt x="82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9"/>
              <p:cNvSpPr/>
              <p:nvPr/>
            </p:nvSpPr>
            <p:spPr>
              <a:xfrm>
                <a:off x="-52978500" y="3259575"/>
                <a:ext cx="441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2238" extrusionOk="0">
                    <a:moveTo>
                      <a:pt x="1041" y="0"/>
                    </a:moveTo>
                    <a:cubicBezTo>
                      <a:pt x="663" y="0"/>
                      <a:pt x="253" y="158"/>
                      <a:pt x="1" y="441"/>
                    </a:cubicBezTo>
                    <a:cubicBezTo>
                      <a:pt x="190" y="977"/>
                      <a:pt x="316" y="1607"/>
                      <a:pt x="316" y="2237"/>
                    </a:cubicBezTo>
                    <a:cubicBezTo>
                      <a:pt x="1104" y="2206"/>
                      <a:pt x="1765" y="1544"/>
                      <a:pt x="1765" y="725"/>
                    </a:cubicBezTo>
                    <a:lnTo>
                      <a:pt x="1765" y="378"/>
                    </a:lnTo>
                    <a:cubicBezTo>
                      <a:pt x="1765" y="158"/>
                      <a:pt x="1608" y="0"/>
                      <a:pt x="14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-53232900" y="3324950"/>
                <a:ext cx="242625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2237" extrusionOk="0">
                    <a:moveTo>
                      <a:pt x="3340" y="756"/>
                    </a:moveTo>
                    <a:cubicBezTo>
                      <a:pt x="3561" y="756"/>
                      <a:pt x="3718" y="914"/>
                      <a:pt x="3718" y="1103"/>
                    </a:cubicBezTo>
                    <a:cubicBezTo>
                      <a:pt x="3718" y="1292"/>
                      <a:pt x="3561" y="1449"/>
                      <a:pt x="3340" y="1449"/>
                    </a:cubicBezTo>
                    <a:cubicBezTo>
                      <a:pt x="3151" y="1449"/>
                      <a:pt x="2994" y="1292"/>
                      <a:pt x="2994" y="1103"/>
                    </a:cubicBezTo>
                    <a:cubicBezTo>
                      <a:pt x="2962" y="914"/>
                      <a:pt x="3151" y="756"/>
                      <a:pt x="3340" y="756"/>
                    </a:cubicBezTo>
                    <a:close/>
                    <a:moveTo>
                      <a:pt x="6333" y="756"/>
                    </a:moveTo>
                    <a:cubicBezTo>
                      <a:pt x="6554" y="756"/>
                      <a:pt x="6711" y="914"/>
                      <a:pt x="6711" y="1103"/>
                    </a:cubicBezTo>
                    <a:cubicBezTo>
                      <a:pt x="6711" y="1292"/>
                      <a:pt x="6554" y="1449"/>
                      <a:pt x="6333" y="1449"/>
                    </a:cubicBezTo>
                    <a:cubicBezTo>
                      <a:pt x="6144" y="1449"/>
                      <a:pt x="5987" y="1292"/>
                      <a:pt x="5987" y="1103"/>
                    </a:cubicBezTo>
                    <a:cubicBezTo>
                      <a:pt x="5955" y="914"/>
                      <a:pt x="6113" y="756"/>
                      <a:pt x="6333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9704" y="2237"/>
                    </a:lnTo>
                    <a:lnTo>
                      <a:pt x="9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-53232100" y="3399775"/>
                <a:ext cx="241825" cy="1118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4474" extrusionOk="0">
                    <a:moveTo>
                      <a:pt x="0" y="0"/>
                    </a:moveTo>
                    <a:cubicBezTo>
                      <a:pt x="158" y="2457"/>
                      <a:pt x="2269" y="4474"/>
                      <a:pt x="4821" y="4474"/>
                    </a:cubicBezTo>
                    <a:cubicBezTo>
                      <a:pt x="7372" y="4474"/>
                      <a:pt x="9452" y="2457"/>
                      <a:pt x="96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-53134450" y="3287125"/>
                <a:ext cx="4412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57" extrusionOk="0">
                    <a:moveTo>
                      <a:pt x="1" y="1"/>
                    </a:moveTo>
                    <a:lnTo>
                      <a:pt x="410" y="757"/>
                    </a:lnTo>
                    <a:lnTo>
                      <a:pt x="1419" y="757"/>
                    </a:lnTo>
                    <a:lnTo>
                      <a:pt x="17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-53232900" y="3287125"/>
                <a:ext cx="866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57" extrusionOk="0">
                    <a:moveTo>
                      <a:pt x="127" y="1"/>
                    </a:moveTo>
                    <a:cubicBezTo>
                      <a:pt x="95" y="253"/>
                      <a:pt x="32" y="473"/>
                      <a:pt x="1" y="757"/>
                    </a:cubicBezTo>
                    <a:lnTo>
                      <a:pt x="3466" y="757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-53078525" y="3287125"/>
                <a:ext cx="866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57" extrusionOk="0">
                    <a:moveTo>
                      <a:pt x="379" y="1"/>
                    </a:moveTo>
                    <a:lnTo>
                      <a:pt x="1" y="757"/>
                    </a:lnTo>
                    <a:lnTo>
                      <a:pt x="3466" y="757"/>
                    </a:lnTo>
                    <a:cubicBezTo>
                      <a:pt x="3466" y="536"/>
                      <a:pt x="3435" y="253"/>
                      <a:pt x="3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-53224225" y="3192625"/>
                <a:ext cx="223700" cy="74850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2994" extrusionOk="0">
                    <a:moveTo>
                      <a:pt x="4506" y="0"/>
                    </a:moveTo>
                    <a:cubicBezTo>
                      <a:pt x="2489" y="0"/>
                      <a:pt x="756" y="1260"/>
                      <a:pt x="0" y="2993"/>
                    </a:cubicBezTo>
                    <a:lnTo>
                      <a:pt x="8948" y="2993"/>
                    </a:lnTo>
                    <a:cubicBezTo>
                      <a:pt x="8255" y="1260"/>
                      <a:pt x="6522" y="0"/>
                      <a:pt x="45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cxnSp>
        <p:nvCxnSpPr>
          <p:cNvPr id="1306" name="Google Shape;1306;p30"/>
          <p:cNvCxnSpPr/>
          <p:nvPr/>
        </p:nvCxnSpPr>
        <p:spPr>
          <a:xfrm>
            <a:off x="709150" y="3376450"/>
            <a:ext cx="14916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7" name="Google Shape;1307;p30"/>
          <p:cNvCxnSpPr/>
          <p:nvPr/>
        </p:nvCxnSpPr>
        <p:spPr>
          <a:xfrm rot="10800000" flipH="1">
            <a:off x="2199675" y="213252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8" name="Google Shape;1308;p30"/>
          <p:cNvCxnSpPr/>
          <p:nvPr/>
        </p:nvCxnSpPr>
        <p:spPr>
          <a:xfrm rot="10800000">
            <a:off x="3383175" y="213252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9" name="Google Shape;1309;p30"/>
          <p:cNvCxnSpPr/>
          <p:nvPr/>
        </p:nvCxnSpPr>
        <p:spPr>
          <a:xfrm rot="10800000" flipH="1">
            <a:off x="4577500" y="213252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0" name="Google Shape;1310;p30"/>
          <p:cNvCxnSpPr/>
          <p:nvPr/>
        </p:nvCxnSpPr>
        <p:spPr>
          <a:xfrm rot="10800000">
            <a:off x="5761000" y="2132525"/>
            <a:ext cx="1183500" cy="12435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1" name="Google Shape;1311;p30"/>
          <p:cNvCxnSpPr/>
          <p:nvPr/>
        </p:nvCxnSpPr>
        <p:spPr>
          <a:xfrm>
            <a:off x="6943250" y="3376450"/>
            <a:ext cx="14916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2" name="Google Shape;1312;p30"/>
          <p:cNvGrpSpPr/>
          <p:nvPr/>
        </p:nvGrpSpPr>
        <p:grpSpPr>
          <a:xfrm>
            <a:off x="1589653" y="1181939"/>
            <a:ext cx="1209359" cy="2304304"/>
            <a:chOff x="1589653" y="1181939"/>
            <a:chExt cx="1209359" cy="2304304"/>
          </a:xfrm>
        </p:grpSpPr>
        <p:sp>
          <p:nvSpPr>
            <p:cNvPr id="1313" name="Google Shape;1313;p30"/>
            <p:cNvSpPr/>
            <p:nvPr/>
          </p:nvSpPr>
          <p:spPr>
            <a:xfrm>
              <a:off x="2129085" y="1345446"/>
              <a:ext cx="130496" cy="124162"/>
            </a:xfrm>
            <a:custGeom>
              <a:avLst/>
              <a:gdLst/>
              <a:ahLst/>
              <a:cxnLst/>
              <a:rect l="l" t="t" r="r" b="b"/>
              <a:pathLst>
                <a:path w="4656" h="4430" extrusionOk="0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1678921" y="1480568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1589653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127417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1925689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1988765" y="124499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064677" y="1309403"/>
              <a:ext cx="259310" cy="258329"/>
            </a:xfrm>
            <a:custGeom>
              <a:avLst/>
              <a:gdLst/>
              <a:ahLst/>
              <a:cxnLst/>
              <a:rect l="l" t="t" r="r" b="b"/>
              <a:pathLst>
                <a:path w="9252" h="9217" extrusionOk="0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1" name="Google Shape;1321;p30"/>
          <p:cNvGrpSpPr/>
          <p:nvPr/>
        </p:nvGrpSpPr>
        <p:grpSpPr>
          <a:xfrm>
            <a:off x="3967321" y="1181939"/>
            <a:ext cx="1209359" cy="2304304"/>
            <a:chOff x="3967321" y="1181939"/>
            <a:chExt cx="1209359" cy="2304304"/>
          </a:xfrm>
        </p:grpSpPr>
        <p:sp>
          <p:nvSpPr>
            <p:cNvPr id="1322" name="Google Shape;1322;p30"/>
            <p:cNvSpPr/>
            <p:nvPr/>
          </p:nvSpPr>
          <p:spPr>
            <a:xfrm>
              <a:off x="4056743" y="1480568"/>
              <a:ext cx="1030515" cy="2005676"/>
            </a:xfrm>
            <a:custGeom>
              <a:avLst/>
              <a:gdLst/>
              <a:ahLst/>
              <a:cxnLst/>
              <a:rect l="l" t="t" r="r" b="b"/>
              <a:pathLst>
                <a:path w="36768" h="71561" extrusionOk="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67321" y="1687459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4505085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4303357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4366419" y="1244999"/>
              <a:ext cx="411163" cy="410827"/>
            </a:xfrm>
            <a:custGeom>
              <a:avLst/>
              <a:gdLst/>
              <a:ahLst/>
              <a:cxnLst/>
              <a:rect l="l" t="t" r="r" b="b"/>
              <a:pathLst>
                <a:path w="14670" h="14658" extrusionOk="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4453192" y="1364139"/>
              <a:ext cx="237617" cy="169202"/>
            </a:xfrm>
            <a:custGeom>
              <a:avLst/>
              <a:gdLst/>
              <a:ahLst/>
              <a:cxnLst/>
              <a:rect l="l" t="t" r="r" b="b"/>
              <a:pathLst>
                <a:path w="8478" h="6037" extrusionOk="0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9" name="Google Shape;1329;p30"/>
          <p:cNvGrpSpPr/>
          <p:nvPr/>
        </p:nvGrpSpPr>
        <p:grpSpPr>
          <a:xfrm>
            <a:off x="6345325" y="1181939"/>
            <a:ext cx="1209022" cy="2304304"/>
            <a:chOff x="6345325" y="1181939"/>
            <a:chExt cx="1209022" cy="2304304"/>
          </a:xfrm>
        </p:grpSpPr>
        <p:sp>
          <p:nvSpPr>
            <p:cNvPr id="1330" name="Google Shape;1330;p30"/>
            <p:cNvSpPr/>
            <p:nvPr/>
          </p:nvSpPr>
          <p:spPr>
            <a:xfrm>
              <a:off x="6434411" y="1480568"/>
              <a:ext cx="1030851" cy="2005676"/>
            </a:xfrm>
            <a:custGeom>
              <a:avLst/>
              <a:gdLst/>
              <a:ahLst/>
              <a:cxnLst/>
              <a:rect l="l" t="t" r="r" b="b"/>
              <a:pathLst>
                <a:path w="36780" h="71561" extrusionOk="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15" y="63723"/>
                    <a:pt x="14931" y="65616"/>
                  </a:cubicBezTo>
                  <a:cubicBezTo>
                    <a:pt x="14526" y="66319"/>
                    <a:pt x="14336" y="67140"/>
                    <a:pt x="14431" y="68033"/>
                  </a:cubicBezTo>
                  <a:cubicBezTo>
                    <a:pt x="14622" y="69855"/>
                    <a:pt x="16098" y="71331"/>
                    <a:pt x="17920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1" y="69784"/>
                    <a:pt x="22361" y="67581"/>
                  </a:cubicBezTo>
                  <a:cubicBezTo>
                    <a:pt x="22361" y="66854"/>
                    <a:pt x="22158" y="66164"/>
                    <a:pt x="21813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6345325" y="1687459"/>
              <a:ext cx="1209022" cy="310377"/>
            </a:xfrm>
            <a:custGeom>
              <a:avLst/>
              <a:gdLst/>
              <a:ahLst/>
              <a:cxnLst/>
              <a:rect l="l" t="t" r="r" b="b"/>
              <a:pathLst>
                <a:path w="43137" h="11074" extrusionOk="0">
                  <a:moveTo>
                    <a:pt x="3072" y="1"/>
                  </a:moveTo>
                  <a:cubicBezTo>
                    <a:pt x="1381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81" y="11074"/>
                    <a:pt x="3072" y="11074"/>
                  </a:cubicBezTo>
                  <a:lnTo>
                    <a:pt x="40053" y="11074"/>
                  </a:lnTo>
                  <a:cubicBezTo>
                    <a:pt x="41756" y="11074"/>
                    <a:pt x="43137" y="9692"/>
                    <a:pt x="43137" y="7990"/>
                  </a:cubicBezTo>
                  <a:lnTo>
                    <a:pt x="43137" y="3085"/>
                  </a:lnTo>
                  <a:cubicBezTo>
                    <a:pt x="43137" y="1382"/>
                    <a:pt x="41756" y="1"/>
                    <a:pt x="400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6882921" y="330952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82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2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6681193" y="1181939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1"/>
                  </a:moveTo>
                  <a:cubicBezTo>
                    <a:pt x="4287" y="1"/>
                    <a:pt x="0" y="4287"/>
                    <a:pt x="0" y="9585"/>
                  </a:cubicBezTo>
                  <a:cubicBezTo>
                    <a:pt x="0" y="14872"/>
                    <a:pt x="4287" y="19170"/>
                    <a:pt x="9585" y="19170"/>
                  </a:cubicBezTo>
                  <a:cubicBezTo>
                    <a:pt x="14871" y="19170"/>
                    <a:pt x="19169" y="14872"/>
                    <a:pt x="19169" y="9585"/>
                  </a:cubicBezTo>
                  <a:cubicBezTo>
                    <a:pt x="19169" y="4287"/>
                    <a:pt x="14871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6744255" y="1244999"/>
              <a:ext cx="411163" cy="410827"/>
            </a:xfrm>
            <a:custGeom>
              <a:avLst/>
              <a:gdLst/>
              <a:ahLst/>
              <a:cxnLst/>
              <a:rect l="l" t="t" r="r" b="b"/>
              <a:pathLst>
                <a:path w="14670" h="14658" extrusionOk="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6908608" y="1404357"/>
              <a:ext cx="82457" cy="81280"/>
            </a:xfrm>
            <a:custGeom>
              <a:avLst/>
              <a:gdLst/>
              <a:ahLst/>
              <a:cxnLst/>
              <a:rect l="l" t="t" r="r" b="b"/>
              <a:pathLst>
                <a:path w="2942" h="2900" extrusionOk="0">
                  <a:moveTo>
                    <a:pt x="243" y="0"/>
                  </a:moveTo>
                  <a:cubicBezTo>
                    <a:pt x="201" y="0"/>
                    <a:pt x="157" y="14"/>
                    <a:pt x="120" y="42"/>
                  </a:cubicBezTo>
                  <a:cubicBezTo>
                    <a:pt x="25" y="101"/>
                    <a:pt x="1" y="232"/>
                    <a:pt x="60" y="328"/>
                  </a:cubicBezTo>
                  <a:cubicBezTo>
                    <a:pt x="156" y="447"/>
                    <a:pt x="1846" y="2125"/>
                    <a:pt x="2573" y="2840"/>
                  </a:cubicBezTo>
                  <a:cubicBezTo>
                    <a:pt x="2620" y="2875"/>
                    <a:pt x="2668" y="2899"/>
                    <a:pt x="2715" y="2899"/>
                  </a:cubicBezTo>
                  <a:cubicBezTo>
                    <a:pt x="2775" y="2899"/>
                    <a:pt x="2823" y="2875"/>
                    <a:pt x="2870" y="2840"/>
                  </a:cubicBezTo>
                  <a:cubicBezTo>
                    <a:pt x="2942" y="2756"/>
                    <a:pt x="2942" y="2625"/>
                    <a:pt x="2858" y="2542"/>
                  </a:cubicBezTo>
                  <a:cubicBezTo>
                    <a:pt x="1965" y="1661"/>
                    <a:pt x="513" y="220"/>
                    <a:pt x="406" y="89"/>
                  </a:cubicBezTo>
                  <a:cubicBezTo>
                    <a:pt x="370" y="32"/>
                    <a:pt x="307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6908608" y="1404469"/>
              <a:ext cx="82457" cy="81168"/>
            </a:xfrm>
            <a:custGeom>
              <a:avLst/>
              <a:gdLst/>
              <a:ahLst/>
              <a:cxnLst/>
              <a:rect l="l" t="t" r="r" b="b"/>
              <a:pathLst>
                <a:path w="2942" h="2896" extrusionOk="0">
                  <a:moveTo>
                    <a:pt x="2706" y="0"/>
                  </a:moveTo>
                  <a:cubicBezTo>
                    <a:pt x="2668" y="0"/>
                    <a:pt x="2631" y="12"/>
                    <a:pt x="2596" y="38"/>
                  </a:cubicBezTo>
                  <a:cubicBezTo>
                    <a:pt x="2465" y="121"/>
                    <a:pt x="786" y="1812"/>
                    <a:pt x="84" y="2538"/>
                  </a:cubicBezTo>
                  <a:cubicBezTo>
                    <a:pt x="1" y="2621"/>
                    <a:pt x="1" y="2752"/>
                    <a:pt x="84" y="2836"/>
                  </a:cubicBezTo>
                  <a:cubicBezTo>
                    <a:pt x="120" y="2871"/>
                    <a:pt x="179" y="2895"/>
                    <a:pt x="227" y="2895"/>
                  </a:cubicBezTo>
                  <a:cubicBezTo>
                    <a:pt x="275" y="2895"/>
                    <a:pt x="334" y="2871"/>
                    <a:pt x="370" y="2836"/>
                  </a:cubicBezTo>
                  <a:cubicBezTo>
                    <a:pt x="1251" y="1943"/>
                    <a:pt x="2691" y="490"/>
                    <a:pt x="2822" y="371"/>
                  </a:cubicBezTo>
                  <a:cubicBezTo>
                    <a:pt x="2918" y="312"/>
                    <a:pt x="2942" y="181"/>
                    <a:pt x="2882" y="97"/>
                  </a:cubicBezTo>
                  <a:cubicBezTo>
                    <a:pt x="2836" y="37"/>
                    <a:pt x="2772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6829529" y="1325771"/>
              <a:ext cx="240616" cy="240952"/>
            </a:xfrm>
            <a:custGeom>
              <a:avLst/>
              <a:gdLst/>
              <a:ahLst/>
              <a:cxnLst/>
              <a:rect l="l" t="t" r="r" b="b"/>
              <a:pathLst>
                <a:path w="8585" h="8597" extrusionOk="0">
                  <a:moveTo>
                    <a:pt x="4287" y="417"/>
                  </a:moveTo>
                  <a:cubicBezTo>
                    <a:pt x="6430" y="417"/>
                    <a:pt x="8168" y="2155"/>
                    <a:pt x="8168" y="4298"/>
                  </a:cubicBezTo>
                  <a:cubicBezTo>
                    <a:pt x="8168" y="6441"/>
                    <a:pt x="6430" y="8180"/>
                    <a:pt x="4287" y="8180"/>
                  </a:cubicBezTo>
                  <a:cubicBezTo>
                    <a:pt x="2156" y="8180"/>
                    <a:pt x="405" y="6441"/>
                    <a:pt x="405" y="4298"/>
                  </a:cubicBezTo>
                  <a:cubicBezTo>
                    <a:pt x="405" y="2155"/>
                    <a:pt x="2156" y="417"/>
                    <a:pt x="4287" y="417"/>
                  </a:cubicBezTo>
                  <a:close/>
                  <a:moveTo>
                    <a:pt x="4287" y="0"/>
                  </a:moveTo>
                  <a:cubicBezTo>
                    <a:pt x="1918" y="0"/>
                    <a:pt x="1" y="1929"/>
                    <a:pt x="1" y="4298"/>
                  </a:cubicBezTo>
                  <a:cubicBezTo>
                    <a:pt x="1" y="6668"/>
                    <a:pt x="1918" y="8597"/>
                    <a:pt x="4287" y="8597"/>
                  </a:cubicBezTo>
                  <a:cubicBezTo>
                    <a:pt x="6656" y="8597"/>
                    <a:pt x="8585" y="6668"/>
                    <a:pt x="8585" y="4298"/>
                  </a:cubicBezTo>
                  <a:cubicBezTo>
                    <a:pt x="8585" y="1929"/>
                    <a:pt x="6656" y="0"/>
                    <a:pt x="4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6860723" y="1357133"/>
              <a:ext cx="178227" cy="178227"/>
            </a:xfrm>
            <a:custGeom>
              <a:avLst/>
              <a:gdLst/>
              <a:ahLst/>
              <a:cxnLst/>
              <a:rect l="l" t="t" r="r" b="b"/>
              <a:pathLst>
                <a:path w="6359" h="6359" extrusionOk="0">
                  <a:moveTo>
                    <a:pt x="3180" y="417"/>
                  </a:moveTo>
                  <a:cubicBezTo>
                    <a:pt x="4704" y="417"/>
                    <a:pt x="5942" y="1655"/>
                    <a:pt x="5942" y="3179"/>
                  </a:cubicBezTo>
                  <a:cubicBezTo>
                    <a:pt x="5942" y="4703"/>
                    <a:pt x="4704" y="5942"/>
                    <a:pt x="3180" y="5942"/>
                  </a:cubicBezTo>
                  <a:cubicBezTo>
                    <a:pt x="1656" y="5942"/>
                    <a:pt x="418" y="4703"/>
                    <a:pt x="418" y="3179"/>
                  </a:cubicBezTo>
                  <a:cubicBezTo>
                    <a:pt x="418" y="1655"/>
                    <a:pt x="1656" y="417"/>
                    <a:pt x="3180" y="417"/>
                  </a:cubicBezTo>
                  <a:close/>
                  <a:moveTo>
                    <a:pt x="3180" y="0"/>
                  </a:moveTo>
                  <a:cubicBezTo>
                    <a:pt x="1430" y="0"/>
                    <a:pt x="1" y="1429"/>
                    <a:pt x="1" y="3179"/>
                  </a:cubicBezTo>
                  <a:cubicBezTo>
                    <a:pt x="1" y="4930"/>
                    <a:pt x="1430" y="6358"/>
                    <a:pt x="3180" y="6358"/>
                  </a:cubicBezTo>
                  <a:cubicBezTo>
                    <a:pt x="4930" y="6358"/>
                    <a:pt x="6359" y="4930"/>
                    <a:pt x="6359" y="3179"/>
                  </a:cubicBezTo>
                  <a:cubicBezTo>
                    <a:pt x="6359" y="1429"/>
                    <a:pt x="4930" y="0"/>
                    <a:pt x="3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 txBox="1"/>
            <p:nvPr/>
          </p:nvSpPr>
          <p:spPr>
            <a:xfrm>
              <a:off x="6434587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30"/>
          <p:cNvGrpSpPr/>
          <p:nvPr/>
        </p:nvGrpSpPr>
        <p:grpSpPr>
          <a:xfrm>
            <a:off x="5156323" y="2022404"/>
            <a:ext cx="1209359" cy="2304277"/>
            <a:chOff x="5156323" y="2022404"/>
            <a:chExt cx="1209359" cy="2304277"/>
          </a:xfrm>
        </p:grpSpPr>
        <p:sp>
          <p:nvSpPr>
            <p:cNvPr id="1341" name="Google Shape;1341;p30"/>
            <p:cNvSpPr/>
            <p:nvPr/>
          </p:nvSpPr>
          <p:spPr>
            <a:xfrm>
              <a:off x="5245591" y="2022404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18392" y="1"/>
                  </a:moveTo>
                  <a:cubicBezTo>
                    <a:pt x="16196" y="1"/>
                    <a:pt x="14419" y="1777"/>
                    <a:pt x="14419" y="3980"/>
                  </a:cubicBezTo>
                  <a:cubicBezTo>
                    <a:pt x="14419" y="4707"/>
                    <a:pt x="14621" y="5397"/>
                    <a:pt x="14966" y="5981"/>
                  </a:cubicBezTo>
                  <a:cubicBezTo>
                    <a:pt x="16062" y="7838"/>
                    <a:pt x="16669" y="9933"/>
                    <a:pt x="16669" y="12077"/>
                  </a:cubicBezTo>
                  <a:lnTo>
                    <a:pt x="16669" y="12541"/>
                  </a:lnTo>
                  <a:cubicBezTo>
                    <a:pt x="16669" y="16994"/>
                    <a:pt x="14109" y="21006"/>
                    <a:pt x="10132" y="23018"/>
                  </a:cubicBezTo>
                  <a:cubicBezTo>
                    <a:pt x="4143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39" y="71560"/>
                    <a:pt x="8299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81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76" y="7838"/>
                    <a:pt x="21860" y="5945"/>
                  </a:cubicBezTo>
                  <a:cubicBezTo>
                    <a:pt x="22253" y="5242"/>
                    <a:pt x="22455" y="4421"/>
                    <a:pt x="22360" y="3528"/>
                  </a:cubicBezTo>
                  <a:cubicBezTo>
                    <a:pt x="22158" y="1706"/>
                    <a:pt x="20681" y="230"/>
                    <a:pt x="18860" y="27"/>
                  </a:cubicBezTo>
                  <a:cubicBezTo>
                    <a:pt x="18702" y="10"/>
                    <a:pt x="18546" y="1"/>
                    <a:pt x="183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5156323" y="3510751"/>
              <a:ext cx="1209359" cy="310377"/>
            </a:xfrm>
            <a:custGeom>
              <a:avLst/>
              <a:gdLst/>
              <a:ahLst/>
              <a:cxnLst/>
              <a:rect l="l" t="t" r="r" b="b"/>
              <a:pathLst>
                <a:path w="43149" h="11074" extrusionOk="0">
                  <a:moveTo>
                    <a:pt x="3084" y="0"/>
                  </a:moveTo>
                  <a:cubicBezTo>
                    <a:pt x="1394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94" y="11073"/>
                    <a:pt x="3084" y="11073"/>
                  </a:cubicBezTo>
                  <a:lnTo>
                    <a:pt x="40065" y="11073"/>
                  </a:lnTo>
                  <a:cubicBezTo>
                    <a:pt x="41756" y="11073"/>
                    <a:pt x="43149" y="9692"/>
                    <a:pt x="43149" y="7990"/>
                  </a:cubicBezTo>
                  <a:lnTo>
                    <a:pt x="43149" y="3084"/>
                  </a:lnTo>
                  <a:cubicBezTo>
                    <a:pt x="43149" y="1382"/>
                    <a:pt x="41756" y="0"/>
                    <a:pt x="400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5694087" y="206520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1" y="1060"/>
                    <a:pt x="1" y="2382"/>
                  </a:cubicBezTo>
                  <a:cubicBezTo>
                    <a:pt x="1" y="3704"/>
                    <a:pt x="1072" y="4775"/>
                    <a:pt x="2394" y="4775"/>
                  </a:cubicBezTo>
                  <a:cubicBezTo>
                    <a:pt x="3715" y="4775"/>
                    <a:pt x="4775" y="3704"/>
                    <a:pt x="4775" y="2382"/>
                  </a:cubicBezTo>
                  <a:cubicBezTo>
                    <a:pt x="4775" y="1060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5492359" y="3789393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0"/>
                  </a:moveTo>
                  <a:cubicBezTo>
                    <a:pt x="4299" y="0"/>
                    <a:pt x="1" y="4299"/>
                    <a:pt x="1" y="9585"/>
                  </a:cubicBezTo>
                  <a:cubicBezTo>
                    <a:pt x="1" y="14883"/>
                    <a:pt x="4299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5555435" y="385278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5670880" y="3945893"/>
              <a:ext cx="180245" cy="197566"/>
            </a:xfrm>
            <a:custGeom>
              <a:avLst/>
              <a:gdLst/>
              <a:ahLst/>
              <a:cxnLst/>
              <a:rect l="l" t="t" r="r" b="b"/>
              <a:pathLst>
                <a:path w="6431" h="7049" extrusionOk="0">
                  <a:moveTo>
                    <a:pt x="3215" y="453"/>
                  </a:moveTo>
                  <a:cubicBezTo>
                    <a:pt x="4061" y="453"/>
                    <a:pt x="4751" y="1143"/>
                    <a:pt x="4751" y="1989"/>
                  </a:cubicBezTo>
                  <a:cubicBezTo>
                    <a:pt x="4751" y="2834"/>
                    <a:pt x="4061" y="3525"/>
                    <a:pt x="3215" y="3525"/>
                  </a:cubicBezTo>
                  <a:cubicBezTo>
                    <a:pt x="2370" y="3525"/>
                    <a:pt x="1680" y="2834"/>
                    <a:pt x="1680" y="1989"/>
                  </a:cubicBezTo>
                  <a:cubicBezTo>
                    <a:pt x="1680" y="1143"/>
                    <a:pt x="2370" y="453"/>
                    <a:pt x="3215" y="453"/>
                  </a:cubicBezTo>
                  <a:close/>
                  <a:moveTo>
                    <a:pt x="3215" y="4060"/>
                  </a:moveTo>
                  <a:cubicBezTo>
                    <a:pt x="4668" y="4060"/>
                    <a:pt x="5859" y="5180"/>
                    <a:pt x="5978" y="6608"/>
                  </a:cubicBezTo>
                  <a:lnTo>
                    <a:pt x="453" y="6608"/>
                  </a:lnTo>
                  <a:cubicBezTo>
                    <a:pt x="572" y="5180"/>
                    <a:pt x="1763" y="4060"/>
                    <a:pt x="3215" y="4060"/>
                  </a:cubicBezTo>
                  <a:close/>
                  <a:moveTo>
                    <a:pt x="3215" y="0"/>
                  </a:moveTo>
                  <a:cubicBezTo>
                    <a:pt x="2120" y="0"/>
                    <a:pt x="1239" y="893"/>
                    <a:pt x="1239" y="1989"/>
                  </a:cubicBezTo>
                  <a:cubicBezTo>
                    <a:pt x="1239" y="2751"/>
                    <a:pt x="1680" y="3417"/>
                    <a:pt x="2311" y="3751"/>
                  </a:cubicBezTo>
                  <a:cubicBezTo>
                    <a:pt x="977" y="4132"/>
                    <a:pt x="1" y="5370"/>
                    <a:pt x="1" y="6835"/>
                  </a:cubicBezTo>
                  <a:cubicBezTo>
                    <a:pt x="1" y="6954"/>
                    <a:pt x="96" y="7049"/>
                    <a:pt x="227" y="7049"/>
                  </a:cubicBezTo>
                  <a:lnTo>
                    <a:pt x="6204" y="7049"/>
                  </a:lnTo>
                  <a:cubicBezTo>
                    <a:pt x="6323" y="7049"/>
                    <a:pt x="6430" y="6954"/>
                    <a:pt x="6430" y="6835"/>
                  </a:cubicBezTo>
                  <a:cubicBezTo>
                    <a:pt x="6430" y="5370"/>
                    <a:pt x="5454" y="4132"/>
                    <a:pt x="4108" y="3751"/>
                  </a:cubicBezTo>
                  <a:cubicBezTo>
                    <a:pt x="4751" y="3417"/>
                    <a:pt x="5192" y="2751"/>
                    <a:pt x="5192" y="1989"/>
                  </a:cubicBezTo>
                  <a:cubicBezTo>
                    <a:pt x="5192" y="893"/>
                    <a:pt x="4311" y="0"/>
                    <a:pt x="3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 txBox="1"/>
            <p:nvPr/>
          </p:nvSpPr>
          <p:spPr>
            <a:xfrm>
              <a:off x="5245753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30"/>
          <p:cNvGrpSpPr/>
          <p:nvPr/>
        </p:nvGrpSpPr>
        <p:grpSpPr>
          <a:xfrm>
            <a:off x="2778656" y="2022404"/>
            <a:ext cx="1209022" cy="2304277"/>
            <a:chOff x="2778656" y="2022404"/>
            <a:chExt cx="1209022" cy="2304277"/>
          </a:xfrm>
        </p:grpSpPr>
        <p:sp>
          <p:nvSpPr>
            <p:cNvPr id="1349" name="Google Shape;1349;p30"/>
            <p:cNvSpPr/>
            <p:nvPr/>
          </p:nvSpPr>
          <p:spPr>
            <a:xfrm>
              <a:off x="2867755" y="2022404"/>
              <a:ext cx="1030823" cy="2005676"/>
            </a:xfrm>
            <a:custGeom>
              <a:avLst/>
              <a:gdLst/>
              <a:ahLst/>
              <a:cxnLst/>
              <a:rect l="l" t="t" r="r" b="b"/>
              <a:pathLst>
                <a:path w="36779" h="71561" extrusionOk="0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78656" y="3510751"/>
              <a:ext cx="1209022" cy="310377"/>
            </a:xfrm>
            <a:custGeom>
              <a:avLst/>
              <a:gdLst/>
              <a:ahLst/>
              <a:cxnLst/>
              <a:rect l="l" t="t" r="r" b="b"/>
              <a:pathLst>
                <a:path w="43137" h="11074" extrusionOk="0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3316251" y="2065200"/>
              <a:ext cx="133831" cy="133859"/>
            </a:xfrm>
            <a:custGeom>
              <a:avLst/>
              <a:gdLst/>
              <a:ahLst/>
              <a:cxnLst/>
              <a:rect l="l" t="t" r="r" b="b"/>
              <a:pathLst>
                <a:path w="4775" h="4776" extrusionOk="0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3114523" y="3789393"/>
              <a:ext cx="537287" cy="537287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3177599" y="3852789"/>
              <a:ext cx="411135" cy="410827"/>
            </a:xfrm>
            <a:custGeom>
              <a:avLst/>
              <a:gdLst/>
              <a:ahLst/>
              <a:cxnLst/>
              <a:rect l="l" t="t" r="r" b="b"/>
              <a:pathLst>
                <a:path w="14669" h="14658" extrusionOk="0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3254857" y="3923192"/>
              <a:ext cx="256620" cy="256311"/>
            </a:xfrm>
            <a:custGeom>
              <a:avLst/>
              <a:gdLst/>
              <a:ahLst/>
              <a:cxnLst/>
              <a:rect l="l" t="t" r="r" b="b"/>
              <a:pathLst>
                <a:path w="9156" h="9145" extrusionOk="0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6" name="Google Shape;1356;p30"/>
          <p:cNvSpPr/>
          <p:nvPr/>
        </p:nvSpPr>
        <p:spPr>
          <a:xfrm>
            <a:off x="710275" y="3309550"/>
            <a:ext cx="133800" cy="1338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/>
          <p:nvPr/>
        </p:nvSpPr>
        <p:spPr>
          <a:xfrm>
            <a:off x="8299925" y="3309550"/>
            <a:ext cx="133800" cy="1338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363" name="Google Shape;1363;p31"/>
          <p:cNvGrpSpPr/>
          <p:nvPr/>
        </p:nvGrpSpPr>
        <p:grpSpPr>
          <a:xfrm>
            <a:off x="1863500" y="2734575"/>
            <a:ext cx="1254650" cy="256025"/>
            <a:chOff x="1863500" y="2734575"/>
            <a:chExt cx="1254650" cy="256025"/>
          </a:xfrm>
        </p:grpSpPr>
        <p:sp>
          <p:nvSpPr>
            <p:cNvPr id="1364" name="Google Shape;1364;p31"/>
            <p:cNvSpPr/>
            <p:nvPr/>
          </p:nvSpPr>
          <p:spPr>
            <a:xfrm>
              <a:off x="18635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19531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204267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213227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222187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231147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2401050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24909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25805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26701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27597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284932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293892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31"/>
          <p:cNvGrpSpPr/>
          <p:nvPr/>
        </p:nvGrpSpPr>
        <p:grpSpPr>
          <a:xfrm>
            <a:off x="3028525" y="2734575"/>
            <a:ext cx="1434125" cy="256025"/>
            <a:chOff x="3028525" y="2734575"/>
            <a:chExt cx="1434125" cy="256025"/>
          </a:xfrm>
        </p:grpSpPr>
        <p:sp>
          <p:nvSpPr>
            <p:cNvPr id="1378" name="Google Shape;1378;p31"/>
            <p:cNvSpPr/>
            <p:nvPr/>
          </p:nvSpPr>
          <p:spPr>
            <a:xfrm>
              <a:off x="302852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311812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32080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2976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33872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34768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356637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365597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374557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383517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9250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0146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41042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41938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2834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1"/>
          <p:cNvGrpSpPr/>
          <p:nvPr/>
        </p:nvGrpSpPr>
        <p:grpSpPr>
          <a:xfrm>
            <a:off x="4373025" y="2734575"/>
            <a:ext cx="1523725" cy="256025"/>
            <a:chOff x="4373025" y="2734575"/>
            <a:chExt cx="1523725" cy="256025"/>
          </a:xfrm>
        </p:grpSpPr>
        <p:sp>
          <p:nvSpPr>
            <p:cNvPr id="1394" name="Google Shape;1394;p31"/>
            <p:cNvSpPr/>
            <p:nvPr/>
          </p:nvSpPr>
          <p:spPr>
            <a:xfrm>
              <a:off x="437302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462625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455222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464212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47317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48213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49109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0005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50901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179675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269275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35917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44877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6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5383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6279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7175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31"/>
          <p:cNvGrpSpPr/>
          <p:nvPr/>
        </p:nvGrpSpPr>
        <p:grpSpPr>
          <a:xfrm>
            <a:off x="5807150" y="2734575"/>
            <a:ext cx="1434125" cy="256025"/>
            <a:chOff x="5807150" y="2734575"/>
            <a:chExt cx="1434125" cy="256025"/>
          </a:xfrm>
        </p:grpSpPr>
        <p:sp>
          <p:nvSpPr>
            <p:cNvPr id="1411" name="Google Shape;1411;p31"/>
            <p:cNvSpPr/>
            <p:nvPr/>
          </p:nvSpPr>
          <p:spPr>
            <a:xfrm>
              <a:off x="580715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896725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5986325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607622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616582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625542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63450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643460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6524200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6613800" y="2734575"/>
              <a:ext cx="179500" cy="256025"/>
            </a:xfrm>
            <a:custGeom>
              <a:avLst/>
              <a:gdLst/>
              <a:ahLst/>
              <a:cxnLst/>
              <a:rect l="l" t="t" r="r" b="b"/>
              <a:pathLst>
                <a:path w="7180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6703375" y="2734575"/>
              <a:ext cx="179525" cy="256025"/>
            </a:xfrm>
            <a:custGeom>
              <a:avLst/>
              <a:gdLst/>
              <a:ahLst/>
              <a:cxnLst/>
              <a:rect l="l" t="t" r="r" b="b"/>
              <a:pathLst>
                <a:path w="7181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6793275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688287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6972475" y="2734575"/>
              <a:ext cx="179200" cy="256025"/>
            </a:xfrm>
            <a:custGeom>
              <a:avLst/>
              <a:gdLst/>
              <a:ahLst/>
              <a:cxnLst/>
              <a:rect l="l" t="t" r="r" b="b"/>
              <a:pathLst>
                <a:path w="7168" h="10241" extrusionOk="0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7062050" y="2734575"/>
              <a:ext cx="179225" cy="256025"/>
            </a:xfrm>
            <a:custGeom>
              <a:avLst/>
              <a:gdLst/>
              <a:ahLst/>
              <a:cxnLst/>
              <a:rect l="l" t="t" r="r" b="b"/>
              <a:pathLst>
                <a:path w="7169" h="10241" extrusionOk="0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31"/>
          <p:cNvGrpSpPr/>
          <p:nvPr/>
        </p:nvGrpSpPr>
        <p:grpSpPr>
          <a:xfrm>
            <a:off x="1823600" y="2828050"/>
            <a:ext cx="5496850" cy="69075"/>
            <a:chOff x="1823600" y="2828050"/>
            <a:chExt cx="5496850" cy="69075"/>
          </a:xfrm>
        </p:grpSpPr>
        <p:sp>
          <p:nvSpPr>
            <p:cNvPr id="1427" name="Google Shape;1427;p31"/>
            <p:cNvSpPr/>
            <p:nvPr/>
          </p:nvSpPr>
          <p:spPr>
            <a:xfrm>
              <a:off x="1856350" y="2853350"/>
              <a:ext cx="5431350" cy="18475"/>
            </a:xfrm>
            <a:custGeom>
              <a:avLst/>
              <a:gdLst/>
              <a:ahLst/>
              <a:cxnLst/>
              <a:rect l="l" t="t" r="r" b="b"/>
              <a:pathLst>
                <a:path w="217254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17254" y="738"/>
                  </a:lnTo>
                  <a:lnTo>
                    <a:pt x="217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1823600" y="2828050"/>
              <a:ext cx="69100" cy="69075"/>
            </a:xfrm>
            <a:custGeom>
              <a:avLst/>
              <a:gdLst/>
              <a:ahLst/>
              <a:cxnLst/>
              <a:rect l="l" t="t" r="r" b="b"/>
              <a:pathLst>
                <a:path w="2764" h="2763" extrusionOk="0">
                  <a:moveTo>
                    <a:pt x="1382" y="0"/>
                  </a:moveTo>
                  <a:cubicBezTo>
                    <a:pt x="620" y="0"/>
                    <a:pt x="1" y="619"/>
                    <a:pt x="1" y="1381"/>
                  </a:cubicBezTo>
                  <a:cubicBezTo>
                    <a:pt x="1" y="2143"/>
                    <a:pt x="620" y="2762"/>
                    <a:pt x="1382" y="2762"/>
                  </a:cubicBezTo>
                  <a:cubicBezTo>
                    <a:pt x="2144" y="2762"/>
                    <a:pt x="2763" y="2143"/>
                    <a:pt x="2763" y="1381"/>
                  </a:cubicBezTo>
                  <a:cubicBezTo>
                    <a:pt x="2763" y="619"/>
                    <a:pt x="2144" y="0"/>
                    <a:pt x="13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7251675" y="2828050"/>
              <a:ext cx="68775" cy="69075"/>
            </a:xfrm>
            <a:custGeom>
              <a:avLst/>
              <a:gdLst/>
              <a:ahLst/>
              <a:cxnLst/>
              <a:rect l="l" t="t" r="r" b="b"/>
              <a:pathLst>
                <a:path w="2751" h="2763" extrusionOk="0">
                  <a:moveTo>
                    <a:pt x="1369" y="0"/>
                  </a:moveTo>
                  <a:cubicBezTo>
                    <a:pt x="607" y="0"/>
                    <a:pt x="0" y="619"/>
                    <a:pt x="0" y="1381"/>
                  </a:cubicBezTo>
                  <a:cubicBezTo>
                    <a:pt x="0" y="2143"/>
                    <a:pt x="607" y="2762"/>
                    <a:pt x="1369" y="2762"/>
                  </a:cubicBezTo>
                  <a:cubicBezTo>
                    <a:pt x="2131" y="2762"/>
                    <a:pt x="2751" y="2143"/>
                    <a:pt x="2751" y="1381"/>
                  </a:cubicBezTo>
                  <a:cubicBezTo>
                    <a:pt x="2751" y="619"/>
                    <a:pt x="2131" y="0"/>
                    <a:pt x="1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0" name="Google Shape;1430;p31"/>
          <p:cNvGrpSpPr/>
          <p:nvPr/>
        </p:nvGrpSpPr>
        <p:grpSpPr>
          <a:xfrm>
            <a:off x="3188650" y="1369500"/>
            <a:ext cx="1273700" cy="3237350"/>
            <a:chOff x="3188650" y="1369500"/>
            <a:chExt cx="1273700" cy="3237350"/>
          </a:xfrm>
        </p:grpSpPr>
        <p:sp>
          <p:nvSpPr>
            <p:cNvPr id="1431" name="Google Shape;1431;p31"/>
            <p:cNvSpPr/>
            <p:nvPr/>
          </p:nvSpPr>
          <p:spPr>
            <a:xfrm>
              <a:off x="3375300" y="3408175"/>
              <a:ext cx="938225" cy="938525"/>
            </a:xfrm>
            <a:custGeom>
              <a:avLst/>
              <a:gdLst/>
              <a:ahLst/>
              <a:cxnLst/>
              <a:rect l="l" t="t" r="r" b="b"/>
              <a:pathLst>
                <a:path w="37529" h="37541" extrusionOk="0">
                  <a:moveTo>
                    <a:pt x="18764" y="0"/>
                  </a:moveTo>
                  <a:cubicBezTo>
                    <a:pt x="8394" y="0"/>
                    <a:pt x="0" y="8406"/>
                    <a:pt x="0" y="18777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77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3375300" y="3478425"/>
              <a:ext cx="938225" cy="938525"/>
            </a:xfrm>
            <a:custGeom>
              <a:avLst/>
              <a:gdLst/>
              <a:ahLst/>
              <a:cxnLst/>
              <a:rect l="l" t="t" r="r" b="b"/>
              <a:pathLst>
                <a:path w="37529" h="37541" extrusionOk="0">
                  <a:moveTo>
                    <a:pt x="18764" y="0"/>
                  </a:moveTo>
                  <a:cubicBezTo>
                    <a:pt x="8394" y="0"/>
                    <a:pt x="0" y="8406"/>
                    <a:pt x="0" y="18765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65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3366075" y="3472775"/>
              <a:ext cx="956675" cy="956975"/>
            </a:xfrm>
            <a:custGeom>
              <a:avLst/>
              <a:gdLst/>
              <a:ahLst/>
              <a:cxnLst/>
              <a:rect l="l" t="t" r="r" b="b"/>
              <a:pathLst>
                <a:path w="38267" h="38279" extrusionOk="0">
                  <a:moveTo>
                    <a:pt x="19133" y="738"/>
                  </a:moveTo>
                  <a:cubicBezTo>
                    <a:pt x="29278" y="738"/>
                    <a:pt x="37540" y="8989"/>
                    <a:pt x="37540" y="19133"/>
                  </a:cubicBezTo>
                  <a:cubicBezTo>
                    <a:pt x="37540" y="29289"/>
                    <a:pt x="29278" y="37540"/>
                    <a:pt x="19133" y="37540"/>
                  </a:cubicBezTo>
                  <a:cubicBezTo>
                    <a:pt x="8989" y="37540"/>
                    <a:pt x="726" y="29289"/>
                    <a:pt x="726" y="19133"/>
                  </a:cubicBezTo>
                  <a:cubicBezTo>
                    <a:pt x="726" y="8989"/>
                    <a:pt x="8989" y="738"/>
                    <a:pt x="19133" y="738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4"/>
                    <a:pt x="0" y="19145"/>
                  </a:cubicBezTo>
                  <a:cubicBezTo>
                    <a:pt x="0" y="29694"/>
                    <a:pt x="8584" y="38279"/>
                    <a:pt x="19133" y="38279"/>
                  </a:cubicBezTo>
                  <a:cubicBezTo>
                    <a:pt x="29682" y="38279"/>
                    <a:pt x="38267" y="29694"/>
                    <a:pt x="38267" y="19145"/>
                  </a:cubicBezTo>
                  <a:cubicBezTo>
                    <a:pt x="38267" y="8584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3621750" y="3748400"/>
              <a:ext cx="96475" cy="401850"/>
            </a:xfrm>
            <a:custGeom>
              <a:avLst/>
              <a:gdLst/>
              <a:ahLst/>
              <a:cxnLst/>
              <a:rect l="l" t="t" r="r" b="b"/>
              <a:pathLst>
                <a:path w="3859" h="16074" extrusionOk="0">
                  <a:moveTo>
                    <a:pt x="2977" y="441"/>
                  </a:moveTo>
                  <a:lnTo>
                    <a:pt x="584" y="2822"/>
                  </a:lnTo>
                  <a:lnTo>
                    <a:pt x="584" y="441"/>
                  </a:lnTo>
                  <a:close/>
                  <a:moveTo>
                    <a:pt x="3418" y="834"/>
                  </a:moveTo>
                  <a:lnTo>
                    <a:pt x="3418" y="2060"/>
                  </a:lnTo>
                  <a:lnTo>
                    <a:pt x="584" y="4822"/>
                  </a:lnTo>
                  <a:lnTo>
                    <a:pt x="584" y="3596"/>
                  </a:lnTo>
                  <a:lnTo>
                    <a:pt x="3418" y="834"/>
                  </a:lnTo>
                  <a:close/>
                  <a:moveTo>
                    <a:pt x="3418" y="2834"/>
                  </a:moveTo>
                  <a:lnTo>
                    <a:pt x="3418" y="4060"/>
                  </a:lnTo>
                  <a:lnTo>
                    <a:pt x="584" y="6823"/>
                  </a:lnTo>
                  <a:lnTo>
                    <a:pt x="584" y="5596"/>
                  </a:lnTo>
                  <a:lnTo>
                    <a:pt x="3418" y="2834"/>
                  </a:lnTo>
                  <a:close/>
                  <a:moveTo>
                    <a:pt x="3418" y="4846"/>
                  </a:moveTo>
                  <a:lnTo>
                    <a:pt x="3418" y="6072"/>
                  </a:lnTo>
                  <a:lnTo>
                    <a:pt x="584" y="8823"/>
                  </a:lnTo>
                  <a:lnTo>
                    <a:pt x="584" y="7608"/>
                  </a:lnTo>
                  <a:lnTo>
                    <a:pt x="3418" y="4846"/>
                  </a:lnTo>
                  <a:close/>
                  <a:moveTo>
                    <a:pt x="3418" y="6846"/>
                  </a:moveTo>
                  <a:lnTo>
                    <a:pt x="3418" y="8073"/>
                  </a:lnTo>
                  <a:lnTo>
                    <a:pt x="584" y="10835"/>
                  </a:lnTo>
                  <a:lnTo>
                    <a:pt x="584" y="9609"/>
                  </a:lnTo>
                  <a:lnTo>
                    <a:pt x="3418" y="6846"/>
                  </a:lnTo>
                  <a:close/>
                  <a:moveTo>
                    <a:pt x="3418" y="8847"/>
                  </a:moveTo>
                  <a:lnTo>
                    <a:pt x="3418" y="10073"/>
                  </a:lnTo>
                  <a:lnTo>
                    <a:pt x="584" y="12835"/>
                  </a:lnTo>
                  <a:lnTo>
                    <a:pt x="584" y="11609"/>
                  </a:lnTo>
                  <a:lnTo>
                    <a:pt x="3418" y="8847"/>
                  </a:lnTo>
                  <a:close/>
                  <a:moveTo>
                    <a:pt x="3418" y="10847"/>
                  </a:moveTo>
                  <a:lnTo>
                    <a:pt x="3418" y="12073"/>
                  </a:lnTo>
                  <a:lnTo>
                    <a:pt x="584" y="14835"/>
                  </a:lnTo>
                  <a:lnTo>
                    <a:pt x="584" y="13609"/>
                  </a:lnTo>
                  <a:lnTo>
                    <a:pt x="3418" y="10847"/>
                  </a:lnTo>
                  <a:close/>
                  <a:moveTo>
                    <a:pt x="3418" y="12859"/>
                  </a:moveTo>
                  <a:lnTo>
                    <a:pt x="3418" y="15478"/>
                  </a:lnTo>
                  <a:lnTo>
                    <a:pt x="846" y="15478"/>
                  </a:lnTo>
                  <a:lnTo>
                    <a:pt x="3418" y="12859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5788"/>
                  </a:lnTo>
                  <a:cubicBezTo>
                    <a:pt x="1" y="15943"/>
                    <a:pt x="120" y="16074"/>
                    <a:pt x="274" y="16074"/>
                  </a:cubicBezTo>
                  <a:lnTo>
                    <a:pt x="3584" y="16074"/>
                  </a:lnTo>
                  <a:cubicBezTo>
                    <a:pt x="3739" y="16074"/>
                    <a:pt x="3858" y="15943"/>
                    <a:pt x="3858" y="15788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3736950" y="3815375"/>
              <a:ext cx="96750" cy="331000"/>
            </a:xfrm>
            <a:custGeom>
              <a:avLst/>
              <a:gdLst/>
              <a:ahLst/>
              <a:cxnLst/>
              <a:rect l="l" t="t" r="r" b="b"/>
              <a:pathLst>
                <a:path w="3870" h="13240" extrusionOk="0">
                  <a:moveTo>
                    <a:pt x="3417" y="595"/>
                  </a:moveTo>
                  <a:lnTo>
                    <a:pt x="3417" y="1381"/>
                  </a:lnTo>
                  <a:lnTo>
                    <a:pt x="596" y="4144"/>
                  </a:lnTo>
                  <a:lnTo>
                    <a:pt x="596" y="595"/>
                  </a:lnTo>
                  <a:close/>
                  <a:moveTo>
                    <a:pt x="3417" y="2155"/>
                  </a:moveTo>
                  <a:lnTo>
                    <a:pt x="3417" y="3382"/>
                  </a:lnTo>
                  <a:lnTo>
                    <a:pt x="596" y="6144"/>
                  </a:lnTo>
                  <a:lnTo>
                    <a:pt x="596" y="4917"/>
                  </a:lnTo>
                  <a:lnTo>
                    <a:pt x="3417" y="2155"/>
                  </a:lnTo>
                  <a:close/>
                  <a:moveTo>
                    <a:pt x="3417" y="4155"/>
                  </a:moveTo>
                  <a:lnTo>
                    <a:pt x="3417" y="5382"/>
                  </a:lnTo>
                  <a:lnTo>
                    <a:pt x="596" y="8144"/>
                  </a:lnTo>
                  <a:lnTo>
                    <a:pt x="596" y="6918"/>
                  </a:lnTo>
                  <a:lnTo>
                    <a:pt x="3417" y="4155"/>
                  </a:lnTo>
                  <a:close/>
                  <a:moveTo>
                    <a:pt x="3417" y="6156"/>
                  </a:moveTo>
                  <a:lnTo>
                    <a:pt x="3417" y="7382"/>
                  </a:lnTo>
                  <a:lnTo>
                    <a:pt x="596" y="10144"/>
                  </a:lnTo>
                  <a:lnTo>
                    <a:pt x="596" y="8918"/>
                  </a:lnTo>
                  <a:lnTo>
                    <a:pt x="3417" y="6156"/>
                  </a:lnTo>
                  <a:close/>
                  <a:moveTo>
                    <a:pt x="3417" y="8168"/>
                  </a:moveTo>
                  <a:lnTo>
                    <a:pt x="3417" y="9394"/>
                  </a:lnTo>
                  <a:lnTo>
                    <a:pt x="596" y="12156"/>
                  </a:lnTo>
                  <a:lnTo>
                    <a:pt x="596" y="10930"/>
                  </a:lnTo>
                  <a:lnTo>
                    <a:pt x="3417" y="8168"/>
                  </a:lnTo>
                  <a:close/>
                  <a:moveTo>
                    <a:pt x="3417" y="10168"/>
                  </a:moveTo>
                  <a:lnTo>
                    <a:pt x="3417" y="12799"/>
                  </a:lnTo>
                  <a:lnTo>
                    <a:pt x="834" y="12799"/>
                  </a:lnTo>
                  <a:lnTo>
                    <a:pt x="3417" y="10168"/>
                  </a:lnTo>
                  <a:close/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12966"/>
                  </a:lnTo>
                  <a:cubicBezTo>
                    <a:pt x="0" y="13121"/>
                    <a:pt x="119" y="13240"/>
                    <a:pt x="274" y="13240"/>
                  </a:cubicBezTo>
                  <a:lnTo>
                    <a:pt x="3596" y="13240"/>
                  </a:lnTo>
                  <a:cubicBezTo>
                    <a:pt x="3751" y="13240"/>
                    <a:pt x="3870" y="13121"/>
                    <a:pt x="3870" y="12966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3852425" y="3927000"/>
              <a:ext cx="96475" cy="223250"/>
            </a:xfrm>
            <a:custGeom>
              <a:avLst/>
              <a:gdLst/>
              <a:ahLst/>
              <a:cxnLst/>
              <a:rect l="l" t="t" r="r" b="b"/>
              <a:pathLst>
                <a:path w="3859" h="8930" extrusionOk="0">
                  <a:moveTo>
                    <a:pt x="3418" y="441"/>
                  </a:moveTo>
                  <a:lnTo>
                    <a:pt x="3418" y="917"/>
                  </a:lnTo>
                  <a:lnTo>
                    <a:pt x="584" y="3679"/>
                  </a:lnTo>
                  <a:lnTo>
                    <a:pt x="584" y="441"/>
                  </a:lnTo>
                  <a:close/>
                  <a:moveTo>
                    <a:pt x="3418" y="1691"/>
                  </a:moveTo>
                  <a:lnTo>
                    <a:pt x="3418" y="2917"/>
                  </a:lnTo>
                  <a:lnTo>
                    <a:pt x="584" y="5679"/>
                  </a:lnTo>
                  <a:lnTo>
                    <a:pt x="584" y="4453"/>
                  </a:lnTo>
                  <a:lnTo>
                    <a:pt x="3418" y="1691"/>
                  </a:lnTo>
                  <a:close/>
                  <a:moveTo>
                    <a:pt x="3418" y="3703"/>
                  </a:moveTo>
                  <a:lnTo>
                    <a:pt x="3418" y="4929"/>
                  </a:lnTo>
                  <a:lnTo>
                    <a:pt x="584" y="7691"/>
                  </a:lnTo>
                  <a:lnTo>
                    <a:pt x="584" y="6465"/>
                  </a:lnTo>
                  <a:lnTo>
                    <a:pt x="3418" y="3703"/>
                  </a:lnTo>
                  <a:close/>
                  <a:moveTo>
                    <a:pt x="3418" y="5703"/>
                  </a:moveTo>
                  <a:lnTo>
                    <a:pt x="3418" y="8334"/>
                  </a:lnTo>
                  <a:lnTo>
                    <a:pt x="822" y="8334"/>
                  </a:lnTo>
                  <a:lnTo>
                    <a:pt x="3418" y="5703"/>
                  </a:lnTo>
                  <a:close/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8644"/>
                  </a:lnTo>
                  <a:cubicBezTo>
                    <a:pt x="1" y="8799"/>
                    <a:pt x="120" y="8930"/>
                    <a:pt x="275" y="8930"/>
                  </a:cubicBezTo>
                  <a:lnTo>
                    <a:pt x="3585" y="8930"/>
                  </a:lnTo>
                  <a:cubicBezTo>
                    <a:pt x="3739" y="8930"/>
                    <a:pt x="3858" y="8799"/>
                    <a:pt x="3858" y="8644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3967625" y="3856150"/>
              <a:ext cx="96775" cy="290225"/>
            </a:xfrm>
            <a:custGeom>
              <a:avLst/>
              <a:gdLst/>
              <a:ahLst/>
              <a:cxnLst/>
              <a:rect l="l" t="t" r="r" b="b"/>
              <a:pathLst>
                <a:path w="3871" h="11609" extrusionOk="0">
                  <a:moveTo>
                    <a:pt x="3418" y="596"/>
                  </a:moveTo>
                  <a:lnTo>
                    <a:pt x="3418" y="1751"/>
                  </a:lnTo>
                  <a:lnTo>
                    <a:pt x="596" y="4513"/>
                  </a:lnTo>
                  <a:lnTo>
                    <a:pt x="596" y="596"/>
                  </a:lnTo>
                  <a:close/>
                  <a:moveTo>
                    <a:pt x="3418" y="2524"/>
                  </a:moveTo>
                  <a:lnTo>
                    <a:pt x="3418" y="3751"/>
                  </a:lnTo>
                  <a:lnTo>
                    <a:pt x="596" y="6513"/>
                  </a:lnTo>
                  <a:lnTo>
                    <a:pt x="596" y="5287"/>
                  </a:lnTo>
                  <a:lnTo>
                    <a:pt x="3418" y="2524"/>
                  </a:lnTo>
                  <a:close/>
                  <a:moveTo>
                    <a:pt x="3418" y="4525"/>
                  </a:moveTo>
                  <a:lnTo>
                    <a:pt x="3418" y="5751"/>
                  </a:lnTo>
                  <a:lnTo>
                    <a:pt x="596" y="8513"/>
                  </a:lnTo>
                  <a:lnTo>
                    <a:pt x="596" y="7287"/>
                  </a:lnTo>
                  <a:lnTo>
                    <a:pt x="3418" y="4525"/>
                  </a:lnTo>
                  <a:close/>
                  <a:moveTo>
                    <a:pt x="3418" y="6537"/>
                  </a:moveTo>
                  <a:lnTo>
                    <a:pt x="3418" y="7763"/>
                  </a:lnTo>
                  <a:lnTo>
                    <a:pt x="596" y="10525"/>
                  </a:lnTo>
                  <a:lnTo>
                    <a:pt x="596" y="9299"/>
                  </a:lnTo>
                  <a:lnTo>
                    <a:pt x="3418" y="6537"/>
                  </a:lnTo>
                  <a:close/>
                  <a:moveTo>
                    <a:pt x="3418" y="8537"/>
                  </a:moveTo>
                  <a:lnTo>
                    <a:pt x="3418" y="11168"/>
                  </a:lnTo>
                  <a:lnTo>
                    <a:pt x="822" y="11168"/>
                  </a:lnTo>
                  <a:lnTo>
                    <a:pt x="3418" y="8537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1335"/>
                  </a:lnTo>
                  <a:cubicBezTo>
                    <a:pt x="1" y="11490"/>
                    <a:pt x="120" y="11609"/>
                    <a:pt x="274" y="11609"/>
                  </a:cubicBezTo>
                  <a:lnTo>
                    <a:pt x="3596" y="11609"/>
                  </a:lnTo>
                  <a:cubicBezTo>
                    <a:pt x="3751" y="11609"/>
                    <a:pt x="3870" y="11490"/>
                    <a:pt x="3870" y="11335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3817025" y="4424400"/>
              <a:ext cx="437575" cy="182450"/>
            </a:xfrm>
            <a:custGeom>
              <a:avLst/>
              <a:gdLst/>
              <a:ahLst/>
              <a:cxnLst/>
              <a:rect l="l" t="t" r="r" b="b"/>
              <a:pathLst>
                <a:path w="17503" h="7298" extrusionOk="0">
                  <a:moveTo>
                    <a:pt x="16264" y="1"/>
                  </a:moveTo>
                  <a:cubicBezTo>
                    <a:pt x="16032" y="1"/>
                    <a:pt x="15798" y="74"/>
                    <a:pt x="15597" y="226"/>
                  </a:cubicBezTo>
                  <a:cubicBezTo>
                    <a:pt x="11394" y="3416"/>
                    <a:pt x="6382" y="5095"/>
                    <a:pt x="1095" y="5095"/>
                  </a:cubicBezTo>
                  <a:cubicBezTo>
                    <a:pt x="488" y="5095"/>
                    <a:pt x="0" y="5595"/>
                    <a:pt x="0" y="6202"/>
                  </a:cubicBezTo>
                  <a:cubicBezTo>
                    <a:pt x="0" y="6810"/>
                    <a:pt x="488" y="7298"/>
                    <a:pt x="1095" y="7298"/>
                  </a:cubicBezTo>
                  <a:cubicBezTo>
                    <a:pt x="6870" y="7298"/>
                    <a:pt x="12347" y="5464"/>
                    <a:pt x="16931" y="1976"/>
                  </a:cubicBezTo>
                  <a:cubicBezTo>
                    <a:pt x="17407" y="1607"/>
                    <a:pt x="17502" y="928"/>
                    <a:pt x="17145" y="440"/>
                  </a:cubicBezTo>
                  <a:cubicBezTo>
                    <a:pt x="16927" y="152"/>
                    <a:pt x="16598" y="1"/>
                    <a:pt x="1626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3188650" y="3295650"/>
              <a:ext cx="683150" cy="683150"/>
            </a:xfrm>
            <a:custGeom>
              <a:avLst/>
              <a:gdLst/>
              <a:ahLst/>
              <a:cxnLst/>
              <a:rect l="l" t="t" r="r" b="b"/>
              <a:pathLst>
                <a:path w="27326" h="27326" extrusionOk="0">
                  <a:moveTo>
                    <a:pt x="26230" y="1"/>
                  </a:moveTo>
                  <a:cubicBezTo>
                    <a:pt x="18777" y="1"/>
                    <a:pt x="11657" y="3192"/>
                    <a:pt x="6680" y="8740"/>
                  </a:cubicBezTo>
                  <a:cubicBezTo>
                    <a:pt x="2382" y="13550"/>
                    <a:pt x="1" y="19765"/>
                    <a:pt x="1" y="26218"/>
                  </a:cubicBezTo>
                  <a:cubicBezTo>
                    <a:pt x="1" y="26826"/>
                    <a:pt x="501" y="27326"/>
                    <a:pt x="1108" y="27326"/>
                  </a:cubicBezTo>
                  <a:cubicBezTo>
                    <a:pt x="1715" y="27326"/>
                    <a:pt x="2204" y="26838"/>
                    <a:pt x="2204" y="26230"/>
                  </a:cubicBezTo>
                  <a:cubicBezTo>
                    <a:pt x="2204" y="20301"/>
                    <a:pt x="4382" y="14622"/>
                    <a:pt x="8323" y="10216"/>
                  </a:cubicBezTo>
                  <a:cubicBezTo>
                    <a:pt x="12872" y="5121"/>
                    <a:pt x="19408" y="2204"/>
                    <a:pt x="26230" y="2204"/>
                  </a:cubicBezTo>
                  <a:cubicBezTo>
                    <a:pt x="26838" y="2204"/>
                    <a:pt x="27326" y="1703"/>
                    <a:pt x="27326" y="1096"/>
                  </a:cubicBezTo>
                  <a:cubicBezTo>
                    <a:pt x="27326" y="489"/>
                    <a:pt x="26838" y="1"/>
                    <a:pt x="2623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3488700" y="1369500"/>
              <a:ext cx="725700" cy="711425"/>
            </a:xfrm>
            <a:custGeom>
              <a:avLst/>
              <a:gdLst/>
              <a:ahLst/>
              <a:cxnLst/>
              <a:rect l="l" t="t" r="r" b="b"/>
              <a:pathLst>
                <a:path w="29028" h="28457" extrusionOk="0">
                  <a:moveTo>
                    <a:pt x="14513" y="1"/>
                  </a:moveTo>
                  <a:cubicBezTo>
                    <a:pt x="13764" y="1"/>
                    <a:pt x="13014" y="286"/>
                    <a:pt x="12442" y="858"/>
                  </a:cubicBezTo>
                  <a:lnTo>
                    <a:pt x="1143" y="12169"/>
                  </a:lnTo>
                  <a:cubicBezTo>
                    <a:pt x="0" y="13300"/>
                    <a:pt x="0" y="15157"/>
                    <a:pt x="1143" y="16300"/>
                  </a:cubicBezTo>
                  <a:lnTo>
                    <a:pt x="12442" y="27599"/>
                  </a:lnTo>
                  <a:cubicBezTo>
                    <a:pt x="13014" y="28171"/>
                    <a:pt x="13764" y="28457"/>
                    <a:pt x="14513" y="28457"/>
                  </a:cubicBezTo>
                  <a:cubicBezTo>
                    <a:pt x="15261" y="28457"/>
                    <a:pt x="16008" y="28171"/>
                    <a:pt x="16574" y="27599"/>
                  </a:cubicBezTo>
                  <a:lnTo>
                    <a:pt x="27885" y="16300"/>
                  </a:lnTo>
                  <a:cubicBezTo>
                    <a:pt x="29028" y="15157"/>
                    <a:pt x="29028" y="13300"/>
                    <a:pt x="27885" y="12169"/>
                  </a:cubicBezTo>
                  <a:lnTo>
                    <a:pt x="16574" y="858"/>
                  </a:lnTo>
                  <a:cubicBezTo>
                    <a:pt x="16008" y="286"/>
                    <a:pt x="15261" y="1"/>
                    <a:pt x="145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3226175" y="1928525"/>
              <a:ext cx="1236175" cy="1236200"/>
            </a:xfrm>
            <a:custGeom>
              <a:avLst/>
              <a:gdLst/>
              <a:ahLst/>
              <a:cxnLst/>
              <a:rect l="l" t="t" r="r" b="b"/>
              <a:pathLst>
                <a:path w="49447" h="49448" extrusionOk="0">
                  <a:moveTo>
                    <a:pt x="24729" y="1"/>
                  </a:moveTo>
                  <a:cubicBezTo>
                    <a:pt x="11073" y="1"/>
                    <a:pt x="0" y="11073"/>
                    <a:pt x="0" y="24718"/>
                  </a:cubicBezTo>
                  <a:cubicBezTo>
                    <a:pt x="0" y="38374"/>
                    <a:pt x="11073" y="49447"/>
                    <a:pt x="24729" y="49447"/>
                  </a:cubicBezTo>
                  <a:cubicBezTo>
                    <a:pt x="38374" y="49447"/>
                    <a:pt x="49447" y="38374"/>
                    <a:pt x="49447" y="24718"/>
                  </a:cubicBezTo>
                  <a:cubicBezTo>
                    <a:pt x="49447" y="11073"/>
                    <a:pt x="38374" y="1"/>
                    <a:pt x="24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3226175" y="1983000"/>
              <a:ext cx="1236175" cy="1235900"/>
            </a:xfrm>
            <a:custGeom>
              <a:avLst/>
              <a:gdLst/>
              <a:ahLst/>
              <a:cxnLst/>
              <a:rect l="l" t="t" r="r" b="b"/>
              <a:pathLst>
                <a:path w="49447" h="49436" extrusionOk="0">
                  <a:moveTo>
                    <a:pt x="24729" y="0"/>
                  </a:moveTo>
                  <a:cubicBezTo>
                    <a:pt x="11073" y="0"/>
                    <a:pt x="0" y="11061"/>
                    <a:pt x="0" y="24718"/>
                  </a:cubicBezTo>
                  <a:cubicBezTo>
                    <a:pt x="0" y="38374"/>
                    <a:pt x="11073" y="49435"/>
                    <a:pt x="24729" y="49435"/>
                  </a:cubicBezTo>
                  <a:cubicBezTo>
                    <a:pt x="38374" y="49435"/>
                    <a:pt x="49447" y="38374"/>
                    <a:pt x="49447" y="24718"/>
                  </a:cubicBezTo>
                  <a:cubicBezTo>
                    <a:pt x="49447" y="11061"/>
                    <a:pt x="38374" y="0"/>
                    <a:pt x="2472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3839625" y="3090275"/>
              <a:ext cx="9250" cy="526575"/>
            </a:xfrm>
            <a:custGeom>
              <a:avLst/>
              <a:gdLst/>
              <a:ahLst/>
              <a:cxnLst/>
              <a:rect l="l" t="t" r="r" b="b"/>
              <a:pathLst>
                <a:path w="370" h="21063" extrusionOk="0">
                  <a:moveTo>
                    <a:pt x="1" y="1"/>
                  </a:moveTo>
                  <a:lnTo>
                    <a:pt x="1" y="21063"/>
                  </a:lnTo>
                  <a:lnTo>
                    <a:pt x="370" y="2106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3821775" y="3593325"/>
              <a:ext cx="44975" cy="44675"/>
            </a:xfrm>
            <a:custGeom>
              <a:avLst/>
              <a:gdLst/>
              <a:ahLst/>
              <a:cxnLst/>
              <a:rect l="l" t="t" r="r" b="b"/>
              <a:pathLst>
                <a:path w="1799" h="1787" extrusionOk="0">
                  <a:moveTo>
                    <a:pt x="905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93"/>
                    <a:pt x="405" y="1786"/>
                    <a:pt x="905" y="1786"/>
                  </a:cubicBezTo>
                  <a:cubicBezTo>
                    <a:pt x="1394" y="1786"/>
                    <a:pt x="1798" y="1393"/>
                    <a:pt x="1798" y="893"/>
                  </a:cubicBezTo>
                  <a:cubicBezTo>
                    <a:pt x="1798" y="405"/>
                    <a:pt x="1394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31"/>
          <p:cNvGrpSpPr/>
          <p:nvPr/>
        </p:nvGrpSpPr>
        <p:grpSpPr>
          <a:xfrm>
            <a:off x="4492100" y="1104625"/>
            <a:ext cx="1263875" cy="3289425"/>
            <a:chOff x="4492100" y="1104625"/>
            <a:chExt cx="1263875" cy="3289425"/>
          </a:xfrm>
        </p:grpSpPr>
        <p:sp>
          <p:nvSpPr>
            <p:cNvPr id="1446" name="Google Shape;1446;p31"/>
            <p:cNvSpPr/>
            <p:nvPr/>
          </p:nvSpPr>
          <p:spPr>
            <a:xfrm>
              <a:off x="4654925" y="1317450"/>
              <a:ext cx="938225" cy="938525"/>
            </a:xfrm>
            <a:custGeom>
              <a:avLst/>
              <a:gdLst/>
              <a:ahLst/>
              <a:cxnLst/>
              <a:rect l="l" t="t" r="r" b="b"/>
              <a:pathLst>
                <a:path w="37529" h="37541" extrusionOk="0">
                  <a:moveTo>
                    <a:pt x="18764" y="0"/>
                  </a:moveTo>
                  <a:cubicBezTo>
                    <a:pt x="8394" y="0"/>
                    <a:pt x="0" y="8406"/>
                    <a:pt x="0" y="18764"/>
                  </a:cubicBezTo>
                  <a:cubicBezTo>
                    <a:pt x="0" y="29135"/>
                    <a:pt x="8394" y="37540"/>
                    <a:pt x="18764" y="37540"/>
                  </a:cubicBezTo>
                  <a:cubicBezTo>
                    <a:pt x="29135" y="37540"/>
                    <a:pt x="37529" y="29135"/>
                    <a:pt x="37529" y="18764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5096625" y="1104625"/>
              <a:ext cx="648325" cy="648300"/>
            </a:xfrm>
            <a:custGeom>
              <a:avLst/>
              <a:gdLst/>
              <a:ahLst/>
              <a:cxnLst/>
              <a:rect l="l" t="t" r="r" b="b"/>
              <a:pathLst>
                <a:path w="25933" h="25932" extrusionOk="0">
                  <a:moveTo>
                    <a:pt x="1096" y="0"/>
                  </a:moveTo>
                  <a:cubicBezTo>
                    <a:pt x="489" y="0"/>
                    <a:pt x="1" y="488"/>
                    <a:pt x="1" y="1096"/>
                  </a:cubicBezTo>
                  <a:cubicBezTo>
                    <a:pt x="1" y="1703"/>
                    <a:pt x="489" y="2191"/>
                    <a:pt x="1096" y="2191"/>
                  </a:cubicBezTo>
                  <a:cubicBezTo>
                    <a:pt x="13586" y="2191"/>
                    <a:pt x="23742" y="12347"/>
                    <a:pt x="23742" y="24837"/>
                  </a:cubicBezTo>
                  <a:cubicBezTo>
                    <a:pt x="23742" y="25444"/>
                    <a:pt x="24230" y="25932"/>
                    <a:pt x="24837" y="25932"/>
                  </a:cubicBezTo>
                  <a:cubicBezTo>
                    <a:pt x="25445" y="25932"/>
                    <a:pt x="25933" y="25444"/>
                    <a:pt x="25933" y="24837"/>
                  </a:cubicBezTo>
                  <a:cubicBezTo>
                    <a:pt x="25933" y="11144"/>
                    <a:pt x="14789" y="0"/>
                    <a:pt x="109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746900" y="2180450"/>
              <a:ext cx="404525" cy="166300"/>
            </a:xfrm>
            <a:custGeom>
              <a:avLst/>
              <a:gdLst/>
              <a:ahLst/>
              <a:cxnLst/>
              <a:rect l="l" t="t" r="r" b="b"/>
              <a:pathLst>
                <a:path w="16181" h="6652" extrusionOk="0">
                  <a:moveTo>
                    <a:pt x="1242" y="0"/>
                  </a:moveTo>
                  <a:cubicBezTo>
                    <a:pt x="900" y="0"/>
                    <a:pt x="566" y="159"/>
                    <a:pt x="357" y="461"/>
                  </a:cubicBezTo>
                  <a:cubicBezTo>
                    <a:pt x="0" y="949"/>
                    <a:pt x="107" y="1639"/>
                    <a:pt x="607" y="1997"/>
                  </a:cubicBezTo>
                  <a:cubicBezTo>
                    <a:pt x="4846" y="5033"/>
                    <a:pt x="9847" y="6652"/>
                    <a:pt x="15085" y="6652"/>
                  </a:cubicBezTo>
                  <a:cubicBezTo>
                    <a:pt x="15693" y="6652"/>
                    <a:pt x="16181" y="6152"/>
                    <a:pt x="16181" y="5545"/>
                  </a:cubicBezTo>
                  <a:cubicBezTo>
                    <a:pt x="16181" y="4937"/>
                    <a:pt x="15693" y="4449"/>
                    <a:pt x="15085" y="4449"/>
                  </a:cubicBezTo>
                  <a:cubicBezTo>
                    <a:pt x="10311" y="4449"/>
                    <a:pt x="5751" y="2985"/>
                    <a:pt x="1893" y="211"/>
                  </a:cubicBezTo>
                  <a:cubicBezTo>
                    <a:pt x="1695" y="69"/>
                    <a:pt x="1466" y="0"/>
                    <a:pt x="124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654925" y="1256425"/>
              <a:ext cx="938225" cy="938225"/>
            </a:xfrm>
            <a:custGeom>
              <a:avLst/>
              <a:gdLst/>
              <a:ahLst/>
              <a:cxnLst/>
              <a:rect l="l" t="t" r="r" b="b"/>
              <a:pathLst>
                <a:path w="37529" h="37529" extrusionOk="0">
                  <a:moveTo>
                    <a:pt x="18764" y="0"/>
                  </a:moveTo>
                  <a:cubicBezTo>
                    <a:pt x="8394" y="0"/>
                    <a:pt x="0" y="8394"/>
                    <a:pt x="0" y="18765"/>
                  </a:cubicBezTo>
                  <a:cubicBezTo>
                    <a:pt x="0" y="29135"/>
                    <a:pt x="8394" y="37529"/>
                    <a:pt x="18764" y="37529"/>
                  </a:cubicBezTo>
                  <a:cubicBezTo>
                    <a:pt x="29135" y="37529"/>
                    <a:pt x="37529" y="29135"/>
                    <a:pt x="37529" y="18765"/>
                  </a:cubicBezTo>
                  <a:cubicBezTo>
                    <a:pt x="37529" y="8394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645700" y="1247200"/>
              <a:ext cx="956675" cy="956675"/>
            </a:xfrm>
            <a:custGeom>
              <a:avLst/>
              <a:gdLst/>
              <a:ahLst/>
              <a:cxnLst/>
              <a:rect l="l" t="t" r="r" b="b"/>
              <a:pathLst>
                <a:path w="38267" h="38267" extrusionOk="0">
                  <a:moveTo>
                    <a:pt x="19133" y="727"/>
                  </a:moveTo>
                  <a:cubicBezTo>
                    <a:pt x="29277" y="727"/>
                    <a:pt x="37540" y="8989"/>
                    <a:pt x="37540" y="19134"/>
                  </a:cubicBezTo>
                  <a:cubicBezTo>
                    <a:pt x="37540" y="29278"/>
                    <a:pt x="29277" y="37541"/>
                    <a:pt x="19133" y="37541"/>
                  </a:cubicBezTo>
                  <a:cubicBezTo>
                    <a:pt x="8989" y="37541"/>
                    <a:pt x="726" y="29278"/>
                    <a:pt x="726" y="19134"/>
                  </a:cubicBezTo>
                  <a:cubicBezTo>
                    <a:pt x="726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974600" y="1463000"/>
              <a:ext cx="298875" cy="525075"/>
            </a:xfrm>
            <a:custGeom>
              <a:avLst/>
              <a:gdLst/>
              <a:ahLst/>
              <a:cxnLst/>
              <a:rect l="l" t="t" r="r" b="b"/>
              <a:pathLst>
                <a:path w="11955" h="21003" extrusionOk="0">
                  <a:moveTo>
                    <a:pt x="5739" y="5525"/>
                  </a:moveTo>
                  <a:lnTo>
                    <a:pt x="4977" y="8704"/>
                  </a:lnTo>
                  <a:cubicBezTo>
                    <a:pt x="3929" y="8394"/>
                    <a:pt x="3703" y="7870"/>
                    <a:pt x="3703" y="7204"/>
                  </a:cubicBezTo>
                  <a:lnTo>
                    <a:pt x="3703" y="7096"/>
                  </a:lnTo>
                  <a:cubicBezTo>
                    <a:pt x="3703" y="6061"/>
                    <a:pt x="4703" y="5572"/>
                    <a:pt x="5739" y="5525"/>
                  </a:cubicBezTo>
                  <a:close/>
                  <a:moveTo>
                    <a:pt x="5882" y="4977"/>
                  </a:moveTo>
                  <a:cubicBezTo>
                    <a:pt x="4275" y="4977"/>
                    <a:pt x="3156" y="5846"/>
                    <a:pt x="3156" y="7096"/>
                  </a:cubicBezTo>
                  <a:lnTo>
                    <a:pt x="3156" y="7204"/>
                  </a:lnTo>
                  <a:cubicBezTo>
                    <a:pt x="3156" y="8335"/>
                    <a:pt x="3763" y="8989"/>
                    <a:pt x="5120" y="9311"/>
                  </a:cubicBezTo>
                  <a:cubicBezTo>
                    <a:pt x="5144" y="9323"/>
                    <a:pt x="5156" y="9323"/>
                    <a:pt x="5180" y="9323"/>
                  </a:cubicBezTo>
                  <a:cubicBezTo>
                    <a:pt x="5227" y="9323"/>
                    <a:pt x="5287" y="9311"/>
                    <a:pt x="5323" y="9287"/>
                  </a:cubicBezTo>
                  <a:cubicBezTo>
                    <a:pt x="5382" y="9239"/>
                    <a:pt x="5430" y="9180"/>
                    <a:pt x="5453" y="9109"/>
                  </a:cubicBezTo>
                  <a:lnTo>
                    <a:pt x="6358" y="5310"/>
                  </a:lnTo>
                  <a:cubicBezTo>
                    <a:pt x="6382" y="5227"/>
                    <a:pt x="6358" y="5144"/>
                    <a:pt x="6311" y="5084"/>
                  </a:cubicBezTo>
                  <a:cubicBezTo>
                    <a:pt x="6251" y="5013"/>
                    <a:pt x="6180" y="4977"/>
                    <a:pt x="6096" y="4977"/>
                  </a:cubicBezTo>
                  <a:close/>
                  <a:moveTo>
                    <a:pt x="7037" y="12121"/>
                  </a:moveTo>
                  <a:cubicBezTo>
                    <a:pt x="7966" y="12407"/>
                    <a:pt x="8359" y="12871"/>
                    <a:pt x="8359" y="13657"/>
                  </a:cubicBezTo>
                  <a:lnTo>
                    <a:pt x="8359" y="13776"/>
                  </a:lnTo>
                  <a:cubicBezTo>
                    <a:pt x="8359" y="14562"/>
                    <a:pt x="7811" y="15407"/>
                    <a:pt x="6251" y="15455"/>
                  </a:cubicBezTo>
                  <a:lnTo>
                    <a:pt x="7037" y="12121"/>
                  </a:lnTo>
                  <a:close/>
                  <a:moveTo>
                    <a:pt x="6830" y="11501"/>
                  </a:moveTo>
                  <a:cubicBezTo>
                    <a:pt x="6784" y="11501"/>
                    <a:pt x="6738" y="11514"/>
                    <a:pt x="6692" y="11537"/>
                  </a:cubicBezTo>
                  <a:cubicBezTo>
                    <a:pt x="6632" y="11573"/>
                    <a:pt x="6585" y="11645"/>
                    <a:pt x="6573" y="11716"/>
                  </a:cubicBezTo>
                  <a:lnTo>
                    <a:pt x="5644" y="15669"/>
                  </a:lnTo>
                  <a:cubicBezTo>
                    <a:pt x="5620" y="15752"/>
                    <a:pt x="5644" y="15836"/>
                    <a:pt x="5692" y="15907"/>
                  </a:cubicBezTo>
                  <a:cubicBezTo>
                    <a:pt x="5751" y="15967"/>
                    <a:pt x="5823" y="16002"/>
                    <a:pt x="5906" y="16002"/>
                  </a:cubicBezTo>
                  <a:lnTo>
                    <a:pt x="6108" y="16002"/>
                  </a:lnTo>
                  <a:cubicBezTo>
                    <a:pt x="7787" y="16002"/>
                    <a:pt x="8906" y="15109"/>
                    <a:pt x="8906" y="13776"/>
                  </a:cubicBezTo>
                  <a:lnTo>
                    <a:pt x="8906" y="13657"/>
                  </a:lnTo>
                  <a:cubicBezTo>
                    <a:pt x="8906" y="12549"/>
                    <a:pt x="8251" y="11847"/>
                    <a:pt x="6906" y="11514"/>
                  </a:cubicBezTo>
                  <a:cubicBezTo>
                    <a:pt x="6881" y="11505"/>
                    <a:pt x="6855" y="11501"/>
                    <a:pt x="6830" y="11501"/>
                  </a:cubicBezTo>
                  <a:close/>
                  <a:moveTo>
                    <a:pt x="9240" y="548"/>
                  </a:moveTo>
                  <a:lnTo>
                    <a:pt x="8597" y="3179"/>
                  </a:lnTo>
                  <a:cubicBezTo>
                    <a:pt x="8561" y="3322"/>
                    <a:pt x="8632" y="3453"/>
                    <a:pt x="8763" y="3501"/>
                  </a:cubicBezTo>
                  <a:cubicBezTo>
                    <a:pt x="10454" y="4191"/>
                    <a:pt x="11276" y="5608"/>
                    <a:pt x="11276" y="7846"/>
                  </a:cubicBezTo>
                  <a:lnTo>
                    <a:pt x="11276" y="7882"/>
                  </a:lnTo>
                  <a:lnTo>
                    <a:pt x="8835" y="7882"/>
                  </a:lnTo>
                  <a:cubicBezTo>
                    <a:pt x="8811" y="7180"/>
                    <a:pt x="8656" y="6596"/>
                    <a:pt x="8394" y="6132"/>
                  </a:cubicBezTo>
                  <a:cubicBezTo>
                    <a:pt x="8351" y="6046"/>
                    <a:pt x="8251" y="5999"/>
                    <a:pt x="8153" y="5999"/>
                  </a:cubicBezTo>
                  <a:cubicBezTo>
                    <a:pt x="8142" y="5999"/>
                    <a:pt x="8131" y="6000"/>
                    <a:pt x="8120" y="6001"/>
                  </a:cubicBezTo>
                  <a:cubicBezTo>
                    <a:pt x="8013" y="6013"/>
                    <a:pt x="7918" y="6096"/>
                    <a:pt x="7894" y="6215"/>
                  </a:cubicBezTo>
                  <a:lnTo>
                    <a:pt x="7144" y="9347"/>
                  </a:lnTo>
                  <a:cubicBezTo>
                    <a:pt x="7120" y="9418"/>
                    <a:pt x="7132" y="9501"/>
                    <a:pt x="7180" y="9561"/>
                  </a:cubicBezTo>
                  <a:cubicBezTo>
                    <a:pt x="7216" y="9620"/>
                    <a:pt x="7287" y="9668"/>
                    <a:pt x="7358" y="9680"/>
                  </a:cubicBezTo>
                  <a:cubicBezTo>
                    <a:pt x="10240" y="10180"/>
                    <a:pt x="11407" y="11264"/>
                    <a:pt x="11407" y="13430"/>
                  </a:cubicBezTo>
                  <a:lnTo>
                    <a:pt x="11407" y="13645"/>
                  </a:lnTo>
                  <a:cubicBezTo>
                    <a:pt x="11407" y="16371"/>
                    <a:pt x="9466" y="17931"/>
                    <a:pt x="6073" y="17931"/>
                  </a:cubicBezTo>
                  <a:cubicBezTo>
                    <a:pt x="5811" y="17931"/>
                    <a:pt x="5561" y="17931"/>
                    <a:pt x="5346" y="17907"/>
                  </a:cubicBezTo>
                  <a:cubicBezTo>
                    <a:pt x="5338" y="17907"/>
                    <a:pt x="5330" y="17906"/>
                    <a:pt x="5322" y="17906"/>
                  </a:cubicBezTo>
                  <a:cubicBezTo>
                    <a:pt x="5190" y="17906"/>
                    <a:pt x="5082" y="17998"/>
                    <a:pt x="5049" y="18122"/>
                  </a:cubicBezTo>
                  <a:lnTo>
                    <a:pt x="4489" y="20455"/>
                  </a:lnTo>
                  <a:lnTo>
                    <a:pt x="2739" y="20455"/>
                  </a:lnTo>
                  <a:lnTo>
                    <a:pt x="3382" y="17776"/>
                  </a:lnTo>
                  <a:cubicBezTo>
                    <a:pt x="3418" y="17645"/>
                    <a:pt x="3346" y="17502"/>
                    <a:pt x="3215" y="17455"/>
                  </a:cubicBezTo>
                  <a:cubicBezTo>
                    <a:pt x="1513" y="16776"/>
                    <a:pt x="584" y="15335"/>
                    <a:pt x="548" y="13300"/>
                  </a:cubicBezTo>
                  <a:lnTo>
                    <a:pt x="3001" y="13300"/>
                  </a:lnTo>
                  <a:cubicBezTo>
                    <a:pt x="3048" y="13990"/>
                    <a:pt x="3227" y="14550"/>
                    <a:pt x="3572" y="15014"/>
                  </a:cubicBezTo>
                  <a:cubicBezTo>
                    <a:pt x="3629" y="15080"/>
                    <a:pt x="3709" y="15117"/>
                    <a:pt x="3787" y="15117"/>
                  </a:cubicBezTo>
                  <a:cubicBezTo>
                    <a:pt x="3807" y="15117"/>
                    <a:pt x="3827" y="15114"/>
                    <a:pt x="3846" y="15109"/>
                  </a:cubicBezTo>
                  <a:cubicBezTo>
                    <a:pt x="3953" y="15097"/>
                    <a:pt x="4037" y="15014"/>
                    <a:pt x="4060" y="14907"/>
                  </a:cubicBezTo>
                  <a:lnTo>
                    <a:pt x="4882" y="11478"/>
                  </a:lnTo>
                  <a:cubicBezTo>
                    <a:pt x="4894" y="11406"/>
                    <a:pt x="4882" y="11323"/>
                    <a:pt x="4846" y="11264"/>
                  </a:cubicBezTo>
                  <a:cubicBezTo>
                    <a:pt x="4799" y="11192"/>
                    <a:pt x="4739" y="11156"/>
                    <a:pt x="4656" y="11144"/>
                  </a:cubicBezTo>
                  <a:cubicBezTo>
                    <a:pt x="1846" y="10656"/>
                    <a:pt x="703" y="9585"/>
                    <a:pt x="703" y="7430"/>
                  </a:cubicBezTo>
                  <a:lnTo>
                    <a:pt x="703" y="7227"/>
                  </a:lnTo>
                  <a:cubicBezTo>
                    <a:pt x="703" y="4608"/>
                    <a:pt x="2679" y="3048"/>
                    <a:pt x="5977" y="3048"/>
                  </a:cubicBezTo>
                  <a:cubicBezTo>
                    <a:pt x="6085" y="3048"/>
                    <a:pt x="6192" y="3048"/>
                    <a:pt x="6299" y="3060"/>
                  </a:cubicBezTo>
                  <a:cubicBezTo>
                    <a:pt x="6418" y="3060"/>
                    <a:pt x="6537" y="3072"/>
                    <a:pt x="6656" y="3072"/>
                  </a:cubicBezTo>
                  <a:cubicBezTo>
                    <a:pt x="6787" y="3072"/>
                    <a:pt x="6894" y="2989"/>
                    <a:pt x="6930" y="2858"/>
                  </a:cubicBezTo>
                  <a:lnTo>
                    <a:pt x="7489" y="548"/>
                  </a:lnTo>
                  <a:close/>
                  <a:moveTo>
                    <a:pt x="7275" y="0"/>
                  </a:moveTo>
                  <a:cubicBezTo>
                    <a:pt x="7144" y="0"/>
                    <a:pt x="7037" y="84"/>
                    <a:pt x="7001" y="203"/>
                  </a:cubicBezTo>
                  <a:lnTo>
                    <a:pt x="6442" y="2512"/>
                  </a:lnTo>
                  <a:lnTo>
                    <a:pt x="6335" y="2512"/>
                  </a:lnTo>
                  <a:cubicBezTo>
                    <a:pt x="6215" y="2501"/>
                    <a:pt x="6096" y="2501"/>
                    <a:pt x="5977" y="2501"/>
                  </a:cubicBezTo>
                  <a:cubicBezTo>
                    <a:pt x="2382" y="2501"/>
                    <a:pt x="155" y="4310"/>
                    <a:pt x="155" y="7227"/>
                  </a:cubicBezTo>
                  <a:lnTo>
                    <a:pt x="155" y="7430"/>
                  </a:lnTo>
                  <a:cubicBezTo>
                    <a:pt x="155" y="9775"/>
                    <a:pt x="1429" y="11073"/>
                    <a:pt x="4275" y="11633"/>
                  </a:cubicBezTo>
                  <a:lnTo>
                    <a:pt x="3703" y="14062"/>
                  </a:lnTo>
                  <a:cubicBezTo>
                    <a:pt x="3596" y="13764"/>
                    <a:pt x="3548" y="13419"/>
                    <a:pt x="3548" y="13026"/>
                  </a:cubicBezTo>
                  <a:cubicBezTo>
                    <a:pt x="3548" y="12871"/>
                    <a:pt x="3429" y="12752"/>
                    <a:pt x="3275" y="12752"/>
                  </a:cubicBezTo>
                  <a:lnTo>
                    <a:pt x="274" y="12752"/>
                  </a:lnTo>
                  <a:cubicBezTo>
                    <a:pt x="119" y="12752"/>
                    <a:pt x="0" y="12871"/>
                    <a:pt x="0" y="13026"/>
                  </a:cubicBezTo>
                  <a:lnTo>
                    <a:pt x="0" y="13157"/>
                  </a:lnTo>
                  <a:cubicBezTo>
                    <a:pt x="0" y="15431"/>
                    <a:pt x="965" y="17050"/>
                    <a:pt x="2786" y="17872"/>
                  </a:cubicBezTo>
                  <a:lnTo>
                    <a:pt x="2120" y="20669"/>
                  </a:lnTo>
                  <a:cubicBezTo>
                    <a:pt x="2096" y="20753"/>
                    <a:pt x="2120" y="20836"/>
                    <a:pt x="2167" y="20908"/>
                  </a:cubicBezTo>
                  <a:cubicBezTo>
                    <a:pt x="2227" y="20967"/>
                    <a:pt x="2298" y="21003"/>
                    <a:pt x="2382" y="21003"/>
                  </a:cubicBezTo>
                  <a:lnTo>
                    <a:pt x="4703" y="21003"/>
                  </a:lnTo>
                  <a:cubicBezTo>
                    <a:pt x="4834" y="21003"/>
                    <a:pt x="4942" y="20920"/>
                    <a:pt x="4965" y="20800"/>
                  </a:cubicBezTo>
                  <a:lnTo>
                    <a:pt x="5525" y="18479"/>
                  </a:lnTo>
                  <a:lnTo>
                    <a:pt x="6073" y="18479"/>
                  </a:lnTo>
                  <a:cubicBezTo>
                    <a:pt x="9811" y="18479"/>
                    <a:pt x="11954" y="16717"/>
                    <a:pt x="11954" y="13645"/>
                  </a:cubicBezTo>
                  <a:lnTo>
                    <a:pt x="11954" y="13430"/>
                  </a:lnTo>
                  <a:cubicBezTo>
                    <a:pt x="11954" y="11073"/>
                    <a:pt x="10657" y="9763"/>
                    <a:pt x="7739" y="9192"/>
                  </a:cubicBezTo>
                  <a:lnTo>
                    <a:pt x="8216" y="7239"/>
                  </a:lnTo>
                  <a:cubicBezTo>
                    <a:pt x="8263" y="7513"/>
                    <a:pt x="8299" y="7823"/>
                    <a:pt x="8299" y="8156"/>
                  </a:cubicBezTo>
                  <a:cubicBezTo>
                    <a:pt x="8299" y="8311"/>
                    <a:pt x="8418" y="8430"/>
                    <a:pt x="8573" y="8430"/>
                  </a:cubicBezTo>
                  <a:lnTo>
                    <a:pt x="11549" y="8430"/>
                  </a:lnTo>
                  <a:cubicBezTo>
                    <a:pt x="11692" y="8430"/>
                    <a:pt x="11823" y="8311"/>
                    <a:pt x="11823" y="8156"/>
                  </a:cubicBezTo>
                  <a:lnTo>
                    <a:pt x="11823" y="7846"/>
                  </a:lnTo>
                  <a:cubicBezTo>
                    <a:pt x="11823" y="5489"/>
                    <a:pt x="10930" y="3894"/>
                    <a:pt x="9180" y="3096"/>
                  </a:cubicBezTo>
                  <a:lnTo>
                    <a:pt x="9859" y="334"/>
                  </a:lnTo>
                  <a:cubicBezTo>
                    <a:pt x="9883" y="250"/>
                    <a:pt x="9859" y="167"/>
                    <a:pt x="9811" y="107"/>
                  </a:cubicBezTo>
                  <a:cubicBezTo>
                    <a:pt x="9752" y="36"/>
                    <a:pt x="9680" y="0"/>
                    <a:pt x="9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745700" y="3666850"/>
              <a:ext cx="741775" cy="727200"/>
            </a:xfrm>
            <a:custGeom>
              <a:avLst/>
              <a:gdLst/>
              <a:ahLst/>
              <a:cxnLst/>
              <a:rect l="l" t="t" r="r" b="b"/>
              <a:pathLst>
                <a:path w="29671" h="29088" extrusionOk="0">
                  <a:moveTo>
                    <a:pt x="14842" y="1"/>
                  </a:moveTo>
                  <a:cubicBezTo>
                    <a:pt x="14077" y="1"/>
                    <a:pt x="13312" y="292"/>
                    <a:pt x="12728" y="876"/>
                  </a:cubicBezTo>
                  <a:lnTo>
                    <a:pt x="1167" y="12437"/>
                  </a:lnTo>
                  <a:cubicBezTo>
                    <a:pt x="1" y="13604"/>
                    <a:pt x="1" y="15497"/>
                    <a:pt x="1167" y="16664"/>
                  </a:cubicBezTo>
                  <a:lnTo>
                    <a:pt x="12728" y="28213"/>
                  </a:lnTo>
                  <a:cubicBezTo>
                    <a:pt x="13312" y="28796"/>
                    <a:pt x="14077" y="29088"/>
                    <a:pt x="14842" y="29088"/>
                  </a:cubicBezTo>
                  <a:cubicBezTo>
                    <a:pt x="15607" y="29088"/>
                    <a:pt x="16372" y="28796"/>
                    <a:pt x="16955" y="28213"/>
                  </a:cubicBezTo>
                  <a:lnTo>
                    <a:pt x="28504" y="16664"/>
                  </a:lnTo>
                  <a:cubicBezTo>
                    <a:pt x="29671" y="15497"/>
                    <a:pt x="29671" y="13604"/>
                    <a:pt x="28504" y="12437"/>
                  </a:cubicBezTo>
                  <a:lnTo>
                    <a:pt x="16955" y="876"/>
                  </a:lnTo>
                  <a:cubicBezTo>
                    <a:pt x="16372" y="292"/>
                    <a:pt x="15607" y="1"/>
                    <a:pt x="1484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492100" y="2555400"/>
              <a:ext cx="1263875" cy="1263850"/>
            </a:xfrm>
            <a:custGeom>
              <a:avLst/>
              <a:gdLst/>
              <a:ahLst/>
              <a:cxnLst/>
              <a:rect l="l" t="t" r="r" b="b"/>
              <a:pathLst>
                <a:path w="50555" h="50554" extrusionOk="0">
                  <a:moveTo>
                    <a:pt x="25277" y="0"/>
                  </a:moveTo>
                  <a:cubicBezTo>
                    <a:pt x="11323" y="0"/>
                    <a:pt x="0" y="11323"/>
                    <a:pt x="0" y="25277"/>
                  </a:cubicBezTo>
                  <a:cubicBezTo>
                    <a:pt x="0" y="39243"/>
                    <a:pt x="11323" y="50554"/>
                    <a:pt x="25277" y="50554"/>
                  </a:cubicBezTo>
                  <a:cubicBezTo>
                    <a:pt x="39231" y="50554"/>
                    <a:pt x="50554" y="39243"/>
                    <a:pt x="50554" y="25277"/>
                  </a:cubicBezTo>
                  <a:cubicBezTo>
                    <a:pt x="50554" y="11323"/>
                    <a:pt x="39231" y="0"/>
                    <a:pt x="25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492100" y="2500025"/>
              <a:ext cx="1263875" cy="1263575"/>
            </a:xfrm>
            <a:custGeom>
              <a:avLst/>
              <a:gdLst/>
              <a:ahLst/>
              <a:cxnLst/>
              <a:rect l="l" t="t" r="r" b="b"/>
              <a:pathLst>
                <a:path w="50555" h="50543" extrusionOk="0">
                  <a:moveTo>
                    <a:pt x="25277" y="1"/>
                  </a:moveTo>
                  <a:cubicBezTo>
                    <a:pt x="11323" y="1"/>
                    <a:pt x="0" y="11311"/>
                    <a:pt x="0" y="25277"/>
                  </a:cubicBezTo>
                  <a:cubicBezTo>
                    <a:pt x="0" y="39232"/>
                    <a:pt x="11323" y="50542"/>
                    <a:pt x="25277" y="50542"/>
                  </a:cubicBezTo>
                  <a:cubicBezTo>
                    <a:pt x="39231" y="50542"/>
                    <a:pt x="50554" y="39232"/>
                    <a:pt x="50554" y="25277"/>
                  </a:cubicBezTo>
                  <a:cubicBezTo>
                    <a:pt x="50554" y="11311"/>
                    <a:pt x="39231" y="1"/>
                    <a:pt x="252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5116875" y="2067825"/>
              <a:ext cx="8950" cy="509925"/>
            </a:xfrm>
            <a:custGeom>
              <a:avLst/>
              <a:gdLst/>
              <a:ahLst/>
              <a:cxnLst/>
              <a:rect l="l" t="t" r="r" b="b"/>
              <a:pathLst>
                <a:path w="358" h="20397" extrusionOk="0">
                  <a:moveTo>
                    <a:pt x="1" y="1"/>
                  </a:moveTo>
                  <a:lnTo>
                    <a:pt x="1" y="20396"/>
                  </a:lnTo>
                  <a:lnTo>
                    <a:pt x="358" y="2039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099025" y="2046700"/>
              <a:ext cx="44675" cy="4467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0"/>
                  </a:moveTo>
                  <a:cubicBezTo>
                    <a:pt x="405" y="0"/>
                    <a:pt x="0" y="393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93" y="1786"/>
                    <a:pt x="1786" y="1381"/>
                    <a:pt x="1786" y="893"/>
                  </a:cubicBezTo>
                  <a:cubicBezTo>
                    <a:pt x="1786" y="393"/>
                    <a:pt x="1393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1"/>
          <p:cNvGrpSpPr/>
          <p:nvPr/>
        </p:nvGrpSpPr>
        <p:grpSpPr>
          <a:xfrm>
            <a:off x="5951500" y="1593900"/>
            <a:ext cx="1115350" cy="2981400"/>
            <a:chOff x="5951500" y="1593900"/>
            <a:chExt cx="1115350" cy="2981400"/>
          </a:xfrm>
        </p:grpSpPr>
        <p:sp>
          <p:nvSpPr>
            <p:cNvPr id="1458" name="Google Shape;1458;p31"/>
            <p:cNvSpPr/>
            <p:nvPr/>
          </p:nvSpPr>
          <p:spPr>
            <a:xfrm>
              <a:off x="5960725" y="3408175"/>
              <a:ext cx="938550" cy="938525"/>
            </a:xfrm>
            <a:custGeom>
              <a:avLst/>
              <a:gdLst/>
              <a:ahLst/>
              <a:cxnLst/>
              <a:rect l="l" t="t" r="r" b="b"/>
              <a:pathLst>
                <a:path w="37542" h="37541" extrusionOk="0">
                  <a:moveTo>
                    <a:pt x="18777" y="0"/>
                  </a:moveTo>
                  <a:cubicBezTo>
                    <a:pt x="8407" y="0"/>
                    <a:pt x="1" y="8406"/>
                    <a:pt x="1" y="18777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6762025" y="3421550"/>
              <a:ext cx="304825" cy="544450"/>
            </a:xfrm>
            <a:custGeom>
              <a:avLst/>
              <a:gdLst/>
              <a:ahLst/>
              <a:cxnLst/>
              <a:rect l="l" t="t" r="r" b="b"/>
              <a:pathLst>
                <a:path w="12193" h="21778" extrusionOk="0">
                  <a:moveTo>
                    <a:pt x="1247" y="0"/>
                  </a:moveTo>
                  <a:cubicBezTo>
                    <a:pt x="912" y="0"/>
                    <a:pt x="582" y="152"/>
                    <a:pt x="370" y="442"/>
                  </a:cubicBezTo>
                  <a:cubicBezTo>
                    <a:pt x="0" y="930"/>
                    <a:pt x="108" y="1620"/>
                    <a:pt x="596" y="1978"/>
                  </a:cubicBezTo>
                  <a:cubicBezTo>
                    <a:pt x="3441" y="4097"/>
                    <a:pt x="5811" y="6895"/>
                    <a:pt x="7430" y="10050"/>
                  </a:cubicBezTo>
                  <a:cubicBezTo>
                    <a:pt x="9133" y="13360"/>
                    <a:pt x="10002" y="16932"/>
                    <a:pt x="10002" y="20670"/>
                  </a:cubicBezTo>
                  <a:cubicBezTo>
                    <a:pt x="10002" y="21278"/>
                    <a:pt x="10490" y="21778"/>
                    <a:pt x="11097" y="21778"/>
                  </a:cubicBezTo>
                  <a:cubicBezTo>
                    <a:pt x="11704" y="21778"/>
                    <a:pt x="12192" y="21278"/>
                    <a:pt x="12192" y="20670"/>
                  </a:cubicBezTo>
                  <a:cubicBezTo>
                    <a:pt x="12192" y="16575"/>
                    <a:pt x="11252" y="12658"/>
                    <a:pt x="9394" y="9038"/>
                  </a:cubicBezTo>
                  <a:cubicBezTo>
                    <a:pt x="7620" y="5585"/>
                    <a:pt x="5025" y="2537"/>
                    <a:pt x="1905" y="216"/>
                  </a:cubicBezTo>
                  <a:cubicBezTo>
                    <a:pt x="1707" y="71"/>
                    <a:pt x="1476" y="0"/>
                    <a:pt x="124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6044975" y="4407000"/>
              <a:ext cx="412575" cy="168300"/>
            </a:xfrm>
            <a:custGeom>
              <a:avLst/>
              <a:gdLst/>
              <a:ahLst/>
              <a:cxnLst/>
              <a:rect l="l" t="t" r="r" b="b"/>
              <a:pathLst>
                <a:path w="16503" h="6732" extrusionOk="0">
                  <a:moveTo>
                    <a:pt x="1249" y="1"/>
                  </a:moveTo>
                  <a:cubicBezTo>
                    <a:pt x="905" y="1"/>
                    <a:pt x="563" y="164"/>
                    <a:pt x="346" y="469"/>
                  </a:cubicBezTo>
                  <a:cubicBezTo>
                    <a:pt x="0" y="957"/>
                    <a:pt x="107" y="1648"/>
                    <a:pt x="608" y="1993"/>
                  </a:cubicBezTo>
                  <a:cubicBezTo>
                    <a:pt x="4941" y="5101"/>
                    <a:pt x="10061" y="6732"/>
                    <a:pt x="15407" y="6732"/>
                  </a:cubicBezTo>
                  <a:cubicBezTo>
                    <a:pt x="16014" y="6732"/>
                    <a:pt x="16502" y="6244"/>
                    <a:pt x="16502" y="5636"/>
                  </a:cubicBezTo>
                  <a:cubicBezTo>
                    <a:pt x="16502" y="5029"/>
                    <a:pt x="16014" y="4529"/>
                    <a:pt x="15407" y="4529"/>
                  </a:cubicBezTo>
                  <a:cubicBezTo>
                    <a:pt x="10514" y="4529"/>
                    <a:pt x="5846" y="3041"/>
                    <a:pt x="1881" y="207"/>
                  </a:cubicBezTo>
                  <a:cubicBezTo>
                    <a:pt x="1691" y="68"/>
                    <a:pt x="1470" y="1"/>
                    <a:pt x="124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5960725" y="3469200"/>
              <a:ext cx="938550" cy="938525"/>
            </a:xfrm>
            <a:custGeom>
              <a:avLst/>
              <a:gdLst/>
              <a:ahLst/>
              <a:cxnLst/>
              <a:rect l="l" t="t" r="r" b="b"/>
              <a:pathLst>
                <a:path w="37542" h="37541" extrusionOk="0">
                  <a:moveTo>
                    <a:pt x="18777" y="0"/>
                  </a:moveTo>
                  <a:cubicBezTo>
                    <a:pt x="8407" y="0"/>
                    <a:pt x="1" y="8406"/>
                    <a:pt x="1" y="18764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5951500" y="3459975"/>
              <a:ext cx="957000" cy="956975"/>
            </a:xfrm>
            <a:custGeom>
              <a:avLst/>
              <a:gdLst/>
              <a:ahLst/>
              <a:cxnLst/>
              <a:rect l="l" t="t" r="r" b="b"/>
              <a:pathLst>
                <a:path w="38280" h="38279" extrusionOk="0">
                  <a:moveTo>
                    <a:pt x="19146" y="738"/>
                  </a:moveTo>
                  <a:cubicBezTo>
                    <a:pt x="29290" y="738"/>
                    <a:pt x="37541" y="8989"/>
                    <a:pt x="37541" y="19133"/>
                  </a:cubicBezTo>
                  <a:cubicBezTo>
                    <a:pt x="37541" y="29289"/>
                    <a:pt x="29290" y="37540"/>
                    <a:pt x="19146" y="37540"/>
                  </a:cubicBezTo>
                  <a:cubicBezTo>
                    <a:pt x="8990" y="37540"/>
                    <a:pt x="739" y="29289"/>
                    <a:pt x="739" y="19133"/>
                  </a:cubicBezTo>
                  <a:cubicBezTo>
                    <a:pt x="739" y="8989"/>
                    <a:pt x="8990" y="738"/>
                    <a:pt x="19146" y="738"/>
                  </a:cubicBezTo>
                  <a:close/>
                  <a:moveTo>
                    <a:pt x="19146" y="0"/>
                  </a:moveTo>
                  <a:cubicBezTo>
                    <a:pt x="8585" y="0"/>
                    <a:pt x="1" y="8585"/>
                    <a:pt x="1" y="19133"/>
                  </a:cubicBezTo>
                  <a:cubicBezTo>
                    <a:pt x="1" y="29694"/>
                    <a:pt x="8585" y="38279"/>
                    <a:pt x="19146" y="38279"/>
                  </a:cubicBezTo>
                  <a:cubicBezTo>
                    <a:pt x="29695" y="38279"/>
                    <a:pt x="38279" y="29694"/>
                    <a:pt x="38279" y="19133"/>
                  </a:cubicBezTo>
                  <a:cubicBezTo>
                    <a:pt x="38279" y="8585"/>
                    <a:pt x="29695" y="0"/>
                    <a:pt x="19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6222375" y="3729950"/>
              <a:ext cx="417325" cy="417025"/>
            </a:xfrm>
            <a:custGeom>
              <a:avLst/>
              <a:gdLst/>
              <a:ahLst/>
              <a:cxnLst/>
              <a:rect l="l" t="t" r="r" b="b"/>
              <a:pathLst>
                <a:path w="16693" h="16681" extrusionOk="0">
                  <a:moveTo>
                    <a:pt x="8347" y="548"/>
                  </a:moveTo>
                  <a:cubicBezTo>
                    <a:pt x="12645" y="548"/>
                    <a:pt x="16145" y="4036"/>
                    <a:pt x="16145" y="8334"/>
                  </a:cubicBezTo>
                  <a:cubicBezTo>
                    <a:pt x="16145" y="12633"/>
                    <a:pt x="12645" y="16133"/>
                    <a:pt x="8347" y="16133"/>
                  </a:cubicBezTo>
                  <a:cubicBezTo>
                    <a:pt x="4049" y="16133"/>
                    <a:pt x="548" y="12633"/>
                    <a:pt x="548" y="8334"/>
                  </a:cubicBezTo>
                  <a:cubicBezTo>
                    <a:pt x="548" y="4036"/>
                    <a:pt x="4049" y="548"/>
                    <a:pt x="8347" y="548"/>
                  </a:cubicBezTo>
                  <a:close/>
                  <a:moveTo>
                    <a:pt x="8347" y="0"/>
                  </a:moveTo>
                  <a:cubicBezTo>
                    <a:pt x="3739" y="0"/>
                    <a:pt x="0" y="3739"/>
                    <a:pt x="0" y="8334"/>
                  </a:cubicBezTo>
                  <a:cubicBezTo>
                    <a:pt x="0" y="12942"/>
                    <a:pt x="3739" y="16681"/>
                    <a:pt x="8347" y="16681"/>
                  </a:cubicBezTo>
                  <a:cubicBezTo>
                    <a:pt x="12942" y="16681"/>
                    <a:pt x="16693" y="12942"/>
                    <a:pt x="16693" y="8334"/>
                  </a:cubicBezTo>
                  <a:cubicBezTo>
                    <a:pt x="16693" y="3739"/>
                    <a:pt x="12942" y="0"/>
                    <a:pt x="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6179225" y="3686775"/>
              <a:ext cx="503650" cy="503375"/>
            </a:xfrm>
            <a:custGeom>
              <a:avLst/>
              <a:gdLst/>
              <a:ahLst/>
              <a:cxnLst/>
              <a:rect l="l" t="t" r="r" b="b"/>
              <a:pathLst>
                <a:path w="20146" h="20135" extrusionOk="0">
                  <a:moveTo>
                    <a:pt x="10073" y="548"/>
                  </a:moveTo>
                  <a:cubicBezTo>
                    <a:pt x="15323" y="548"/>
                    <a:pt x="19586" y="4823"/>
                    <a:pt x="19586" y="10061"/>
                  </a:cubicBezTo>
                  <a:cubicBezTo>
                    <a:pt x="19586" y="15312"/>
                    <a:pt x="15323" y="19586"/>
                    <a:pt x="10073" y="19586"/>
                  </a:cubicBezTo>
                  <a:cubicBezTo>
                    <a:pt x="4822" y="19586"/>
                    <a:pt x="548" y="15312"/>
                    <a:pt x="548" y="10061"/>
                  </a:cubicBezTo>
                  <a:cubicBezTo>
                    <a:pt x="548" y="4823"/>
                    <a:pt x="4822" y="548"/>
                    <a:pt x="10073" y="548"/>
                  </a:cubicBezTo>
                  <a:close/>
                  <a:moveTo>
                    <a:pt x="10073" y="1"/>
                  </a:moveTo>
                  <a:cubicBezTo>
                    <a:pt x="4524" y="1"/>
                    <a:pt x="0" y="4513"/>
                    <a:pt x="0" y="10061"/>
                  </a:cubicBezTo>
                  <a:cubicBezTo>
                    <a:pt x="0" y="15622"/>
                    <a:pt x="4524" y="20134"/>
                    <a:pt x="10073" y="20134"/>
                  </a:cubicBezTo>
                  <a:cubicBezTo>
                    <a:pt x="15621" y="20134"/>
                    <a:pt x="20145" y="15622"/>
                    <a:pt x="20145" y="10061"/>
                  </a:cubicBezTo>
                  <a:cubicBezTo>
                    <a:pt x="20145" y="4513"/>
                    <a:pt x="15621" y="1"/>
                    <a:pt x="10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6423300" y="3826375"/>
              <a:ext cx="63125" cy="119100"/>
            </a:xfrm>
            <a:custGeom>
              <a:avLst/>
              <a:gdLst/>
              <a:ahLst/>
              <a:cxnLst/>
              <a:rect l="l" t="t" r="r" b="b"/>
              <a:pathLst>
                <a:path w="2525" h="4764" extrusionOk="0">
                  <a:moveTo>
                    <a:pt x="0" y="1"/>
                  </a:moveTo>
                  <a:lnTo>
                    <a:pt x="0" y="4477"/>
                  </a:lnTo>
                  <a:cubicBezTo>
                    <a:pt x="0" y="4632"/>
                    <a:pt x="155" y="4763"/>
                    <a:pt x="310" y="4763"/>
                  </a:cubicBezTo>
                  <a:lnTo>
                    <a:pt x="2524" y="4763"/>
                  </a:lnTo>
                  <a:lnTo>
                    <a:pt x="2524" y="4168"/>
                  </a:lnTo>
                  <a:lnTo>
                    <a:pt x="595" y="4168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6252150" y="3930550"/>
              <a:ext cx="33350" cy="14925"/>
            </a:xfrm>
            <a:custGeom>
              <a:avLst/>
              <a:gdLst/>
              <a:ahLst/>
              <a:cxnLst/>
              <a:rect l="l" t="t" r="r" b="b"/>
              <a:pathLst>
                <a:path w="1334" h="597" extrusionOk="0">
                  <a:moveTo>
                    <a:pt x="0" y="1"/>
                  </a:moveTo>
                  <a:lnTo>
                    <a:pt x="0" y="596"/>
                  </a:lnTo>
                  <a:lnTo>
                    <a:pt x="1334" y="596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6579550" y="3930550"/>
              <a:ext cx="29800" cy="14925"/>
            </a:xfrm>
            <a:custGeom>
              <a:avLst/>
              <a:gdLst/>
              <a:ahLst/>
              <a:cxnLst/>
              <a:rect l="l" t="t" r="r" b="b"/>
              <a:pathLst>
                <a:path w="1192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192" y="596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423300" y="3759400"/>
              <a:ext cx="14900" cy="33675"/>
            </a:xfrm>
            <a:custGeom>
              <a:avLst/>
              <a:gdLst/>
              <a:ahLst/>
              <a:cxnLst/>
              <a:rect l="l" t="t" r="r" b="b"/>
              <a:pathLst>
                <a:path w="596" h="1347" extrusionOk="0">
                  <a:moveTo>
                    <a:pt x="0" y="1"/>
                  </a:moveTo>
                  <a:lnTo>
                    <a:pt x="0" y="1346"/>
                  </a:lnTo>
                  <a:lnTo>
                    <a:pt x="595" y="134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6423300" y="4083250"/>
              <a:ext cx="14900" cy="33375"/>
            </a:xfrm>
            <a:custGeom>
              <a:avLst/>
              <a:gdLst/>
              <a:ahLst/>
              <a:cxnLst/>
              <a:rect l="l" t="t" r="r" b="b"/>
              <a:pathLst>
                <a:path w="596" h="1335" extrusionOk="0">
                  <a:moveTo>
                    <a:pt x="0" y="1"/>
                  </a:moveTo>
                  <a:lnTo>
                    <a:pt x="0" y="1334"/>
                  </a:lnTo>
                  <a:lnTo>
                    <a:pt x="595" y="133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6063463" y="1593900"/>
              <a:ext cx="722382" cy="712047"/>
            </a:xfrm>
            <a:custGeom>
              <a:avLst/>
              <a:gdLst/>
              <a:ahLst/>
              <a:cxnLst/>
              <a:rect l="l" t="t" r="r" b="b"/>
              <a:pathLst>
                <a:path w="21992" h="21569" extrusionOk="0">
                  <a:moveTo>
                    <a:pt x="11000" y="1"/>
                  </a:moveTo>
                  <a:cubicBezTo>
                    <a:pt x="10433" y="1"/>
                    <a:pt x="9865" y="218"/>
                    <a:pt x="9430" y="653"/>
                  </a:cubicBezTo>
                  <a:lnTo>
                    <a:pt x="870" y="9213"/>
                  </a:lnTo>
                  <a:cubicBezTo>
                    <a:pt x="1" y="10082"/>
                    <a:pt x="1" y="11487"/>
                    <a:pt x="870" y="12356"/>
                  </a:cubicBezTo>
                  <a:lnTo>
                    <a:pt x="9430" y="20917"/>
                  </a:lnTo>
                  <a:cubicBezTo>
                    <a:pt x="9865" y="21352"/>
                    <a:pt x="10433" y="21569"/>
                    <a:pt x="11000" y="21569"/>
                  </a:cubicBezTo>
                  <a:cubicBezTo>
                    <a:pt x="11568" y="21569"/>
                    <a:pt x="12133" y="21352"/>
                    <a:pt x="12562" y="20917"/>
                  </a:cubicBezTo>
                  <a:lnTo>
                    <a:pt x="21134" y="12356"/>
                  </a:lnTo>
                  <a:cubicBezTo>
                    <a:pt x="21991" y="11487"/>
                    <a:pt x="21991" y="10082"/>
                    <a:pt x="21134" y="9213"/>
                  </a:cubicBezTo>
                  <a:lnTo>
                    <a:pt x="12562" y="653"/>
                  </a:lnTo>
                  <a:cubicBezTo>
                    <a:pt x="12133" y="218"/>
                    <a:pt x="11568" y="1"/>
                    <a:pt x="1100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5956275" y="2153550"/>
              <a:ext cx="936750" cy="936750"/>
            </a:xfrm>
            <a:custGeom>
              <a:avLst/>
              <a:gdLst/>
              <a:ahLst/>
              <a:cxnLst/>
              <a:rect l="l" t="t" r="r" b="b"/>
              <a:pathLst>
                <a:path w="37470" h="37470" extrusionOk="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70"/>
                    <a:pt x="18729" y="37470"/>
                  </a:cubicBezTo>
                  <a:cubicBezTo>
                    <a:pt x="29075" y="37470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5956275" y="2194625"/>
              <a:ext cx="936750" cy="937050"/>
            </a:xfrm>
            <a:custGeom>
              <a:avLst/>
              <a:gdLst/>
              <a:ahLst/>
              <a:cxnLst/>
              <a:rect l="l" t="t" r="r" b="b"/>
              <a:pathLst>
                <a:path w="37470" h="37482" extrusionOk="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82"/>
                    <a:pt x="18729" y="37482"/>
                  </a:cubicBezTo>
                  <a:cubicBezTo>
                    <a:pt x="29075" y="37482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6425375" y="3057525"/>
              <a:ext cx="9250" cy="559325"/>
            </a:xfrm>
            <a:custGeom>
              <a:avLst/>
              <a:gdLst/>
              <a:ahLst/>
              <a:cxnLst/>
              <a:rect l="l" t="t" r="r" b="b"/>
              <a:pathLst>
                <a:path w="370" h="22373" extrusionOk="0">
                  <a:moveTo>
                    <a:pt x="0" y="1"/>
                  </a:moveTo>
                  <a:lnTo>
                    <a:pt x="0" y="22373"/>
                  </a:lnTo>
                  <a:lnTo>
                    <a:pt x="370" y="22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6407525" y="3593325"/>
              <a:ext cx="44950" cy="44675"/>
            </a:xfrm>
            <a:custGeom>
              <a:avLst/>
              <a:gdLst/>
              <a:ahLst/>
              <a:cxnLst/>
              <a:rect l="l" t="t" r="r" b="b"/>
              <a:pathLst>
                <a:path w="1798" h="1787" extrusionOk="0">
                  <a:moveTo>
                    <a:pt x="905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93"/>
                    <a:pt x="405" y="1786"/>
                    <a:pt x="905" y="1786"/>
                  </a:cubicBezTo>
                  <a:cubicBezTo>
                    <a:pt x="1393" y="1786"/>
                    <a:pt x="1798" y="1393"/>
                    <a:pt x="1798" y="893"/>
                  </a:cubicBezTo>
                  <a:cubicBezTo>
                    <a:pt x="1798" y="405"/>
                    <a:pt x="1393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5" name="Google Shape;1475;p31"/>
          <p:cNvGrpSpPr/>
          <p:nvPr/>
        </p:nvGrpSpPr>
        <p:grpSpPr>
          <a:xfrm>
            <a:off x="2008750" y="1107600"/>
            <a:ext cx="1226675" cy="3020118"/>
            <a:chOff x="2008750" y="1107600"/>
            <a:chExt cx="1226675" cy="3020118"/>
          </a:xfrm>
        </p:grpSpPr>
        <p:sp>
          <p:nvSpPr>
            <p:cNvPr id="1476" name="Google Shape;1476;p31"/>
            <p:cNvSpPr/>
            <p:nvPr/>
          </p:nvSpPr>
          <p:spPr>
            <a:xfrm>
              <a:off x="2152825" y="1317450"/>
              <a:ext cx="938525" cy="938525"/>
            </a:xfrm>
            <a:custGeom>
              <a:avLst/>
              <a:gdLst/>
              <a:ahLst/>
              <a:cxnLst/>
              <a:rect l="l" t="t" r="r" b="b"/>
              <a:pathLst>
                <a:path w="37541" h="37541" extrusionOk="0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0"/>
                    <a:pt x="18764" y="37540"/>
                  </a:cubicBezTo>
                  <a:cubicBezTo>
                    <a:pt x="29135" y="37540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3124950" y="1482600"/>
              <a:ext cx="110475" cy="506675"/>
            </a:xfrm>
            <a:custGeom>
              <a:avLst/>
              <a:gdLst/>
              <a:ahLst/>
              <a:cxnLst/>
              <a:rect l="l" t="t" r="r" b="b"/>
              <a:pathLst>
                <a:path w="4419" h="20267" extrusionOk="0">
                  <a:moveTo>
                    <a:pt x="1756" y="1"/>
                  </a:moveTo>
                  <a:cubicBezTo>
                    <a:pt x="1624" y="1"/>
                    <a:pt x="1490" y="24"/>
                    <a:pt x="1358" y="74"/>
                  </a:cubicBezTo>
                  <a:cubicBezTo>
                    <a:pt x="787" y="288"/>
                    <a:pt x="513" y="931"/>
                    <a:pt x="727" y="1490"/>
                  </a:cubicBezTo>
                  <a:cubicBezTo>
                    <a:pt x="1715" y="4062"/>
                    <a:pt x="2216" y="6765"/>
                    <a:pt x="2216" y="9539"/>
                  </a:cubicBezTo>
                  <a:cubicBezTo>
                    <a:pt x="2216" y="12742"/>
                    <a:pt x="1561" y="15825"/>
                    <a:pt x="251" y="18719"/>
                  </a:cubicBezTo>
                  <a:cubicBezTo>
                    <a:pt x="1" y="19278"/>
                    <a:pt x="251" y="19921"/>
                    <a:pt x="799" y="20171"/>
                  </a:cubicBezTo>
                  <a:cubicBezTo>
                    <a:pt x="942" y="20243"/>
                    <a:pt x="1096" y="20266"/>
                    <a:pt x="1251" y="20266"/>
                  </a:cubicBezTo>
                  <a:cubicBezTo>
                    <a:pt x="1668" y="20266"/>
                    <a:pt x="2073" y="20028"/>
                    <a:pt x="2251" y="19624"/>
                  </a:cubicBezTo>
                  <a:cubicBezTo>
                    <a:pt x="3692" y="16445"/>
                    <a:pt x="4418" y="13051"/>
                    <a:pt x="4418" y="9539"/>
                  </a:cubicBezTo>
                  <a:cubicBezTo>
                    <a:pt x="4418" y="6491"/>
                    <a:pt x="3871" y="3514"/>
                    <a:pt x="2775" y="705"/>
                  </a:cubicBezTo>
                  <a:cubicBezTo>
                    <a:pt x="2610" y="264"/>
                    <a:pt x="2198" y="1"/>
                    <a:pt x="17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008750" y="1107600"/>
              <a:ext cx="640875" cy="640875"/>
            </a:xfrm>
            <a:custGeom>
              <a:avLst/>
              <a:gdLst/>
              <a:ahLst/>
              <a:cxnLst/>
              <a:rect l="l" t="t" r="r" b="b"/>
              <a:pathLst>
                <a:path w="25635" h="25635" extrusionOk="0">
                  <a:moveTo>
                    <a:pt x="24527" y="0"/>
                  </a:moveTo>
                  <a:cubicBezTo>
                    <a:pt x="11002" y="0"/>
                    <a:pt x="1" y="11002"/>
                    <a:pt x="1" y="24539"/>
                  </a:cubicBezTo>
                  <a:cubicBezTo>
                    <a:pt x="1" y="25146"/>
                    <a:pt x="489" y="25634"/>
                    <a:pt x="1096" y="25634"/>
                  </a:cubicBezTo>
                  <a:cubicBezTo>
                    <a:pt x="1703" y="25634"/>
                    <a:pt x="2191" y="25146"/>
                    <a:pt x="2191" y="24539"/>
                  </a:cubicBezTo>
                  <a:cubicBezTo>
                    <a:pt x="2191" y="12216"/>
                    <a:pt x="12216" y="2203"/>
                    <a:pt x="24527" y="2203"/>
                  </a:cubicBezTo>
                  <a:cubicBezTo>
                    <a:pt x="25135" y="2203"/>
                    <a:pt x="25635" y="1703"/>
                    <a:pt x="25635" y="1096"/>
                  </a:cubicBezTo>
                  <a:cubicBezTo>
                    <a:pt x="25635" y="488"/>
                    <a:pt x="25135" y="0"/>
                    <a:pt x="245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2152825" y="1247200"/>
              <a:ext cx="938525" cy="938525"/>
            </a:xfrm>
            <a:custGeom>
              <a:avLst/>
              <a:gdLst/>
              <a:ahLst/>
              <a:cxnLst/>
              <a:rect l="l" t="t" r="r" b="b"/>
              <a:pathLst>
                <a:path w="37541" h="37541" extrusionOk="0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2143600" y="1247200"/>
              <a:ext cx="956675" cy="956675"/>
            </a:xfrm>
            <a:custGeom>
              <a:avLst/>
              <a:gdLst/>
              <a:ahLst/>
              <a:cxnLst/>
              <a:rect l="l" t="t" r="r" b="b"/>
              <a:pathLst>
                <a:path w="38267" h="38267" extrusionOk="0">
                  <a:moveTo>
                    <a:pt x="19133" y="727"/>
                  </a:moveTo>
                  <a:cubicBezTo>
                    <a:pt x="29289" y="727"/>
                    <a:pt x="37540" y="8989"/>
                    <a:pt x="37540" y="19134"/>
                  </a:cubicBezTo>
                  <a:cubicBezTo>
                    <a:pt x="37540" y="29278"/>
                    <a:pt x="29289" y="37541"/>
                    <a:pt x="19133" y="37541"/>
                  </a:cubicBezTo>
                  <a:cubicBezTo>
                    <a:pt x="8989" y="37541"/>
                    <a:pt x="738" y="29278"/>
                    <a:pt x="738" y="19134"/>
                  </a:cubicBezTo>
                  <a:cubicBezTo>
                    <a:pt x="738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2415950" y="1437700"/>
              <a:ext cx="398275" cy="532225"/>
            </a:xfrm>
            <a:custGeom>
              <a:avLst/>
              <a:gdLst/>
              <a:ahLst/>
              <a:cxnLst/>
              <a:rect l="l" t="t" r="r" b="b"/>
              <a:pathLst>
                <a:path w="15931" h="21289" extrusionOk="0">
                  <a:moveTo>
                    <a:pt x="14181" y="453"/>
                  </a:moveTo>
                  <a:cubicBezTo>
                    <a:pt x="14907" y="453"/>
                    <a:pt x="15478" y="1024"/>
                    <a:pt x="15478" y="1750"/>
                  </a:cubicBezTo>
                  <a:lnTo>
                    <a:pt x="15478" y="17300"/>
                  </a:lnTo>
                  <a:cubicBezTo>
                    <a:pt x="15478" y="18026"/>
                    <a:pt x="14907" y="18610"/>
                    <a:pt x="14181" y="18610"/>
                  </a:cubicBezTo>
                  <a:lnTo>
                    <a:pt x="3989" y="18610"/>
                  </a:lnTo>
                  <a:cubicBezTo>
                    <a:pt x="3263" y="18610"/>
                    <a:pt x="2691" y="18026"/>
                    <a:pt x="2691" y="17300"/>
                  </a:cubicBezTo>
                  <a:lnTo>
                    <a:pt x="2691" y="1750"/>
                  </a:lnTo>
                  <a:cubicBezTo>
                    <a:pt x="2691" y="1024"/>
                    <a:pt x="3263" y="453"/>
                    <a:pt x="3989" y="453"/>
                  </a:cubicBezTo>
                  <a:close/>
                  <a:moveTo>
                    <a:pt x="2084" y="2536"/>
                  </a:moveTo>
                  <a:lnTo>
                    <a:pt x="2084" y="17324"/>
                  </a:lnTo>
                  <a:cubicBezTo>
                    <a:pt x="2084" y="18336"/>
                    <a:pt x="2953" y="19205"/>
                    <a:pt x="3965" y="19205"/>
                  </a:cubicBezTo>
                  <a:lnTo>
                    <a:pt x="13395" y="19205"/>
                  </a:lnTo>
                  <a:lnTo>
                    <a:pt x="13395" y="19395"/>
                  </a:lnTo>
                  <a:cubicBezTo>
                    <a:pt x="13395" y="20110"/>
                    <a:pt x="12788" y="20693"/>
                    <a:pt x="12073" y="20693"/>
                  </a:cubicBezTo>
                  <a:lnTo>
                    <a:pt x="1893" y="20693"/>
                  </a:lnTo>
                  <a:cubicBezTo>
                    <a:pt x="1179" y="20693"/>
                    <a:pt x="596" y="20110"/>
                    <a:pt x="596" y="19395"/>
                  </a:cubicBezTo>
                  <a:lnTo>
                    <a:pt x="596" y="3858"/>
                  </a:lnTo>
                  <a:cubicBezTo>
                    <a:pt x="596" y="3143"/>
                    <a:pt x="1179" y="2536"/>
                    <a:pt x="1893" y="2536"/>
                  </a:cubicBezTo>
                  <a:close/>
                  <a:moveTo>
                    <a:pt x="3965" y="0"/>
                  </a:moveTo>
                  <a:cubicBezTo>
                    <a:pt x="2953" y="0"/>
                    <a:pt x="2084" y="762"/>
                    <a:pt x="2084" y="1786"/>
                  </a:cubicBezTo>
                  <a:lnTo>
                    <a:pt x="2084" y="1941"/>
                  </a:lnTo>
                  <a:lnTo>
                    <a:pt x="1893" y="1941"/>
                  </a:lnTo>
                  <a:cubicBezTo>
                    <a:pt x="881" y="1941"/>
                    <a:pt x="0" y="2834"/>
                    <a:pt x="0" y="3858"/>
                  </a:cubicBezTo>
                  <a:lnTo>
                    <a:pt x="0" y="19395"/>
                  </a:lnTo>
                  <a:cubicBezTo>
                    <a:pt x="0" y="20408"/>
                    <a:pt x="881" y="21289"/>
                    <a:pt x="1893" y="21289"/>
                  </a:cubicBezTo>
                  <a:lnTo>
                    <a:pt x="12073" y="21289"/>
                  </a:lnTo>
                  <a:cubicBezTo>
                    <a:pt x="13097" y="21289"/>
                    <a:pt x="14002" y="20408"/>
                    <a:pt x="14002" y="19395"/>
                  </a:cubicBezTo>
                  <a:lnTo>
                    <a:pt x="14002" y="19205"/>
                  </a:lnTo>
                  <a:lnTo>
                    <a:pt x="14145" y="19205"/>
                  </a:lnTo>
                  <a:cubicBezTo>
                    <a:pt x="15169" y="19205"/>
                    <a:pt x="15931" y="18336"/>
                    <a:pt x="15931" y="17324"/>
                  </a:cubicBezTo>
                  <a:lnTo>
                    <a:pt x="15931" y="1786"/>
                  </a:lnTo>
                  <a:cubicBezTo>
                    <a:pt x="15931" y="762"/>
                    <a:pt x="15169" y="0"/>
                    <a:pt x="14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2531425" y="153830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2531425" y="158295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531425" y="162760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531425" y="167225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2531425" y="171690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2531425" y="1761550"/>
              <a:ext cx="223275" cy="14900"/>
            </a:xfrm>
            <a:custGeom>
              <a:avLst/>
              <a:gdLst/>
              <a:ahLst/>
              <a:cxnLst/>
              <a:rect l="l" t="t" r="r" b="b"/>
              <a:pathLst>
                <a:path w="8931" h="596" extrusionOk="0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2531425" y="1806200"/>
              <a:ext cx="223275" cy="11025"/>
            </a:xfrm>
            <a:custGeom>
              <a:avLst/>
              <a:gdLst/>
              <a:ahLst/>
              <a:cxnLst/>
              <a:rect l="l" t="t" r="r" b="b"/>
              <a:pathLst>
                <a:path w="8931" h="441" extrusionOk="0">
                  <a:moveTo>
                    <a:pt x="1" y="0"/>
                  </a:moveTo>
                  <a:lnTo>
                    <a:pt x="1" y="441"/>
                  </a:lnTo>
                  <a:lnTo>
                    <a:pt x="8931" y="441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2260900" y="3415650"/>
              <a:ext cx="722361" cy="712068"/>
            </a:xfrm>
            <a:custGeom>
              <a:avLst/>
              <a:gdLst/>
              <a:ahLst/>
              <a:cxnLst/>
              <a:rect l="l" t="t" r="r" b="b"/>
              <a:pathLst>
                <a:path w="22040" h="21604" extrusionOk="0">
                  <a:moveTo>
                    <a:pt x="11026" y="0"/>
                  </a:moveTo>
                  <a:cubicBezTo>
                    <a:pt x="10458" y="0"/>
                    <a:pt x="9889" y="217"/>
                    <a:pt x="9454" y="652"/>
                  </a:cubicBezTo>
                  <a:lnTo>
                    <a:pt x="870" y="9236"/>
                  </a:lnTo>
                  <a:cubicBezTo>
                    <a:pt x="1" y="10094"/>
                    <a:pt x="1" y="11499"/>
                    <a:pt x="870" y="12368"/>
                  </a:cubicBezTo>
                  <a:lnTo>
                    <a:pt x="9454" y="20952"/>
                  </a:lnTo>
                  <a:cubicBezTo>
                    <a:pt x="9889" y="21387"/>
                    <a:pt x="10458" y="21604"/>
                    <a:pt x="11026" y="21604"/>
                  </a:cubicBezTo>
                  <a:cubicBezTo>
                    <a:pt x="11595" y="21604"/>
                    <a:pt x="12163" y="21387"/>
                    <a:pt x="12598" y="20952"/>
                  </a:cubicBezTo>
                  <a:lnTo>
                    <a:pt x="21170" y="12368"/>
                  </a:lnTo>
                  <a:cubicBezTo>
                    <a:pt x="22039" y="11510"/>
                    <a:pt x="22039" y="10094"/>
                    <a:pt x="21170" y="9236"/>
                  </a:cubicBezTo>
                  <a:lnTo>
                    <a:pt x="12598" y="652"/>
                  </a:lnTo>
                  <a:cubicBezTo>
                    <a:pt x="12163" y="217"/>
                    <a:pt x="11595" y="0"/>
                    <a:pt x="110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2152825" y="2629500"/>
              <a:ext cx="938525" cy="938550"/>
            </a:xfrm>
            <a:custGeom>
              <a:avLst/>
              <a:gdLst/>
              <a:ahLst/>
              <a:cxnLst/>
              <a:rect l="l" t="t" r="r" b="b"/>
              <a:pathLst>
                <a:path w="37541" h="37542" extrusionOk="0">
                  <a:moveTo>
                    <a:pt x="18764" y="1"/>
                  </a:moveTo>
                  <a:cubicBezTo>
                    <a:pt x="8406" y="1"/>
                    <a:pt x="0" y="8407"/>
                    <a:pt x="0" y="18777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7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2594250" y="2046700"/>
              <a:ext cx="44650" cy="44675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893" y="0"/>
                  </a:moveTo>
                  <a:cubicBezTo>
                    <a:pt x="393" y="0"/>
                    <a:pt x="0" y="393"/>
                    <a:pt x="0" y="893"/>
                  </a:cubicBezTo>
                  <a:cubicBezTo>
                    <a:pt x="0" y="1381"/>
                    <a:pt x="393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393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2152825" y="2588425"/>
              <a:ext cx="938525" cy="938250"/>
            </a:xfrm>
            <a:custGeom>
              <a:avLst/>
              <a:gdLst/>
              <a:ahLst/>
              <a:cxnLst/>
              <a:rect l="l" t="t" r="r" b="b"/>
              <a:pathLst>
                <a:path w="37541" h="37530" extrusionOk="0">
                  <a:moveTo>
                    <a:pt x="18764" y="1"/>
                  </a:moveTo>
                  <a:cubicBezTo>
                    <a:pt x="8406" y="1"/>
                    <a:pt x="0" y="8395"/>
                    <a:pt x="0" y="18765"/>
                  </a:cubicBezTo>
                  <a:cubicBezTo>
                    <a:pt x="0" y="29135"/>
                    <a:pt x="8406" y="37529"/>
                    <a:pt x="18764" y="37529"/>
                  </a:cubicBezTo>
                  <a:cubicBezTo>
                    <a:pt x="29135" y="37529"/>
                    <a:pt x="37541" y="29135"/>
                    <a:pt x="37541" y="18765"/>
                  </a:cubicBezTo>
                  <a:cubicBezTo>
                    <a:pt x="37541" y="8395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first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2611800" y="2067825"/>
              <a:ext cx="9250" cy="584325"/>
            </a:xfrm>
            <a:custGeom>
              <a:avLst/>
              <a:gdLst/>
              <a:ahLst/>
              <a:cxnLst/>
              <a:rect l="l" t="t" r="r" b="b"/>
              <a:pathLst>
                <a:path w="370" h="23373" extrusionOk="0">
                  <a:moveTo>
                    <a:pt x="1" y="1"/>
                  </a:moveTo>
                  <a:lnTo>
                    <a:pt x="1" y="23373"/>
                  </a:lnTo>
                  <a:lnTo>
                    <a:pt x="370" y="23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499" name="Google Shape;1499;p32"/>
          <p:cNvGrpSpPr/>
          <p:nvPr/>
        </p:nvGrpSpPr>
        <p:grpSpPr>
          <a:xfrm>
            <a:off x="4567992" y="1244100"/>
            <a:ext cx="533625" cy="548420"/>
            <a:chOff x="4453692" y="1167900"/>
            <a:chExt cx="533625" cy="548420"/>
          </a:xfrm>
        </p:grpSpPr>
        <p:sp>
          <p:nvSpPr>
            <p:cNvPr id="1500" name="Google Shape;1500;p32"/>
            <p:cNvSpPr/>
            <p:nvPr/>
          </p:nvSpPr>
          <p:spPr>
            <a:xfrm>
              <a:off x="4489064" y="1213847"/>
              <a:ext cx="477988" cy="490201"/>
            </a:xfrm>
            <a:custGeom>
              <a:avLst/>
              <a:gdLst/>
              <a:ahLst/>
              <a:cxnLst/>
              <a:rect l="l" t="t" r="r" b="b"/>
              <a:pathLst>
                <a:path w="23325" h="23921" extrusionOk="0">
                  <a:moveTo>
                    <a:pt x="18527" y="1"/>
                  </a:moveTo>
                  <a:cubicBezTo>
                    <a:pt x="17098" y="2287"/>
                    <a:pt x="15872" y="4692"/>
                    <a:pt x="14407" y="6966"/>
                  </a:cubicBezTo>
                  <a:cubicBezTo>
                    <a:pt x="12728" y="9502"/>
                    <a:pt x="11383" y="12252"/>
                    <a:pt x="9680" y="14777"/>
                  </a:cubicBezTo>
                  <a:cubicBezTo>
                    <a:pt x="9216" y="15431"/>
                    <a:pt x="8859" y="16181"/>
                    <a:pt x="8240" y="16717"/>
                  </a:cubicBezTo>
                  <a:cubicBezTo>
                    <a:pt x="8136" y="16810"/>
                    <a:pt x="8000" y="16855"/>
                    <a:pt x="7863" y="16855"/>
                  </a:cubicBezTo>
                  <a:cubicBezTo>
                    <a:pt x="7702" y="16855"/>
                    <a:pt x="7540" y="16792"/>
                    <a:pt x="7430" y="16670"/>
                  </a:cubicBezTo>
                  <a:cubicBezTo>
                    <a:pt x="7109" y="16336"/>
                    <a:pt x="6870" y="15931"/>
                    <a:pt x="6620" y="15527"/>
                  </a:cubicBezTo>
                  <a:cubicBezTo>
                    <a:pt x="5727" y="14015"/>
                    <a:pt x="4763" y="12538"/>
                    <a:pt x="3834" y="11038"/>
                  </a:cubicBezTo>
                  <a:cubicBezTo>
                    <a:pt x="3644" y="10752"/>
                    <a:pt x="3489" y="10431"/>
                    <a:pt x="3227" y="10205"/>
                  </a:cubicBezTo>
                  <a:cubicBezTo>
                    <a:pt x="2822" y="10252"/>
                    <a:pt x="2477" y="10502"/>
                    <a:pt x="2132" y="10681"/>
                  </a:cubicBezTo>
                  <a:cubicBezTo>
                    <a:pt x="1489" y="11074"/>
                    <a:pt x="834" y="11443"/>
                    <a:pt x="286" y="11955"/>
                  </a:cubicBezTo>
                  <a:cubicBezTo>
                    <a:pt x="60" y="12133"/>
                    <a:pt x="1" y="12431"/>
                    <a:pt x="120" y="12693"/>
                  </a:cubicBezTo>
                  <a:cubicBezTo>
                    <a:pt x="655" y="13919"/>
                    <a:pt x="1560" y="14931"/>
                    <a:pt x="2263" y="16062"/>
                  </a:cubicBezTo>
                  <a:cubicBezTo>
                    <a:pt x="2679" y="16741"/>
                    <a:pt x="3120" y="17396"/>
                    <a:pt x="3596" y="18015"/>
                  </a:cubicBezTo>
                  <a:cubicBezTo>
                    <a:pt x="4227" y="18825"/>
                    <a:pt x="4727" y="19718"/>
                    <a:pt x="5346" y="20539"/>
                  </a:cubicBezTo>
                  <a:cubicBezTo>
                    <a:pt x="5811" y="21146"/>
                    <a:pt x="6192" y="21813"/>
                    <a:pt x="6692" y="22397"/>
                  </a:cubicBezTo>
                  <a:cubicBezTo>
                    <a:pt x="7109" y="22897"/>
                    <a:pt x="7454" y="23456"/>
                    <a:pt x="7930" y="23921"/>
                  </a:cubicBezTo>
                  <a:cubicBezTo>
                    <a:pt x="8204" y="23504"/>
                    <a:pt x="8478" y="23087"/>
                    <a:pt x="8787" y="22694"/>
                  </a:cubicBezTo>
                  <a:cubicBezTo>
                    <a:pt x="9907" y="21206"/>
                    <a:pt x="11085" y="19765"/>
                    <a:pt x="12204" y="18289"/>
                  </a:cubicBezTo>
                  <a:cubicBezTo>
                    <a:pt x="14038" y="15872"/>
                    <a:pt x="15943" y="13526"/>
                    <a:pt x="17729" y="11086"/>
                  </a:cubicBezTo>
                  <a:cubicBezTo>
                    <a:pt x="18860" y="9538"/>
                    <a:pt x="19920" y="7930"/>
                    <a:pt x="20956" y="6323"/>
                  </a:cubicBezTo>
                  <a:cubicBezTo>
                    <a:pt x="21729" y="5109"/>
                    <a:pt x="22491" y="3894"/>
                    <a:pt x="23134" y="2620"/>
                  </a:cubicBezTo>
                  <a:cubicBezTo>
                    <a:pt x="23170" y="2489"/>
                    <a:pt x="23325" y="2299"/>
                    <a:pt x="23158" y="2204"/>
                  </a:cubicBezTo>
                  <a:cubicBezTo>
                    <a:pt x="21741" y="1203"/>
                    <a:pt x="19967" y="942"/>
                    <a:pt x="185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4453692" y="1167900"/>
              <a:ext cx="533625" cy="548420"/>
            </a:xfrm>
            <a:custGeom>
              <a:avLst/>
              <a:gdLst/>
              <a:ahLst/>
              <a:cxnLst/>
              <a:rect l="l" t="t" r="r" b="b"/>
              <a:pathLst>
                <a:path w="26040" h="26762" extrusionOk="0">
                  <a:moveTo>
                    <a:pt x="19896" y="1433"/>
                  </a:moveTo>
                  <a:cubicBezTo>
                    <a:pt x="20717" y="1981"/>
                    <a:pt x="21658" y="2302"/>
                    <a:pt x="22574" y="2660"/>
                  </a:cubicBezTo>
                  <a:cubicBezTo>
                    <a:pt x="23277" y="2886"/>
                    <a:pt x="23896" y="3267"/>
                    <a:pt x="24527" y="3636"/>
                  </a:cubicBezTo>
                  <a:cubicBezTo>
                    <a:pt x="24694" y="3731"/>
                    <a:pt x="24551" y="3934"/>
                    <a:pt x="24503" y="4065"/>
                  </a:cubicBezTo>
                  <a:cubicBezTo>
                    <a:pt x="23682" y="5684"/>
                    <a:pt x="22693" y="7196"/>
                    <a:pt x="21705" y="8720"/>
                  </a:cubicBezTo>
                  <a:cubicBezTo>
                    <a:pt x="20658" y="10327"/>
                    <a:pt x="19574" y="11923"/>
                    <a:pt x="18419" y="13459"/>
                  </a:cubicBezTo>
                  <a:cubicBezTo>
                    <a:pt x="16633" y="15816"/>
                    <a:pt x="14788" y="18126"/>
                    <a:pt x="13002" y="20483"/>
                  </a:cubicBezTo>
                  <a:cubicBezTo>
                    <a:pt x="11954" y="21841"/>
                    <a:pt x="10882" y="23162"/>
                    <a:pt x="9859" y="24531"/>
                  </a:cubicBezTo>
                  <a:cubicBezTo>
                    <a:pt x="9668" y="24781"/>
                    <a:pt x="9513" y="25043"/>
                    <a:pt x="9335" y="25305"/>
                  </a:cubicBezTo>
                  <a:cubicBezTo>
                    <a:pt x="9311" y="25305"/>
                    <a:pt x="9263" y="25317"/>
                    <a:pt x="9239" y="25317"/>
                  </a:cubicBezTo>
                  <a:cubicBezTo>
                    <a:pt x="8763" y="24805"/>
                    <a:pt x="8394" y="24222"/>
                    <a:pt x="7942" y="23686"/>
                  </a:cubicBezTo>
                  <a:cubicBezTo>
                    <a:pt x="7430" y="23043"/>
                    <a:pt x="7001" y="22329"/>
                    <a:pt x="6501" y="21674"/>
                  </a:cubicBezTo>
                  <a:cubicBezTo>
                    <a:pt x="5965" y="20924"/>
                    <a:pt x="5501" y="20126"/>
                    <a:pt x="4929" y="19400"/>
                  </a:cubicBezTo>
                  <a:cubicBezTo>
                    <a:pt x="4405" y="18733"/>
                    <a:pt x="3953" y="18019"/>
                    <a:pt x="3501" y="17292"/>
                  </a:cubicBezTo>
                  <a:cubicBezTo>
                    <a:pt x="2929" y="16388"/>
                    <a:pt x="2227" y="15566"/>
                    <a:pt x="1727" y="14625"/>
                  </a:cubicBezTo>
                  <a:cubicBezTo>
                    <a:pt x="1572" y="14328"/>
                    <a:pt x="1357" y="14006"/>
                    <a:pt x="1453" y="13661"/>
                  </a:cubicBezTo>
                  <a:cubicBezTo>
                    <a:pt x="1655" y="13316"/>
                    <a:pt x="2012" y="13090"/>
                    <a:pt x="2334" y="12851"/>
                  </a:cubicBezTo>
                  <a:cubicBezTo>
                    <a:pt x="3001" y="12423"/>
                    <a:pt x="3679" y="11970"/>
                    <a:pt x="4417" y="11673"/>
                  </a:cubicBezTo>
                  <a:cubicBezTo>
                    <a:pt x="4459" y="11652"/>
                    <a:pt x="4497" y="11643"/>
                    <a:pt x="4531" y="11643"/>
                  </a:cubicBezTo>
                  <a:cubicBezTo>
                    <a:pt x="4717" y="11643"/>
                    <a:pt x="4817" y="11901"/>
                    <a:pt x="4917" y="12042"/>
                  </a:cubicBezTo>
                  <a:cubicBezTo>
                    <a:pt x="5953" y="13697"/>
                    <a:pt x="7025" y="15328"/>
                    <a:pt x="8013" y="17019"/>
                  </a:cubicBezTo>
                  <a:cubicBezTo>
                    <a:pt x="8251" y="17400"/>
                    <a:pt x="8489" y="17792"/>
                    <a:pt x="8811" y="18126"/>
                  </a:cubicBezTo>
                  <a:cubicBezTo>
                    <a:pt x="8919" y="18241"/>
                    <a:pt x="9079" y="18301"/>
                    <a:pt x="9237" y="18301"/>
                  </a:cubicBezTo>
                  <a:cubicBezTo>
                    <a:pt x="9374" y="18301"/>
                    <a:pt x="9509" y="18256"/>
                    <a:pt x="9609" y="18162"/>
                  </a:cubicBezTo>
                  <a:cubicBezTo>
                    <a:pt x="10240" y="17614"/>
                    <a:pt x="10609" y="16840"/>
                    <a:pt x="11085" y="16161"/>
                  </a:cubicBezTo>
                  <a:cubicBezTo>
                    <a:pt x="12204" y="14494"/>
                    <a:pt x="13168" y="12744"/>
                    <a:pt x="14181" y="11006"/>
                  </a:cubicBezTo>
                  <a:cubicBezTo>
                    <a:pt x="14907" y="9708"/>
                    <a:pt x="15752" y="8482"/>
                    <a:pt x="16526" y="7196"/>
                  </a:cubicBezTo>
                  <a:cubicBezTo>
                    <a:pt x="17693" y="5303"/>
                    <a:pt x="18729" y="3326"/>
                    <a:pt x="19896" y="1433"/>
                  </a:cubicBezTo>
                  <a:close/>
                  <a:moveTo>
                    <a:pt x="19915" y="1"/>
                  </a:moveTo>
                  <a:cubicBezTo>
                    <a:pt x="19881" y="1"/>
                    <a:pt x="19847" y="2"/>
                    <a:pt x="19812" y="5"/>
                  </a:cubicBezTo>
                  <a:cubicBezTo>
                    <a:pt x="19479" y="16"/>
                    <a:pt x="19169" y="231"/>
                    <a:pt x="18991" y="517"/>
                  </a:cubicBezTo>
                  <a:cubicBezTo>
                    <a:pt x="17479" y="2838"/>
                    <a:pt x="16133" y="5267"/>
                    <a:pt x="14585" y="7565"/>
                  </a:cubicBezTo>
                  <a:cubicBezTo>
                    <a:pt x="13621" y="8970"/>
                    <a:pt x="12704" y="10399"/>
                    <a:pt x="11847" y="11875"/>
                  </a:cubicBezTo>
                  <a:cubicBezTo>
                    <a:pt x="11013" y="13328"/>
                    <a:pt x="10132" y="14780"/>
                    <a:pt x="9382" y="16292"/>
                  </a:cubicBezTo>
                  <a:cubicBezTo>
                    <a:pt x="8823" y="15066"/>
                    <a:pt x="8096" y="13935"/>
                    <a:pt x="7334" y="12828"/>
                  </a:cubicBezTo>
                  <a:cubicBezTo>
                    <a:pt x="6811" y="12066"/>
                    <a:pt x="6310" y="11256"/>
                    <a:pt x="5632" y="10613"/>
                  </a:cubicBezTo>
                  <a:cubicBezTo>
                    <a:pt x="5382" y="10363"/>
                    <a:pt x="5048" y="10172"/>
                    <a:pt x="4691" y="10161"/>
                  </a:cubicBezTo>
                  <a:cubicBezTo>
                    <a:pt x="4651" y="10158"/>
                    <a:pt x="4612" y="10156"/>
                    <a:pt x="4572" y="10156"/>
                  </a:cubicBezTo>
                  <a:cubicBezTo>
                    <a:pt x="4105" y="10156"/>
                    <a:pt x="3668" y="10344"/>
                    <a:pt x="3251" y="10542"/>
                  </a:cubicBezTo>
                  <a:cubicBezTo>
                    <a:pt x="2274" y="11030"/>
                    <a:pt x="1322" y="11613"/>
                    <a:pt x="595" y="12435"/>
                  </a:cubicBezTo>
                  <a:cubicBezTo>
                    <a:pt x="262" y="12828"/>
                    <a:pt x="0" y="13328"/>
                    <a:pt x="12" y="13863"/>
                  </a:cubicBezTo>
                  <a:cubicBezTo>
                    <a:pt x="24" y="14471"/>
                    <a:pt x="322" y="15018"/>
                    <a:pt x="595" y="15554"/>
                  </a:cubicBezTo>
                  <a:cubicBezTo>
                    <a:pt x="1608" y="17352"/>
                    <a:pt x="2762" y="19066"/>
                    <a:pt x="3953" y="20745"/>
                  </a:cubicBezTo>
                  <a:cubicBezTo>
                    <a:pt x="5048" y="22233"/>
                    <a:pt x="6084" y="23757"/>
                    <a:pt x="7215" y="25222"/>
                  </a:cubicBezTo>
                  <a:cubicBezTo>
                    <a:pt x="7489" y="25567"/>
                    <a:pt x="7763" y="25913"/>
                    <a:pt x="8061" y="26234"/>
                  </a:cubicBezTo>
                  <a:cubicBezTo>
                    <a:pt x="8365" y="26554"/>
                    <a:pt x="8815" y="26761"/>
                    <a:pt x="9257" y="26761"/>
                  </a:cubicBezTo>
                  <a:cubicBezTo>
                    <a:pt x="9473" y="26761"/>
                    <a:pt x="9687" y="26712"/>
                    <a:pt x="9882" y="26603"/>
                  </a:cubicBezTo>
                  <a:cubicBezTo>
                    <a:pt x="10275" y="26294"/>
                    <a:pt x="10561" y="25865"/>
                    <a:pt x="10882" y="25484"/>
                  </a:cubicBezTo>
                  <a:cubicBezTo>
                    <a:pt x="12168" y="23722"/>
                    <a:pt x="13621" y="22103"/>
                    <a:pt x="14943" y="20376"/>
                  </a:cubicBezTo>
                  <a:cubicBezTo>
                    <a:pt x="16145" y="18852"/>
                    <a:pt x="17383" y="17352"/>
                    <a:pt x="18574" y="15828"/>
                  </a:cubicBezTo>
                  <a:cubicBezTo>
                    <a:pt x="20574" y="13328"/>
                    <a:pt x="22396" y="10684"/>
                    <a:pt x="24051" y="7946"/>
                  </a:cubicBezTo>
                  <a:cubicBezTo>
                    <a:pt x="24658" y="6886"/>
                    <a:pt x="25325" y="5851"/>
                    <a:pt x="25777" y="4708"/>
                  </a:cubicBezTo>
                  <a:cubicBezTo>
                    <a:pt x="25908" y="4362"/>
                    <a:pt x="26039" y="4005"/>
                    <a:pt x="26003" y="3636"/>
                  </a:cubicBezTo>
                  <a:cubicBezTo>
                    <a:pt x="25992" y="3160"/>
                    <a:pt x="25682" y="2755"/>
                    <a:pt x="25301" y="2505"/>
                  </a:cubicBezTo>
                  <a:cubicBezTo>
                    <a:pt x="24646" y="2088"/>
                    <a:pt x="23979" y="1671"/>
                    <a:pt x="23277" y="1338"/>
                  </a:cubicBezTo>
                  <a:cubicBezTo>
                    <a:pt x="22598" y="993"/>
                    <a:pt x="21860" y="755"/>
                    <a:pt x="21181" y="409"/>
                  </a:cubicBezTo>
                  <a:cubicBezTo>
                    <a:pt x="20783" y="210"/>
                    <a:pt x="20364" y="1"/>
                    <a:pt x="199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32"/>
          <p:cNvGrpSpPr/>
          <p:nvPr/>
        </p:nvGrpSpPr>
        <p:grpSpPr>
          <a:xfrm>
            <a:off x="1952538" y="1240141"/>
            <a:ext cx="710393" cy="1252329"/>
            <a:chOff x="1952538" y="1240141"/>
            <a:chExt cx="710393" cy="1252329"/>
          </a:xfrm>
        </p:grpSpPr>
        <p:grpSp>
          <p:nvGrpSpPr>
            <p:cNvPr id="1503" name="Google Shape;1503;p32"/>
            <p:cNvGrpSpPr/>
            <p:nvPr/>
          </p:nvGrpSpPr>
          <p:grpSpPr>
            <a:xfrm>
              <a:off x="1974486" y="1240141"/>
              <a:ext cx="474340" cy="446573"/>
              <a:chOff x="2088786" y="1240141"/>
              <a:chExt cx="474340" cy="446573"/>
            </a:xfrm>
          </p:grpSpPr>
          <p:sp>
            <p:nvSpPr>
              <p:cNvPr id="1504" name="Google Shape;1504;p32"/>
              <p:cNvSpPr/>
              <p:nvPr/>
            </p:nvSpPr>
            <p:spPr>
              <a:xfrm>
                <a:off x="2124958" y="1313857"/>
                <a:ext cx="420752" cy="348270"/>
              </a:xfrm>
              <a:custGeom>
                <a:avLst/>
                <a:gdLst/>
                <a:ahLst/>
                <a:cxnLst/>
                <a:rect l="l" t="t" r="r" b="b"/>
                <a:pathLst>
                  <a:path w="20532" h="16995" extrusionOk="0">
                    <a:moveTo>
                      <a:pt x="7916" y="10325"/>
                    </a:moveTo>
                    <a:lnTo>
                      <a:pt x="7916" y="10325"/>
                    </a:lnTo>
                    <a:cubicBezTo>
                      <a:pt x="7594" y="10575"/>
                      <a:pt x="7261" y="10825"/>
                      <a:pt x="6927" y="11051"/>
                    </a:cubicBezTo>
                    <a:cubicBezTo>
                      <a:pt x="6618" y="11254"/>
                      <a:pt x="6082" y="11492"/>
                      <a:pt x="5546" y="11575"/>
                    </a:cubicBezTo>
                    <a:cubicBezTo>
                      <a:pt x="6344" y="11159"/>
                      <a:pt x="7130" y="10742"/>
                      <a:pt x="7916" y="10325"/>
                    </a:cubicBezTo>
                    <a:close/>
                    <a:moveTo>
                      <a:pt x="4498" y="13337"/>
                    </a:moveTo>
                    <a:lnTo>
                      <a:pt x="4498" y="13337"/>
                    </a:lnTo>
                    <a:cubicBezTo>
                      <a:pt x="4510" y="13337"/>
                      <a:pt x="4510" y="13349"/>
                      <a:pt x="4522" y="13349"/>
                    </a:cubicBezTo>
                    <a:lnTo>
                      <a:pt x="4510" y="13349"/>
                    </a:lnTo>
                    <a:cubicBezTo>
                      <a:pt x="4510" y="13349"/>
                      <a:pt x="4510" y="13349"/>
                      <a:pt x="4498" y="13337"/>
                    </a:cubicBezTo>
                    <a:close/>
                    <a:moveTo>
                      <a:pt x="19467" y="1"/>
                    </a:moveTo>
                    <a:cubicBezTo>
                      <a:pt x="19315" y="1"/>
                      <a:pt x="19160" y="48"/>
                      <a:pt x="19012" y="157"/>
                    </a:cubicBezTo>
                    <a:cubicBezTo>
                      <a:pt x="15988" y="2443"/>
                      <a:pt x="12785" y="4455"/>
                      <a:pt x="9416" y="6206"/>
                    </a:cubicBezTo>
                    <a:cubicBezTo>
                      <a:pt x="7880" y="7003"/>
                      <a:pt x="6237" y="7634"/>
                      <a:pt x="4737" y="8492"/>
                    </a:cubicBezTo>
                    <a:cubicBezTo>
                      <a:pt x="4046" y="8885"/>
                      <a:pt x="3403" y="9385"/>
                      <a:pt x="2915" y="10004"/>
                    </a:cubicBezTo>
                    <a:cubicBezTo>
                      <a:pt x="2689" y="10278"/>
                      <a:pt x="2522" y="10540"/>
                      <a:pt x="2427" y="10801"/>
                    </a:cubicBezTo>
                    <a:cubicBezTo>
                      <a:pt x="2248" y="10587"/>
                      <a:pt x="2070" y="10361"/>
                      <a:pt x="1891" y="10147"/>
                    </a:cubicBezTo>
                    <a:cubicBezTo>
                      <a:pt x="1707" y="9920"/>
                      <a:pt x="1492" y="9825"/>
                      <a:pt x="1281" y="9825"/>
                    </a:cubicBezTo>
                    <a:cubicBezTo>
                      <a:pt x="617" y="9825"/>
                      <a:pt x="0" y="10763"/>
                      <a:pt x="569" y="11468"/>
                    </a:cubicBezTo>
                    <a:cubicBezTo>
                      <a:pt x="1343" y="12409"/>
                      <a:pt x="2105" y="13349"/>
                      <a:pt x="2879" y="14290"/>
                    </a:cubicBezTo>
                    <a:cubicBezTo>
                      <a:pt x="3201" y="14671"/>
                      <a:pt x="3498" y="15123"/>
                      <a:pt x="4022" y="15254"/>
                    </a:cubicBezTo>
                    <a:cubicBezTo>
                      <a:pt x="4135" y="15288"/>
                      <a:pt x="4247" y="15302"/>
                      <a:pt x="4357" y="15302"/>
                    </a:cubicBezTo>
                    <a:cubicBezTo>
                      <a:pt x="4756" y="15302"/>
                      <a:pt x="5137" y="15110"/>
                      <a:pt x="5511" y="14933"/>
                    </a:cubicBezTo>
                    <a:cubicBezTo>
                      <a:pt x="5594" y="14897"/>
                      <a:pt x="5677" y="14861"/>
                      <a:pt x="5761" y="14814"/>
                    </a:cubicBezTo>
                    <a:cubicBezTo>
                      <a:pt x="5903" y="14981"/>
                      <a:pt x="6058" y="15135"/>
                      <a:pt x="6213" y="15278"/>
                    </a:cubicBezTo>
                    <a:cubicBezTo>
                      <a:pt x="6153" y="15373"/>
                      <a:pt x="6082" y="15469"/>
                      <a:pt x="6022" y="15564"/>
                    </a:cubicBezTo>
                    <a:cubicBezTo>
                      <a:pt x="5584" y="16217"/>
                      <a:pt x="6190" y="16957"/>
                      <a:pt x="6855" y="16957"/>
                    </a:cubicBezTo>
                    <a:cubicBezTo>
                      <a:pt x="7003" y="16957"/>
                      <a:pt x="7154" y="16920"/>
                      <a:pt x="7296" y="16838"/>
                    </a:cubicBezTo>
                    <a:cubicBezTo>
                      <a:pt x="7487" y="16731"/>
                      <a:pt x="7677" y="16612"/>
                      <a:pt x="7868" y="16493"/>
                    </a:cubicBezTo>
                    <a:cubicBezTo>
                      <a:pt x="8130" y="16635"/>
                      <a:pt x="8392" y="16766"/>
                      <a:pt x="8666" y="16886"/>
                    </a:cubicBezTo>
                    <a:cubicBezTo>
                      <a:pt x="8834" y="16958"/>
                      <a:pt x="8998" y="16995"/>
                      <a:pt x="9152" y="16995"/>
                    </a:cubicBezTo>
                    <a:cubicBezTo>
                      <a:pt x="9456" y="16995"/>
                      <a:pt x="9727" y="16852"/>
                      <a:pt x="9940" y="16552"/>
                    </a:cubicBezTo>
                    <a:cubicBezTo>
                      <a:pt x="11106" y="14933"/>
                      <a:pt x="12261" y="13302"/>
                      <a:pt x="13428" y="11682"/>
                    </a:cubicBezTo>
                    <a:cubicBezTo>
                      <a:pt x="13928" y="11301"/>
                      <a:pt x="14428" y="10932"/>
                      <a:pt x="14928" y="10563"/>
                    </a:cubicBezTo>
                    <a:cubicBezTo>
                      <a:pt x="15381" y="10218"/>
                      <a:pt x="15428" y="9563"/>
                      <a:pt x="15166" y="9146"/>
                    </a:cubicBezTo>
                    <a:cubicBezTo>
                      <a:pt x="17595" y="7027"/>
                      <a:pt x="19536" y="4372"/>
                      <a:pt x="20381" y="1217"/>
                    </a:cubicBezTo>
                    <a:cubicBezTo>
                      <a:pt x="20531" y="646"/>
                      <a:pt x="20025" y="1"/>
                      <a:pt x="1946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2134918" y="1240141"/>
                <a:ext cx="270890" cy="139533"/>
              </a:xfrm>
              <a:custGeom>
                <a:avLst/>
                <a:gdLst/>
                <a:ahLst/>
                <a:cxnLst/>
                <a:rect l="l" t="t" r="r" b="b"/>
                <a:pathLst>
                  <a:path w="13219" h="6809" extrusionOk="0">
                    <a:moveTo>
                      <a:pt x="1620" y="1"/>
                    </a:moveTo>
                    <a:cubicBezTo>
                      <a:pt x="1070" y="1"/>
                      <a:pt x="642" y="668"/>
                      <a:pt x="726" y="1218"/>
                    </a:cubicBezTo>
                    <a:cubicBezTo>
                      <a:pt x="738" y="1313"/>
                      <a:pt x="750" y="1397"/>
                      <a:pt x="762" y="1492"/>
                    </a:cubicBezTo>
                    <a:cubicBezTo>
                      <a:pt x="357" y="1552"/>
                      <a:pt x="0" y="1849"/>
                      <a:pt x="36" y="2385"/>
                    </a:cubicBezTo>
                    <a:cubicBezTo>
                      <a:pt x="83" y="3016"/>
                      <a:pt x="119" y="3647"/>
                      <a:pt x="155" y="4290"/>
                    </a:cubicBezTo>
                    <a:cubicBezTo>
                      <a:pt x="119" y="4469"/>
                      <a:pt x="131" y="4671"/>
                      <a:pt x="191" y="4862"/>
                    </a:cubicBezTo>
                    <a:cubicBezTo>
                      <a:pt x="214" y="5207"/>
                      <a:pt x="238" y="5552"/>
                      <a:pt x="262" y="5897"/>
                    </a:cubicBezTo>
                    <a:cubicBezTo>
                      <a:pt x="295" y="6485"/>
                      <a:pt x="748" y="6808"/>
                      <a:pt x="1205" y="6808"/>
                    </a:cubicBezTo>
                    <a:cubicBezTo>
                      <a:pt x="1572" y="6808"/>
                      <a:pt x="1942" y="6599"/>
                      <a:pt x="2096" y="6147"/>
                    </a:cubicBezTo>
                    <a:cubicBezTo>
                      <a:pt x="2131" y="6016"/>
                      <a:pt x="2179" y="5885"/>
                      <a:pt x="2215" y="5755"/>
                    </a:cubicBezTo>
                    <a:cubicBezTo>
                      <a:pt x="3631" y="5600"/>
                      <a:pt x="5036" y="5445"/>
                      <a:pt x="6453" y="5290"/>
                    </a:cubicBezTo>
                    <a:cubicBezTo>
                      <a:pt x="7322" y="5195"/>
                      <a:pt x="8192" y="5100"/>
                      <a:pt x="9061" y="5004"/>
                    </a:cubicBezTo>
                    <a:cubicBezTo>
                      <a:pt x="9711" y="4937"/>
                      <a:pt x="10440" y="4774"/>
                      <a:pt x="11119" y="4774"/>
                    </a:cubicBezTo>
                    <a:cubicBezTo>
                      <a:pt x="11273" y="4774"/>
                      <a:pt x="11425" y="4782"/>
                      <a:pt x="11573" y="4802"/>
                    </a:cubicBezTo>
                    <a:cubicBezTo>
                      <a:pt x="11628" y="4810"/>
                      <a:pt x="11681" y="4814"/>
                      <a:pt x="11733" y="4814"/>
                    </a:cubicBezTo>
                    <a:cubicBezTo>
                      <a:pt x="12776" y="4814"/>
                      <a:pt x="13219" y="3288"/>
                      <a:pt x="12073" y="3004"/>
                    </a:cubicBezTo>
                    <a:cubicBezTo>
                      <a:pt x="11394" y="2837"/>
                      <a:pt x="10716" y="2671"/>
                      <a:pt x="10049" y="2516"/>
                    </a:cubicBezTo>
                    <a:cubicBezTo>
                      <a:pt x="9894" y="2349"/>
                      <a:pt x="9680" y="2254"/>
                      <a:pt x="9394" y="2254"/>
                    </a:cubicBezTo>
                    <a:cubicBezTo>
                      <a:pt x="9275" y="2254"/>
                      <a:pt x="9144" y="2254"/>
                      <a:pt x="9013" y="2266"/>
                    </a:cubicBezTo>
                    <a:cubicBezTo>
                      <a:pt x="8608" y="2159"/>
                      <a:pt x="8192" y="2064"/>
                      <a:pt x="7775" y="1956"/>
                    </a:cubicBezTo>
                    <a:cubicBezTo>
                      <a:pt x="7144" y="1528"/>
                      <a:pt x="6429" y="1302"/>
                      <a:pt x="5632" y="1242"/>
                    </a:cubicBezTo>
                    <a:cubicBezTo>
                      <a:pt x="5596" y="1238"/>
                      <a:pt x="5562" y="1236"/>
                      <a:pt x="5528" y="1236"/>
                    </a:cubicBezTo>
                    <a:cubicBezTo>
                      <a:pt x="5369" y="1236"/>
                      <a:pt x="5228" y="1280"/>
                      <a:pt x="5120" y="1349"/>
                    </a:cubicBezTo>
                    <a:cubicBezTo>
                      <a:pt x="4036" y="1111"/>
                      <a:pt x="2965" y="802"/>
                      <a:pt x="2096" y="170"/>
                    </a:cubicBezTo>
                    <a:cubicBezTo>
                      <a:pt x="1933" y="52"/>
                      <a:pt x="1772" y="1"/>
                      <a:pt x="16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2144181" y="1342691"/>
                <a:ext cx="271587" cy="144226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7038" extrusionOk="0">
                    <a:moveTo>
                      <a:pt x="13252" y="0"/>
                    </a:moveTo>
                    <a:lnTo>
                      <a:pt x="13252" y="0"/>
                    </a:lnTo>
                    <a:cubicBezTo>
                      <a:pt x="12645" y="72"/>
                      <a:pt x="12062" y="274"/>
                      <a:pt x="11466" y="417"/>
                    </a:cubicBezTo>
                    <a:cubicBezTo>
                      <a:pt x="8656" y="1108"/>
                      <a:pt x="5858" y="1810"/>
                      <a:pt x="3108" y="2656"/>
                    </a:cubicBezTo>
                    <a:cubicBezTo>
                      <a:pt x="2251" y="2929"/>
                      <a:pt x="1394" y="3227"/>
                      <a:pt x="596" y="3632"/>
                    </a:cubicBezTo>
                    <a:cubicBezTo>
                      <a:pt x="382" y="3751"/>
                      <a:pt x="108" y="3870"/>
                      <a:pt x="36" y="4120"/>
                    </a:cubicBezTo>
                    <a:cubicBezTo>
                      <a:pt x="1" y="4537"/>
                      <a:pt x="227" y="4918"/>
                      <a:pt x="393" y="5275"/>
                    </a:cubicBezTo>
                    <a:cubicBezTo>
                      <a:pt x="703" y="5858"/>
                      <a:pt x="1001" y="6442"/>
                      <a:pt x="1263" y="7037"/>
                    </a:cubicBezTo>
                    <a:cubicBezTo>
                      <a:pt x="1941" y="6620"/>
                      <a:pt x="2572" y="6156"/>
                      <a:pt x="3251" y="5739"/>
                    </a:cubicBezTo>
                    <a:cubicBezTo>
                      <a:pt x="6108" y="3941"/>
                      <a:pt x="9025" y="2191"/>
                      <a:pt x="12026" y="643"/>
                    </a:cubicBezTo>
                    <a:cubicBezTo>
                      <a:pt x="12443" y="429"/>
                      <a:pt x="12859" y="239"/>
                      <a:pt x="1325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2088786" y="1246289"/>
                <a:ext cx="47434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23147" h="21492" extrusionOk="0">
                    <a:moveTo>
                      <a:pt x="2846" y="1359"/>
                    </a:moveTo>
                    <a:lnTo>
                      <a:pt x="2846" y="1359"/>
                    </a:lnTo>
                    <a:cubicBezTo>
                      <a:pt x="4668" y="1466"/>
                      <a:pt x="6502" y="1525"/>
                      <a:pt x="8323" y="1668"/>
                    </a:cubicBezTo>
                    <a:cubicBezTo>
                      <a:pt x="10538" y="1895"/>
                      <a:pt x="12752" y="2121"/>
                      <a:pt x="14979" y="2287"/>
                    </a:cubicBezTo>
                    <a:cubicBezTo>
                      <a:pt x="15248" y="2321"/>
                      <a:pt x="15518" y="2355"/>
                      <a:pt x="15787" y="2355"/>
                    </a:cubicBezTo>
                    <a:cubicBezTo>
                      <a:pt x="15899" y="2355"/>
                      <a:pt x="16010" y="2349"/>
                      <a:pt x="16122" y="2335"/>
                    </a:cubicBezTo>
                    <a:lnTo>
                      <a:pt x="16122" y="2335"/>
                    </a:lnTo>
                    <a:cubicBezTo>
                      <a:pt x="15288" y="2454"/>
                      <a:pt x="14479" y="2645"/>
                      <a:pt x="13657" y="2835"/>
                    </a:cubicBezTo>
                    <a:cubicBezTo>
                      <a:pt x="11705" y="3299"/>
                      <a:pt x="9752" y="3823"/>
                      <a:pt x="7847" y="4442"/>
                    </a:cubicBezTo>
                    <a:cubicBezTo>
                      <a:pt x="6097" y="5038"/>
                      <a:pt x="4299" y="5562"/>
                      <a:pt x="2644" y="6395"/>
                    </a:cubicBezTo>
                    <a:cubicBezTo>
                      <a:pt x="2751" y="5550"/>
                      <a:pt x="2846" y="4704"/>
                      <a:pt x="2858" y="3859"/>
                    </a:cubicBezTo>
                    <a:cubicBezTo>
                      <a:pt x="2954" y="3026"/>
                      <a:pt x="2811" y="2192"/>
                      <a:pt x="2846" y="1359"/>
                    </a:cubicBezTo>
                    <a:close/>
                    <a:moveTo>
                      <a:pt x="16039" y="3740"/>
                    </a:moveTo>
                    <a:cubicBezTo>
                      <a:pt x="15824" y="3823"/>
                      <a:pt x="15622" y="3919"/>
                      <a:pt x="15419" y="4014"/>
                    </a:cubicBezTo>
                    <a:cubicBezTo>
                      <a:pt x="15336" y="4061"/>
                      <a:pt x="15241" y="4109"/>
                      <a:pt x="15146" y="4157"/>
                    </a:cubicBezTo>
                    <a:cubicBezTo>
                      <a:pt x="15098" y="4169"/>
                      <a:pt x="15003" y="4216"/>
                      <a:pt x="14967" y="4240"/>
                    </a:cubicBezTo>
                    <a:cubicBezTo>
                      <a:pt x="14372" y="4562"/>
                      <a:pt x="13788" y="4847"/>
                      <a:pt x="13205" y="5169"/>
                    </a:cubicBezTo>
                    <a:cubicBezTo>
                      <a:pt x="11717" y="5955"/>
                      <a:pt x="10264" y="6800"/>
                      <a:pt x="8823" y="7657"/>
                    </a:cubicBezTo>
                    <a:cubicBezTo>
                      <a:pt x="7335" y="8562"/>
                      <a:pt x="5847" y="9443"/>
                      <a:pt x="4406" y="10419"/>
                    </a:cubicBezTo>
                    <a:cubicBezTo>
                      <a:pt x="4144" y="10598"/>
                      <a:pt x="3894" y="10800"/>
                      <a:pt x="3608" y="10931"/>
                    </a:cubicBezTo>
                    <a:cubicBezTo>
                      <a:pt x="3287" y="10157"/>
                      <a:pt x="2834" y="9443"/>
                      <a:pt x="2501" y="8657"/>
                    </a:cubicBezTo>
                    <a:cubicBezTo>
                      <a:pt x="2394" y="8383"/>
                      <a:pt x="2239" y="7967"/>
                      <a:pt x="2573" y="7764"/>
                    </a:cubicBezTo>
                    <a:cubicBezTo>
                      <a:pt x="3406" y="7217"/>
                      <a:pt x="4394" y="6931"/>
                      <a:pt x="5335" y="6598"/>
                    </a:cubicBezTo>
                    <a:cubicBezTo>
                      <a:pt x="8597" y="5585"/>
                      <a:pt x="11919" y="4800"/>
                      <a:pt x="15229" y="3954"/>
                    </a:cubicBezTo>
                    <a:cubicBezTo>
                      <a:pt x="15503" y="3895"/>
                      <a:pt x="15777" y="3823"/>
                      <a:pt x="16039" y="3740"/>
                    </a:cubicBezTo>
                    <a:close/>
                    <a:moveTo>
                      <a:pt x="21730" y="3014"/>
                    </a:moveTo>
                    <a:cubicBezTo>
                      <a:pt x="21551" y="3538"/>
                      <a:pt x="21253" y="4002"/>
                      <a:pt x="20992" y="4478"/>
                    </a:cubicBezTo>
                    <a:cubicBezTo>
                      <a:pt x="20099" y="5978"/>
                      <a:pt x="18896" y="7252"/>
                      <a:pt x="17741" y="8538"/>
                    </a:cubicBezTo>
                    <a:cubicBezTo>
                      <a:pt x="16539" y="9884"/>
                      <a:pt x="15205" y="11110"/>
                      <a:pt x="13907" y="12360"/>
                    </a:cubicBezTo>
                    <a:cubicBezTo>
                      <a:pt x="12800" y="13444"/>
                      <a:pt x="11657" y="14491"/>
                      <a:pt x="10502" y="15527"/>
                    </a:cubicBezTo>
                    <a:cubicBezTo>
                      <a:pt x="9252" y="16658"/>
                      <a:pt x="8038" y="17837"/>
                      <a:pt x="6633" y="18766"/>
                    </a:cubicBezTo>
                    <a:cubicBezTo>
                      <a:pt x="6375" y="18913"/>
                      <a:pt x="6074" y="19125"/>
                      <a:pt x="5764" y="19125"/>
                    </a:cubicBezTo>
                    <a:cubicBezTo>
                      <a:pt x="5673" y="19125"/>
                      <a:pt x="5581" y="19106"/>
                      <a:pt x="5490" y="19063"/>
                    </a:cubicBezTo>
                    <a:cubicBezTo>
                      <a:pt x="5120" y="18861"/>
                      <a:pt x="4859" y="18528"/>
                      <a:pt x="4573" y="18218"/>
                    </a:cubicBezTo>
                    <a:cubicBezTo>
                      <a:pt x="3501" y="16944"/>
                      <a:pt x="2513" y="15587"/>
                      <a:pt x="1561" y="14217"/>
                    </a:cubicBezTo>
                    <a:cubicBezTo>
                      <a:pt x="3751" y="13217"/>
                      <a:pt x="5882" y="12062"/>
                      <a:pt x="7954" y="10836"/>
                    </a:cubicBezTo>
                    <a:cubicBezTo>
                      <a:pt x="10705" y="9229"/>
                      <a:pt x="13431" y="7598"/>
                      <a:pt x="16193" y="6014"/>
                    </a:cubicBezTo>
                    <a:cubicBezTo>
                      <a:pt x="18015" y="4978"/>
                      <a:pt x="19825" y="3895"/>
                      <a:pt x="21730" y="3014"/>
                    </a:cubicBezTo>
                    <a:close/>
                    <a:moveTo>
                      <a:pt x="16658" y="11920"/>
                    </a:moveTo>
                    <a:lnTo>
                      <a:pt x="16658" y="11920"/>
                    </a:lnTo>
                    <a:cubicBezTo>
                      <a:pt x="15884" y="13229"/>
                      <a:pt x="15146" y="14575"/>
                      <a:pt x="14276" y="15825"/>
                    </a:cubicBezTo>
                    <a:cubicBezTo>
                      <a:pt x="13360" y="17099"/>
                      <a:pt x="12502" y="18420"/>
                      <a:pt x="11443" y="19587"/>
                    </a:cubicBezTo>
                    <a:cubicBezTo>
                      <a:pt x="11216" y="19802"/>
                      <a:pt x="11050" y="20171"/>
                      <a:pt x="10705" y="20218"/>
                    </a:cubicBezTo>
                    <a:cubicBezTo>
                      <a:pt x="10038" y="19873"/>
                      <a:pt x="9740" y="19123"/>
                      <a:pt x="9264" y="18563"/>
                    </a:cubicBezTo>
                    <a:cubicBezTo>
                      <a:pt x="11062" y="17170"/>
                      <a:pt x="12812" y="15718"/>
                      <a:pt x="14443" y="14134"/>
                    </a:cubicBezTo>
                    <a:cubicBezTo>
                      <a:pt x="15181" y="13408"/>
                      <a:pt x="15967" y="12705"/>
                      <a:pt x="16658" y="11920"/>
                    </a:cubicBezTo>
                    <a:close/>
                    <a:moveTo>
                      <a:pt x="6013" y="1"/>
                    </a:moveTo>
                    <a:cubicBezTo>
                      <a:pt x="5306" y="1"/>
                      <a:pt x="4598" y="20"/>
                      <a:pt x="3891" y="20"/>
                    </a:cubicBezTo>
                    <a:cubicBezTo>
                      <a:pt x="3670" y="20"/>
                      <a:pt x="3449" y="18"/>
                      <a:pt x="3227" y="13"/>
                    </a:cubicBezTo>
                    <a:cubicBezTo>
                      <a:pt x="3110" y="13"/>
                      <a:pt x="2992" y="10"/>
                      <a:pt x="2873" y="10"/>
                    </a:cubicBezTo>
                    <a:cubicBezTo>
                      <a:pt x="2665" y="10"/>
                      <a:pt x="2456" y="20"/>
                      <a:pt x="2251" y="73"/>
                    </a:cubicBezTo>
                    <a:cubicBezTo>
                      <a:pt x="1906" y="144"/>
                      <a:pt x="1632" y="442"/>
                      <a:pt x="1584" y="799"/>
                    </a:cubicBezTo>
                    <a:cubicBezTo>
                      <a:pt x="1441" y="1847"/>
                      <a:pt x="1561" y="2930"/>
                      <a:pt x="1418" y="3978"/>
                    </a:cubicBezTo>
                    <a:cubicBezTo>
                      <a:pt x="1263" y="5109"/>
                      <a:pt x="1263" y="6252"/>
                      <a:pt x="1346" y="7383"/>
                    </a:cubicBezTo>
                    <a:cubicBezTo>
                      <a:pt x="1203" y="7812"/>
                      <a:pt x="1156" y="8276"/>
                      <a:pt x="1275" y="8717"/>
                    </a:cubicBezTo>
                    <a:cubicBezTo>
                      <a:pt x="1561" y="9765"/>
                      <a:pt x="2168" y="10681"/>
                      <a:pt x="2680" y="11634"/>
                    </a:cubicBezTo>
                    <a:cubicBezTo>
                      <a:pt x="1882" y="12158"/>
                      <a:pt x="1132" y="12741"/>
                      <a:pt x="370" y="13301"/>
                    </a:cubicBezTo>
                    <a:cubicBezTo>
                      <a:pt x="203" y="13456"/>
                      <a:pt x="37" y="13646"/>
                      <a:pt x="1" y="13872"/>
                    </a:cubicBezTo>
                    <a:cubicBezTo>
                      <a:pt x="13" y="14206"/>
                      <a:pt x="167" y="14503"/>
                      <a:pt x="370" y="14765"/>
                    </a:cubicBezTo>
                    <a:cubicBezTo>
                      <a:pt x="1025" y="15944"/>
                      <a:pt x="1930" y="16944"/>
                      <a:pt x="2692" y="18039"/>
                    </a:cubicBezTo>
                    <a:cubicBezTo>
                      <a:pt x="2954" y="18420"/>
                      <a:pt x="3251" y="18789"/>
                      <a:pt x="3549" y="19135"/>
                    </a:cubicBezTo>
                    <a:cubicBezTo>
                      <a:pt x="4085" y="19742"/>
                      <a:pt x="4692" y="20421"/>
                      <a:pt x="5549" y="20492"/>
                    </a:cubicBezTo>
                    <a:cubicBezTo>
                      <a:pt x="5590" y="20494"/>
                      <a:pt x="5632" y="20495"/>
                      <a:pt x="5672" y="20495"/>
                    </a:cubicBezTo>
                    <a:cubicBezTo>
                      <a:pt x="6700" y="20495"/>
                      <a:pt x="7546" y="19791"/>
                      <a:pt x="8371" y="19230"/>
                    </a:cubicBezTo>
                    <a:cubicBezTo>
                      <a:pt x="8633" y="19813"/>
                      <a:pt x="8907" y="20421"/>
                      <a:pt x="9371" y="20885"/>
                    </a:cubicBezTo>
                    <a:cubicBezTo>
                      <a:pt x="9728" y="21233"/>
                      <a:pt x="10226" y="21491"/>
                      <a:pt x="10736" y="21491"/>
                    </a:cubicBezTo>
                    <a:cubicBezTo>
                      <a:pt x="10872" y="21491"/>
                      <a:pt x="11009" y="21473"/>
                      <a:pt x="11145" y="21433"/>
                    </a:cubicBezTo>
                    <a:cubicBezTo>
                      <a:pt x="11717" y="21266"/>
                      <a:pt x="12074" y="20754"/>
                      <a:pt x="12455" y="20325"/>
                    </a:cubicBezTo>
                    <a:cubicBezTo>
                      <a:pt x="13836" y="18813"/>
                      <a:pt x="15038" y="17135"/>
                      <a:pt x="16158" y="15408"/>
                    </a:cubicBezTo>
                    <a:cubicBezTo>
                      <a:pt x="16979" y="14110"/>
                      <a:pt x="17705" y="12753"/>
                      <a:pt x="18491" y="11431"/>
                    </a:cubicBezTo>
                    <a:cubicBezTo>
                      <a:pt x="18991" y="10443"/>
                      <a:pt x="19658" y="9526"/>
                      <a:pt x="20087" y="8503"/>
                    </a:cubicBezTo>
                    <a:cubicBezTo>
                      <a:pt x="20206" y="8217"/>
                      <a:pt x="20170" y="7871"/>
                      <a:pt x="20396" y="7633"/>
                    </a:cubicBezTo>
                    <a:cubicBezTo>
                      <a:pt x="21134" y="6693"/>
                      <a:pt x="21849" y="5728"/>
                      <a:pt x="22408" y="4681"/>
                    </a:cubicBezTo>
                    <a:cubicBezTo>
                      <a:pt x="22718" y="4097"/>
                      <a:pt x="23039" y="3490"/>
                      <a:pt x="23099" y="2823"/>
                    </a:cubicBezTo>
                    <a:cubicBezTo>
                      <a:pt x="23147" y="2311"/>
                      <a:pt x="22813" y="1764"/>
                      <a:pt x="22301" y="1645"/>
                    </a:cubicBezTo>
                    <a:cubicBezTo>
                      <a:pt x="22067" y="1583"/>
                      <a:pt x="21829" y="1562"/>
                      <a:pt x="21589" y="1562"/>
                    </a:cubicBezTo>
                    <a:cubicBezTo>
                      <a:pt x="21133" y="1562"/>
                      <a:pt x="20670" y="1637"/>
                      <a:pt x="20218" y="1645"/>
                    </a:cubicBezTo>
                    <a:cubicBezTo>
                      <a:pt x="19396" y="1549"/>
                      <a:pt x="18563" y="1442"/>
                      <a:pt x="17729" y="1347"/>
                    </a:cubicBezTo>
                    <a:cubicBezTo>
                      <a:pt x="14455" y="811"/>
                      <a:pt x="11157" y="478"/>
                      <a:pt x="7871" y="73"/>
                    </a:cubicBezTo>
                    <a:cubicBezTo>
                      <a:pt x="7252" y="16"/>
                      <a:pt x="6633" y="1"/>
                      <a:pt x="601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8" name="Google Shape;1508;p32"/>
            <p:cNvSpPr/>
            <p:nvPr/>
          </p:nvSpPr>
          <p:spPr>
            <a:xfrm>
              <a:off x="1952538" y="1760846"/>
              <a:ext cx="710393" cy="731623"/>
            </a:xfrm>
            <a:custGeom>
              <a:avLst/>
              <a:gdLst/>
              <a:ahLst/>
              <a:cxnLst/>
              <a:rect l="l" t="t" r="r" b="b"/>
              <a:pathLst>
                <a:path w="34666" h="35702" extrusionOk="0">
                  <a:moveTo>
                    <a:pt x="20204" y="9067"/>
                  </a:moveTo>
                  <a:cubicBezTo>
                    <a:pt x="21048" y="9067"/>
                    <a:pt x="21873" y="9395"/>
                    <a:pt x="22491" y="9969"/>
                  </a:cubicBezTo>
                  <a:cubicBezTo>
                    <a:pt x="23325" y="10767"/>
                    <a:pt x="23777" y="11898"/>
                    <a:pt x="23837" y="13041"/>
                  </a:cubicBezTo>
                  <a:cubicBezTo>
                    <a:pt x="23956" y="14553"/>
                    <a:pt x="23598" y="16053"/>
                    <a:pt x="23051" y="17458"/>
                  </a:cubicBezTo>
                  <a:cubicBezTo>
                    <a:pt x="22301" y="19375"/>
                    <a:pt x="21181" y="21137"/>
                    <a:pt x="19860" y="22721"/>
                  </a:cubicBezTo>
                  <a:cubicBezTo>
                    <a:pt x="18919" y="23852"/>
                    <a:pt x="17824" y="24840"/>
                    <a:pt x="16633" y="25697"/>
                  </a:cubicBezTo>
                  <a:cubicBezTo>
                    <a:pt x="15836" y="24257"/>
                    <a:pt x="15312" y="22673"/>
                    <a:pt x="14966" y="21066"/>
                  </a:cubicBezTo>
                  <a:cubicBezTo>
                    <a:pt x="14526" y="18923"/>
                    <a:pt x="14514" y="16684"/>
                    <a:pt x="15038" y="14553"/>
                  </a:cubicBezTo>
                  <a:cubicBezTo>
                    <a:pt x="15359" y="13255"/>
                    <a:pt x="15847" y="11969"/>
                    <a:pt x="16693" y="10934"/>
                  </a:cubicBezTo>
                  <a:cubicBezTo>
                    <a:pt x="17491" y="9922"/>
                    <a:pt x="18657" y="9148"/>
                    <a:pt x="19955" y="9076"/>
                  </a:cubicBezTo>
                  <a:cubicBezTo>
                    <a:pt x="20038" y="9070"/>
                    <a:pt x="20121" y="9067"/>
                    <a:pt x="20204" y="9067"/>
                  </a:cubicBezTo>
                  <a:close/>
                  <a:moveTo>
                    <a:pt x="3090" y="0"/>
                  </a:moveTo>
                  <a:cubicBezTo>
                    <a:pt x="2855" y="0"/>
                    <a:pt x="2630" y="99"/>
                    <a:pt x="2512" y="313"/>
                  </a:cubicBezTo>
                  <a:cubicBezTo>
                    <a:pt x="1429" y="2087"/>
                    <a:pt x="1036" y="4171"/>
                    <a:pt x="691" y="6183"/>
                  </a:cubicBezTo>
                  <a:cubicBezTo>
                    <a:pt x="298" y="8564"/>
                    <a:pt x="95" y="10981"/>
                    <a:pt x="0" y="13386"/>
                  </a:cubicBezTo>
                  <a:cubicBezTo>
                    <a:pt x="0" y="15970"/>
                    <a:pt x="334" y="18566"/>
                    <a:pt x="1108" y="21030"/>
                  </a:cubicBezTo>
                  <a:cubicBezTo>
                    <a:pt x="1679" y="22840"/>
                    <a:pt x="2512" y="24590"/>
                    <a:pt x="3751" y="26031"/>
                  </a:cubicBezTo>
                  <a:cubicBezTo>
                    <a:pt x="5382" y="27971"/>
                    <a:pt x="7811" y="29305"/>
                    <a:pt x="10371" y="29388"/>
                  </a:cubicBezTo>
                  <a:cubicBezTo>
                    <a:pt x="10525" y="29397"/>
                    <a:pt x="10680" y="29401"/>
                    <a:pt x="10834" y="29401"/>
                  </a:cubicBezTo>
                  <a:cubicBezTo>
                    <a:pt x="12629" y="29401"/>
                    <a:pt x="14399" y="28839"/>
                    <a:pt x="15967" y="27983"/>
                  </a:cubicBezTo>
                  <a:cubicBezTo>
                    <a:pt x="16035" y="27953"/>
                    <a:pt x="16122" y="27889"/>
                    <a:pt x="16195" y="27889"/>
                  </a:cubicBezTo>
                  <a:cubicBezTo>
                    <a:pt x="16237" y="27889"/>
                    <a:pt x="16274" y="27910"/>
                    <a:pt x="16300" y="27971"/>
                  </a:cubicBezTo>
                  <a:cubicBezTo>
                    <a:pt x="16812" y="28757"/>
                    <a:pt x="17383" y="29507"/>
                    <a:pt x="18002" y="30198"/>
                  </a:cubicBezTo>
                  <a:cubicBezTo>
                    <a:pt x="19884" y="32329"/>
                    <a:pt x="22205" y="34175"/>
                    <a:pt x="24932" y="35091"/>
                  </a:cubicBezTo>
                  <a:cubicBezTo>
                    <a:pt x="26137" y="35504"/>
                    <a:pt x="27401" y="35701"/>
                    <a:pt x="28668" y="35701"/>
                  </a:cubicBezTo>
                  <a:cubicBezTo>
                    <a:pt x="30179" y="35701"/>
                    <a:pt x="31693" y="35420"/>
                    <a:pt x="33112" y="34889"/>
                  </a:cubicBezTo>
                  <a:cubicBezTo>
                    <a:pt x="33600" y="34687"/>
                    <a:pt x="34135" y="34556"/>
                    <a:pt x="34552" y="34198"/>
                  </a:cubicBezTo>
                  <a:cubicBezTo>
                    <a:pt x="34666" y="34108"/>
                    <a:pt x="34606" y="33887"/>
                    <a:pt x="34456" y="33887"/>
                  </a:cubicBezTo>
                  <a:cubicBezTo>
                    <a:pt x="34449" y="33887"/>
                    <a:pt x="34441" y="33888"/>
                    <a:pt x="34433" y="33889"/>
                  </a:cubicBezTo>
                  <a:cubicBezTo>
                    <a:pt x="33338" y="33948"/>
                    <a:pt x="32266" y="34234"/>
                    <a:pt x="31159" y="34341"/>
                  </a:cubicBezTo>
                  <a:cubicBezTo>
                    <a:pt x="30640" y="34401"/>
                    <a:pt x="30116" y="34431"/>
                    <a:pt x="29592" y="34431"/>
                  </a:cubicBezTo>
                  <a:cubicBezTo>
                    <a:pt x="27916" y="34431"/>
                    <a:pt x="26238" y="34119"/>
                    <a:pt x="24706" y="33448"/>
                  </a:cubicBezTo>
                  <a:cubicBezTo>
                    <a:pt x="22979" y="32698"/>
                    <a:pt x="21431" y="31567"/>
                    <a:pt x="20074" y="30257"/>
                  </a:cubicBezTo>
                  <a:cubicBezTo>
                    <a:pt x="19098" y="29317"/>
                    <a:pt x="18217" y="28281"/>
                    <a:pt x="17479" y="27150"/>
                  </a:cubicBezTo>
                  <a:cubicBezTo>
                    <a:pt x="17491" y="27126"/>
                    <a:pt x="17502" y="27067"/>
                    <a:pt x="17502" y="27031"/>
                  </a:cubicBezTo>
                  <a:cubicBezTo>
                    <a:pt x="19741" y="25459"/>
                    <a:pt x="21515" y="23304"/>
                    <a:pt x="22884" y="20959"/>
                  </a:cubicBezTo>
                  <a:cubicBezTo>
                    <a:pt x="23932" y="19125"/>
                    <a:pt x="24753" y="17137"/>
                    <a:pt x="25051" y="15041"/>
                  </a:cubicBezTo>
                  <a:cubicBezTo>
                    <a:pt x="25265" y="13613"/>
                    <a:pt x="25158" y="12089"/>
                    <a:pt x="24527" y="10779"/>
                  </a:cubicBezTo>
                  <a:cubicBezTo>
                    <a:pt x="24003" y="9672"/>
                    <a:pt x="23110" y="8719"/>
                    <a:pt x="21979" y="8255"/>
                  </a:cubicBezTo>
                  <a:cubicBezTo>
                    <a:pt x="21425" y="8015"/>
                    <a:pt x="20829" y="7902"/>
                    <a:pt x="20230" y="7902"/>
                  </a:cubicBezTo>
                  <a:cubicBezTo>
                    <a:pt x="19489" y="7902"/>
                    <a:pt x="18745" y="8075"/>
                    <a:pt x="18074" y="8398"/>
                  </a:cubicBezTo>
                  <a:cubicBezTo>
                    <a:pt x="16812" y="8993"/>
                    <a:pt x="15824" y="10041"/>
                    <a:pt x="15109" y="11219"/>
                  </a:cubicBezTo>
                  <a:cubicBezTo>
                    <a:pt x="14288" y="12589"/>
                    <a:pt x="13800" y="14136"/>
                    <a:pt x="13526" y="15696"/>
                  </a:cubicBezTo>
                  <a:cubicBezTo>
                    <a:pt x="13192" y="17673"/>
                    <a:pt x="13240" y="19697"/>
                    <a:pt x="13669" y="21649"/>
                  </a:cubicBezTo>
                  <a:cubicBezTo>
                    <a:pt x="14002" y="23328"/>
                    <a:pt x="14633" y="24935"/>
                    <a:pt x="15395" y="26459"/>
                  </a:cubicBezTo>
                  <a:cubicBezTo>
                    <a:pt x="13978" y="27249"/>
                    <a:pt x="12384" y="27823"/>
                    <a:pt x="10747" y="27823"/>
                  </a:cubicBezTo>
                  <a:cubicBezTo>
                    <a:pt x="10582" y="27823"/>
                    <a:pt x="10417" y="27817"/>
                    <a:pt x="10252" y="27805"/>
                  </a:cubicBezTo>
                  <a:cubicBezTo>
                    <a:pt x="8192" y="27662"/>
                    <a:pt x="6275" y="26578"/>
                    <a:pt x="4941" y="25019"/>
                  </a:cubicBezTo>
                  <a:cubicBezTo>
                    <a:pt x="3691" y="23590"/>
                    <a:pt x="2893" y="21816"/>
                    <a:pt x="2417" y="19982"/>
                  </a:cubicBezTo>
                  <a:cubicBezTo>
                    <a:pt x="1608" y="17053"/>
                    <a:pt x="1489" y="13994"/>
                    <a:pt x="1619" y="10969"/>
                  </a:cubicBezTo>
                  <a:lnTo>
                    <a:pt x="1655" y="10910"/>
                  </a:lnTo>
                  <a:cubicBezTo>
                    <a:pt x="1667" y="9922"/>
                    <a:pt x="1798" y="8945"/>
                    <a:pt x="1881" y="7969"/>
                  </a:cubicBezTo>
                  <a:cubicBezTo>
                    <a:pt x="2131" y="5850"/>
                    <a:pt x="2405" y="3707"/>
                    <a:pt x="3072" y="1671"/>
                  </a:cubicBezTo>
                  <a:cubicBezTo>
                    <a:pt x="3203" y="1206"/>
                    <a:pt x="3536" y="790"/>
                    <a:pt x="3465" y="289"/>
                  </a:cubicBezTo>
                  <a:cubicBezTo>
                    <a:pt x="3370" y="182"/>
                    <a:pt x="3274" y="87"/>
                    <a:pt x="3167" y="4"/>
                  </a:cubicBezTo>
                  <a:cubicBezTo>
                    <a:pt x="3141" y="1"/>
                    <a:pt x="3115" y="0"/>
                    <a:pt x="309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32"/>
          <p:cNvSpPr/>
          <p:nvPr/>
        </p:nvSpPr>
        <p:spPr>
          <a:xfrm>
            <a:off x="2391466" y="2570313"/>
            <a:ext cx="4692414" cy="564732"/>
          </a:xfrm>
          <a:custGeom>
            <a:avLst/>
            <a:gdLst/>
            <a:ahLst/>
            <a:cxnLst/>
            <a:rect l="l" t="t" r="r" b="b"/>
            <a:pathLst>
              <a:path w="228982" h="27558" extrusionOk="0">
                <a:moveTo>
                  <a:pt x="281" y="0"/>
                </a:moveTo>
                <a:cubicBezTo>
                  <a:pt x="173" y="0"/>
                  <a:pt x="72" y="77"/>
                  <a:pt x="72" y="192"/>
                </a:cubicBezTo>
                <a:cubicBezTo>
                  <a:pt x="0" y="633"/>
                  <a:pt x="298" y="1014"/>
                  <a:pt x="548" y="1335"/>
                </a:cubicBezTo>
                <a:cubicBezTo>
                  <a:pt x="1465" y="2419"/>
                  <a:pt x="2620" y="3252"/>
                  <a:pt x="3775" y="4062"/>
                </a:cubicBezTo>
                <a:cubicBezTo>
                  <a:pt x="7870" y="6836"/>
                  <a:pt x="12323" y="9086"/>
                  <a:pt x="16907" y="10932"/>
                </a:cubicBezTo>
                <a:cubicBezTo>
                  <a:pt x="21253" y="12706"/>
                  <a:pt x="25766" y="14087"/>
                  <a:pt x="30338" y="15123"/>
                </a:cubicBezTo>
                <a:cubicBezTo>
                  <a:pt x="30516" y="15135"/>
                  <a:pt x="30623" y="15266"/>
                  <a:pt x="30659" y="15420"/>
                </a:cubicBezTo>
                <a:cubicBezTo>
                  <a:pt x="30897" y="15897"/>
                  <a:pt x="31314" y="16266"/>
                  <a:pt x="31802" y="16492"/>
                </a:cubicBezTo>
                <a:cubicBezTo>
                  <a:pt x="31826" y="17349"/>
                  <a:pt x="31647" y="18207"/>
                  <a:pt x="31683" y="19076"/>
                </a:cubicBezTo>
                <a:lnTo>
                  <a:pt x="31635" y="19135"/>
                </a:lnTo>
                <a:cubicBezTo>
                  <a:pt x="31612" y="20088"/>
                  <a:pt x="31612" y="21040"/>
                  <a:pt x="31623" y="21981"/>
                </a:cubicBezTo>
                <a:cubicBezTo>
                  <a:pt x="31647" y="22850"/>
                  <a:pt x="31600" y="23707"/>
                  <a:pt x="31683" y="24576"/>
                </a:cubicBezTo>
                <a:cubicBezTo>
                  <a:pt x="31707" y="25255"/>
                  <a:pt x="31671" y="25946"/>
                  <a:pt x="31731" y="26624"/>
                </a:cubicBezTo>
                <a:cubicBezTo>
                  <a:pt x="31814" y="26993"/>
                  <a:pt x="31993" y="27362"/>
                  <a:pt x="32350" y="27541"/>
                </a:cubicBezTo>
                <a:cubicBezTo>
                  <a:pt x="32416" y="27551"/>
                  <a:pt x="32485" y="27557"/>
                  <a:pt x="32554" y="27557"/>
                </a:cubicBezTo>
                <a:cubicBezTo>
                  <a:pt x="32805" y="27557"/>
                  <a:pt x="33055" y="27479"/>
                  <a:pt x="33195" y="27255"/>
                </a:cubicBezTo>
                <a:cubicBezTo>
                  <a:pt x="33540" y="26684"/>
                  <a:pt x="33362" y="25981"/>
                  <a:pt x="33314" y="25362"/>
                </a:cubicBezTo>
                <a:cubicBezTo>
                  <a:pt x="33278" y="24314"/>
                  <a:pt x="33302" y="23255"/>
                  <a:pt x="33290" y="22207"/>
                </a:cubicBezTo>
                <a:cubicBezTo>
                  <a:pt x="33302" y="21219"/>
                  <a:pt x="33159" y="20231"/>
                  <a:pt x="33266" y="19242"/>
                </a:cubicBezTo>
                <a:cubicBezTo>
                  <a:pt x="33302" y="18397"/>
                  <a:pt x="33314" y="17552"/>
                  <a:pt x="33302" y="16706"/>
                </a:cubicBezTo>
                <a:cubicBezTo>
                  <a:pt x="33469" y="16671"/>
                  <a:pt x="33636" y="16623"/>
                  <a:pt x="33814" y="16587"/>
                </a:cubicBezTo>
                <a:cubicBezTo>
                  <a:pt x="34136" y="16456"/>
                  <a:pt x="34433" y="16278"/>
                  <a:pt x="34707" y="16063"/>
                </a:cubicBezTo>
                <a:cubicBezTo>
                  <a:pt x="34739" y="16062"/>
                  <a:pt x="34772" y="16061"/>
                  <a:pt x="34804" y="16061"/>
                </a:cubicBezTo>
                <a:cubicBezTo>
                  <a:pt x="35355" y="16061"/>
                  <a:pt x="35906" y="16245"/>
                  <a:pt x="36457" y="16290"/>
                </a:cubicBezTo>
                <a:cubicBezTo>
                  <a:pt x="37577" y="16468"/>
                  <a:pt x="38708" y="16611"/>
                  <a:pt x="39827" y="16754"/>
                </a:cubicBezTo>
                <a:cubicBezTo>
                  <a:pt x="40101" y="16778"/>
                  <a:pt x="40363" y="16790"/>
                  <a:pt x="40625" y="16837"/>
                </a:cubicBezTo>
                <a:cubicBezTo>
                  <a:pt x="42327" y="17004"/>
                  <a:pt x="44018" y="17171"/>
                  <a:pt x="45720" y="17266"/>
                </a:cubicBezTo>
                <a:cubicBezTo>
                  <a:pt x="46268" y="17361"/>
                  <a:pt x="46840" y="17266"/>
                  <a:pt x="47387" y="17373"/>
                </a:cubicBezTo>
                <a:cubicBezTo>
                  <a:pt x="48042" y="17421"/>
                  <a:pt x="48709" y="17373"/>
                  <a:pt x="49352" y="17468"/>
                </a:cubicBezTo>
                <a:cubicBezTo>
                  <a:pt x="50483" y="17516"/>
                  <a:pt x="51602" y="17468"/>
                  <a:pt x="52721" y="17552"/>
                </a:cubicBezTo>
                <a:cubicBezTo>
                  <a:pt x="53316" y="17562"/>
                  <a:pt x="53910" y="17570"/>
                  <a:pt x="54505" y="17570"/>
                </a:cubicBezTo>
                <a:cubicBezTo>
                  <a:pt x="55280" y="17570"/>
                  <a:pt x="56054" y="17556"/>
                  <a:pt x="56829" y="17516"/>
                </a:cubicBezTo>
                <a:cubicBezTo>
                  <a:pt x="57948" y="17480"/>
                  <a:pt x="59079" y="17528"/>
                  <a:pt x="60187" y="17445"/>
                </a:cubicBezTo>
                <a:cubicBezTo>
                  <a:pt x="60865" y="17397"/>
                  <a:pt x="61532" y="17421"/>
                  <a:pt x="62211" y="17373"/>
                </a:cubicBezTo>
                <a:cubicBezTo>
                  <a:pt x="62889" y="17278"/>
                  <a:pt x="63592" y="17361"/>
                  <a:pt x="64282" y="17266"/>
                </a:cubicBezTo>
                <a:cubicBezTo>
                  <a:pt x="64818" y="17206"/>
                  <a:pt x="65354" y="17254"/>
                  <a:pt x="65890" y="17171"/>
                </a:cubicBezTo>
                <a:cubicBezTo>
                  <a:pt x="66354" y="17111"/>
                  <a:pt x="66842" y="17171"/>
                  <a:pt x="67306" y="17087"/>
                </a:cubicBezTo>
                <a:cubicBezTo>
                  <a:pt x="67735" y="17040"/>
                  <a:pt x="68152" y="17052"/>
                  <a:pt x="68569" y="17016"/>
                </a:cubicBezTo>
                <a:cubicBezTo>
                  <a:pt x="68985" y="16933"/>
                  <a:pt x="69402" y="16980"/>
                  <a:pt x="69819" y="16933"/>
                </a:cubicBezTo>
                <a:cubicBezTo>
                  <a:pt x="70200" y="16849"/>
                  <a:pt x="70593" y="16885"/>
                  <a:pt x="70974" y="16837"/>
                </a:cubicBezTo>
                <a:cubicBezTo>
                  <a:pt x="71688" y="16766"/>
                  <a:pt x="72402" y="16718"/>
                  <a:pt x="73117" y="16671"/>
                </a:cubicBezTo>
                <a:cubicBezTo>
                  <a:pt x="73284" y="16631"/>
                  <a:pt x="73452" y="16608"/>
                  <a:pt x="73627" y="16608"/>
                </a:cubicBezTo>
                <a:cubicBezTo>
                  <a:pt x="73663" y="16608"/>
                  <a:pt x="73699" y="16609"/>
                  <a:pt x="73736" y="16611"/>
                </a:cubicBezTo>
                <a:cubicBezTo>
                  <a:pt x="73855" y="16659"/>
                  <a:pt x="73938" y="16778"/>
                  <a:pt x="74045" y="16849"/>
                </a:cubicBezTo>
                <a:cubicBezTo>
                  <a:pt x="74493" y="17230"/>
                  <a:pt x="75076" y="17419"/>
                  <a:pt x="75661" y="17419"/>
                </a:cubicBezTo>
                <a:cubicBezTo>
                  <a:pt x="76009" y="17419"/>
                  <a:pt x="76357" y="17352"/>
                  <a:pt x="76677" y="17218"/>
                </a:cubicBezTo>
                <a:cubicBezTo>
                  <a:pt x="77093" y="16992"/>
                  <a:pt x="77486" y="16683"/>
                  <a:pt x="77713" y="16254"/>
                </a:cubicBezTo>
                <a:cubicBezTo>
                  <a:pt x="78284" y="16099"/>
                  <a:pt x="78903" y="16123"/>
                  <a:pt x="79487" y="16016"/>
                </a:cubicBezTo>
                <a:cubicBezTo>
                  <a:pt x="82499" y="15694"/>
                  <a:pt x="85499" y="15301"/>
                  <a:pt x="88500" y="14885"/>
                </a:cubicBezTo>
                <a:cubicBezTo>
                  <a:pt x="91286" y="14492"/>
                  <a:pt x="94072" y="14075"/>
                  <a:pt x="96846" y="13635"/>
                </a:cubicBezTo>
                <a:cubicBezTo>
                  <a:pt x="97596" y="13515"/>
                  <a:pt x="98334" y="13373"/>
                  <a:pt x="99084" y="13289"/>
                </a:cubicBezTo>
                <a:lnTo>
                  <a:pt x="99132" y="13254"/>
                </a:lnTo>
                <a:cubicBezTo>
                  <a:pt x="101763" y="12861"/>
                  <a:pt x="104371" y="12372"/>
                  <a:pt x="106990" y="11944"/>
                </a:cubicBezTo>
                <a:cubicBezTo>
                  <a:pt x="107347" y="11884"/>
                  <a:pt x="107704" y="11801"/>
                  <a:pt x="108062" y="11777"/>
                </a:cubicBezTo>
                <a:lnTo>
                  <a:pt x="108121" y="11741"/>
                </a:lnTo>
                <a:cubicBezTo>
                  <a:pt x="109121" y="11599"/>
                  <a:pt x="110121" y="11396"/>
                  <a:pt x="111121" y="11253"/>
                </a:cubicBezTo>
                <a:cubicBezTo>
                  <a:pt x="114979" y="10587"/>
                  <a:pt x="118861" y="9991"/>
                  <a:pt x="122730" y="9408"/>
                </a:cubicBezTo>
                <a:cubicBezTo>
                  <a:pt x="123063" y="9367"/>
                  <a:pt x="123388" y="9293"/>
                  <a:pt x="123718" y="9293"/>
                </a:cubicBezTo>
                <a:cubicBezTo>
                  <a:pt x="123778" y="9293"/>
                  <a:pt x="123837" y="9295"/>
                  <a:pt x="123897" y="9301"/>
                </a:cubicBezTo>
                <a:cubicBezTo>
                  <a:pt x="123956" y="9372"/>
                  <a:pt x="124016" y="9455"/>
                  <a:pt x="124087" y="9527"/>
                </a:cubicBezTo>
                <a:lnTo>
                  <a:pt x="124111" y="9563"/>
                </a:lnTo>
                <a:cubicBezTo>
                  <a:pt x="124421" y="9813"/>
                  <a:pt x="124766" y="10027"/>
                  <a:pt x="125171" y="10122"/>
                </a:cubicBezTo>
                <a:cubicBezTo>
                  <a:pt x="125290" y="10325"/>
                  <a:pt x="125195" y="10563"/>
                  <a:pt x="125195" y="10777"/>
                </a:cubicBezTo>
                <a:cubicBezTo>
                  <a:pt x="125195" y="11872"/>
                  <a:pt x="125159" y="12968"/>
                  <a:pt x="125242" y="14051"/>
                </a:cubicBezTo>
                <a:cubicBezTo>
                  <a:pt x="125242" y="15754"/>
                  <a:pt x="125397" y="17445"/>
                  <a:pt x="125528" y="19147"/>
                </a:cubicBezTo>
                <a:cubicBezTo>
                  <a:pt x="125659" y="20969"/>
                  <a:pt x="125945" y="22767"/>
                  <a:pt x="126183" y="24576"/>
                </a:cubicBezTo>
                <a:cubicBezTo>
                  <a:pt x="126290" y="25148"/>
                  <a:pt x="126373" y="25731"/>
                  <a:pt x="126647" y="26255"/>
                </a:cubicBezTo>
                <a:cubicBezTo>
                  <a:pt x="126766" y="26469"/>
                  <a:pt x="126933" y="26696"/>
                  <a:pt x="127183" y="26779"/>
                </a:cubicBezTo>
                <a:cubicBezTo>
                  <a:pt x="127247" y="26805"/>
                  <a:pt x="127313" y="26817"/>
                  <a:pt x="127379" y="26817"/>
                </a:cubicBezTo>
                <a:cubicBezTo>
                  <a:pt x="127642" y="26817"/>
                  <a:pt x="127900" y="26624"/>
                  <a:pt x="128005" y="26386"/>
                </a:cubicBezTo>
                <a:cubicBezTo>
                  <a:pt x="128147" y="26005"/>
                  <a:pt x="128207" y="25588"/>
                  <a:pt x="128159" y="25184"/>
                </a:cubicBezTo>
                <a:cubicBezTo>
                  <a:pt x="127850" y="23064"/>
                  <a:pt x="127528" y="20933"/>
                  <a:pt x="127564" y="18790"/>
                </a:cubicBezTo>
                <a:cubicBezTo>
                  <a:pt x="127588" y="17683"/>
                  <a:pt x="127469" y="16587"/>
                  <a:pt x="127445" y="15492"/>
                </a:cubicBezTo>
                <a:cubicBezTo>
                  <a:pt x="127350" y="14968"/>
                  <a:pt x="127421" y="14432"/>
                  <a:pt x="127338" y="13920"/>
                </a:cubicBezTo>
                <a:cubicBezTo>
                  <a:pt x="127278" y="13527"/>
                  <a:pt x="127326" y="13134"/>
                  <a:pt x="127254" y="12753"/>
                </a:cubicBezTo>
                <a:cubicBezTo>
                  <a:pt x="127195" y="12003"/>
                  <a:pt x="127135" y="11253"/>
                  <a:pt x="127040" y="10515"/>
                </a:cubicBezTo>
                <a:cubicBezTo>
                  <a:pt x="127028" y="10360"/>
                  <a:pt x="127004" y="10217"/>
                  <a:pt x="127052" y="10075"/>
                </a:cubicBezTo>
                <a:cubicBezTo>
                  <a:pt x="127647" y="9717"/>
                  <a:pt x="128088" y="9170"/>
                  <a:pt x="128493" y="8610"/>
                </a:cubicBezTo>
                <a:cubicBezTo>
                  <a:pt x="128993" y="8503"/>
                  <a:pt x="129517" y="8455"/>
                  <a:pt x="130029" y="8396"/>
                </a:cubicBezTo>
                <a:cubicBezTo>
                  <a:pt x="132541" y="8062"/>
                  <a:pt x="135065" y="7753"/>
                  <a:pt x="137589" y="7503"/>
                </a:cubicBezTo>
                <a:cubicBezTo>
                  <a:pt x="137875" y="7431"/>
                  <a:pt x="138184" y="7443"/>
                  <a:pt x="138482" y="7419"/>
                </a:cubicBezTo>
                <a:cubicBezTo>
                  <a:pt x="140601" y="7181"/>
                  <a:pt x="142744" y="7015"/>
                  <a:pt x="144888" y="6884"/>
                </a:cubicBezTo>
                <a:cubicBezTo>
                  <a:pt x="145352" y="6800"/>
                  <a:pt x="145828" y="6836"/>
                  <a:pt x="146304" y="6788"/>
                </a:cubicBezTo>
                <a:cubicBezTo>
                  <a:pt x="146828" y="6705"/>
                  <a:pt x="147376" y="6753"/>
                  <a:pt x="147912" y="6705"/>
                </a:cubicBezTo>
                <a:cubicBezTo>
                  <a:pt x="148698" y="6598"/>
                  <a:pt x="149495" y="6681"/>
                  <a:pt x="150293" y="6586"/>
                </a:cubicBezTo>
                <a:cubicBezTo>
                  <a:pt x="151115" y="6538"/>
                  <a:pt x="151948" y="6550"/>
                  <a:pt x="152781" y="6538"/>
                </a:cubicBezTo>
                <a:cubicBezTo>
                  <a:pt x="153631" y="6477"/>
                  <a:pt x="154484" y="6466"/>
                  <a:pt x="155336" y="6466"/>
                </a:cubicBezTo>
                <a:cubicBezTo>
                  <a:pt x="155772" y="6466"/>
                  <a:pt x="156208" y="6469"/>
                  <a:pt x="156643" y="6469"/>
                </a:cubicBezTo>
                <a:cubicBezTo>
                  <a:pt x="156836" y="6469"/>
                  <a:pt x="157029" y="6469"/>
                  <a:pt x="157222" y="6467"/>
                </a:cubicBezTo>
                <a:cubicBezTo>
                  <a:pt x="157431" y="6473"/>
                  <a:pt x="157640" y="6475"/>
                  <a:pt x="157849" y="6475"/>
                </a:cubicBezTo>
                <a:cubicBezTo>
                  <a:pt x="157977" y="6475"/>
                  <a:pt x="158106" y="6474"/>
                  <a:pt x="158234" y="6474"/>
                </a:cubicBezTo>
                <a:cubicBezTo>
                  <a:pt x="158669" y="6474"/>
                  <a:pt x="159103" y="6480"/>
                  <a:pt x="159532" y="6527"/>
                </a:cubicBezTo>
                <a:cubicBezTo>
                  <a:pt x="160509" y="6574"/>
                  <a:pt x="161497" y="6515"/>
                  <a:pt x="162473" y="6622"/>
                </a:cubicBezTo>
                <a:cubicBezTo>
                  <a:pt x="163009" y="6646"/>
                  <a:pt x="163557" y="6634"/>
                  <a:pt x="164092" y="6681"/>
                </a:cubicBezTo>
                <a:cubicBezTo>
                  <a:pt x="164640" y="6777"/>
                  <a:pt x="165212" y="6681"/>
                  <a:pt x="165759" y="6788"/>
                </a:cubicBezTo>
                <a:cubicBezTo>
                  <a:pt x="166152" y="6824"/>
                  <a:pt x="166545" y="6812"/>
                  <a:pt x="166938" y="6848"/>
                </a:cubicBezTo>
                <a:cubicBezTo>
                  <a:pt x="167045" y="6896"/>
                  <a:pt x="167057" y="7027"/>
                  <a:pt x="167128" y="7122"/>
                </a:cubicBezTo>
                <a:cubicBezTo>
                  <a:pt x="167460" y="7796"/>
                  <a:pt x="168220" y="8207"/>
                  <a:pt x="168965" y="8207"/>
                </a:cubicBezTo>
                <a:cubicBezTo>
                  <a:pt x="168996" y="8207"/>
                  <a:pt x="169026" y="8207"/>
                  <a:pt x="169057" y="8205"/>
                </a:cubicBezTo>
                <a:cubicBezTo>
                  <a:pt x="169688" y="8170"/>
                  <a:pt x="170212" y="7765"/>
                  <a:pt x="170772" y="7515"/>
                </a:cubicBezTo>
                <a:cubicBezTo>
                  <a:pt x="170903" y="7408"/>
                  <a:pt x="171046" y="7300"/>
                  <a:pt x="171177" y="7181"/>
                </a:cubicBezTo>
                <a:cubicBezTo>
                  <a:pt x="172177" y="7324"/>
                  <a:pt x="173189" y="7372"/>
                  <a:pt x="174189" y="7503"/>
                </a:cubicBezTo>
                <a:cubicBezTo>
                  <a:pt x="176880" y="7800"/>
                  <a:pt x="179559" y="8181"/>
                  <a:pt x="182237" y="8634"/>
                </a:cubicBezTo>
                <a:cubicBezTo>
                  <a:pt x="184369" y="9015"/>
                  <a:pt x="186500" y="9420"/>
                  <a:pt x="188607" y="9908"/>
                </a:cubicBezTo>
                <a:cubicBezTo>
                  <a:pt x="191691" y="10587"/>
                  <a:pt x="194751" y="11396"/>
                  <a:pt x="197775" y="12301"/>
                </a:cubicBezTo>
                <a:cubicBezTo>
                  <a:pt x="199001" y="12658"/>
                  <a:pt x="200228" y="13063"/>
                  <a:pt x="201454" y="13432"/>
                </a:cubicBezTo>
                <a:lnTo>
                  <a:pt x="201502" y="13456"/>
                </a:lnTo>
                <a:cubicBezTo>
                  <a:pt x="202073" y="13623"/>
                  <a:pt x="202633" y="13813"/>
                  <a:pt x="203192" y="14004"/>
                </a:cubicBezTo>
                <a:cubicBezTo>
                  <a:pt x="203252" y="14016"/>
                  <a:pt x="203347" y="14039"/>
                  <a:pt x="203407" y="14051"/>
                </a:cubicBezTo>
                <a:lnTo>
                  <a:pt x="203454" y="14099"/>
                </a:lnTo>
                <a:cubicBezTo>
                  <a:pt x="203514" y="14099"/>
                  <a:pt x="203621" y="14123"/>
                  <a:pt x="203681" y="14135"/>
                </a:cubicBezTo>
                <a:lnTo>
                  <a:pt x="203728" y="14170"/>
                </a:lnTo>
                <a:cubicBezTo>
                  <a:pt x="207026" y="15218"/>
                  <a:pt x="210289" y="16349"/>
                  <a:pt x="213539" y="17528"/>
                </a:cubicBezTo>
                <a:cubicBezTo>
                  <a:pt x="216908" y="18742"/>
                  <a:pt x="220302" y="19933"/>
                  <a:pt x="223826" y="20659"/>
                </a:cubicBezTo>
                <a:cubicBezTo>
                  <a:pt x="223183" y="20754"/>
                  <a:pt x="222540" y="20909"/>
                  <a:pt x="221897" y="21028"/>
                </a:cubicBezTo>
                <a:cubicBezTo>
                  <a:pt x="220302" y="21302"/>
                  <a:pt x="218683" y="21445"/>
                  <a:pt x="217063" y="21528"/>
                </a:cubicBezTo>
                <a:lnTo>
                  <a:pt x="217016" y="21564"/>
                </a:lnTo>
                <a:cubicBezTo>
                  <a:pt x="216551" y="21576"/>
                  <a:pt x="216087" y="21612"/>
                  <a:pt x="215682" y="21826"/>
                </a:cubicBezTo>
                <a:cubicBezTo>
                  <a:pt x="215420" y="21957"/>
                  <a:pt x="215265" y="22314"/>
                  <a:pt x="215444" y="22564"/>
                </a:cubicBezTo>
                <a:cubicBezTo>
                  <a:pt x="215658" y="22814"/>
                  <a:pt x="215992" y="22874"/>
                  <a:pt x="216289" y="22945"/>
                </a:cubicBezTo>
                <a:cubicBezTo>
                  <a:pt x="216754" y="23064"/>
                  <a:pt x="217230" y="23088"/>
                  <a:pt x="217694" y="23160"/>
                </a:cubicBezTo>
                <a:cubicBezTo>
                  <a:pt x="218087" y="23186"/>
                  <a:pt x="218481" y="23199"/>
                  <a:pt x="218875" y="23199"/>
                </a:cubicBezTo>
                <a:cubicBezTo>
                  <a:pt x="220068" y="23199"/>
                  <a:pt x="221260" y="23083"/>
                  <a:pt x="222433" y="22886"/>
                </a:cubicBezTo>
                <a:cubicBezTo>
                  <a:pt x="224231" y="22540"/>
                  <a:pt x="226064" y="22171"/>
                  <a:pt x="227719" y="21338"/>
                </a:cubicBezTo>
                <a:cubicBezTo>
                  <a:pt x="228053" y="21147"/>
                  <a:pt x="228434" y="21016"/>
                  <a:pt x="228684" y="20707"/>
                </a:cubicBezTo>
                <a:cubicBezTo>
                  <a:pt x="228981" y="20350"/>
                  <a:pt x="228981" y="19802"/>
                  <a:pt x="228708" y="19445"/>
                </a:cubicBezTo>
                <a:cubicBezTo>
                  <a:pt x="228517" y="19171"/>
                  <a:pt x="228219" y="19016"/>
                  <a:pt x="227934" y="18885"/>
                </a:cubicBezTo>
                <a:cubicBezTo>
                  <a:pt x="227326" y="18599"/>
                  <a:pt x="226755" y="18230"/>
                  <a:pt x="226195" y="17861"/>
                </a:cubicBezTo>
                <a:cubicBezTo>
                  <a:pt x="224790" y="16933"/>
                  <a:pt x="223445" y="15885"/>
                  <a:pt x="222290" y="14658"/>
                </a:cubicBezTo>
                <a:cubicBezTo>
                  <a:pt x="221302" y="13611"/>
                  <a:pt x="220326" y="12563"/>
                  <a:pt x="219480" y="11396"/>
                </a:cubicBezTo>
                <a:cubicBezTo>
                  <a:pt x="219302" y="11170"/>
                  <a:pt x="219183" y="10884"/>
                  <a:pt x="218980" y="10670"/>
                </a:cubicBezTo>
                <a:cubicBezTo>
                  <a:pt x="218887" y="10563"/>
                  <a:pt x="218764" y="10541"/>
                  <a:pt x="218637" y="10541"/>
                </a:cubicBezTo>
                <a:cubicBezTo>
                  <a:pt x="218552" y="10541"/>
                  <a:pt x="218466" y="10551"/>
                  <a:pt x="218385" y="10551"/>
                </a:cubicBezTo>
                <a:cubicBezTo>
                  <a:pt x="218242" y="10682"/>
                  <a:pt x="218099" y="10837"/>
                  <a:pt x="218099" y="11039"/>
                </a:cubicBezTo>
                <a:cubicBezTo>
                  <a:pt x="218051" y="11610"/>
                  <a:pt x="218373" y="12122"/>
                  <a:pt x="218647" y="12599"/>
                </a:cubicBezTo>
                <a:cubicBezTo>
                  <a:pt x="219587" y="14087"/>
                  <a:pt x="220754" y="15397"/>
                  <a:pt x="221957" y="16671"/>
                </a:cubicBezTo>
                <a:cubicBezTo>
                  <a:pt x="222266" y="17004"/>
                  <a:pt x="222588" y="17337"/>
                  <a:pt x="222933" y="17647"/>
                </a:cubicBezTo>
                <a:cubicBezTo>
                  <a:pt x="223695" y="18326"/>
                  <a:pt x="224457" y="19004"/>
                  <a:pt x="225302" y="19564"/>
                </a:cubicBezTo>
                <a:cubicBezTo>
                  <a:pt x="222921" y="19004"/>
                  <a:pt x="220623" y="18135"/>
                  <a:pt x="218325" y="17278"/>
                </a:cubicBezTo>
                <a:cubicBezTo>
                  <a:pt x="216551" y="16623"/>
                  <a:pt x="214777" y="15956"/>
                  <a:pt x="213003" y="15313"/>
                </a:cubicBezTo>
                <a:cubicBezTo>
                  <a:pt x="209789" y="14158"/>
                  <a:pt x="206550" y="13075"/>
                  <a:pt x="203312" y="12015"/>
                </a:cubicBezTo>
                <a:cubicBezTo>
                  <a:pt x="201788" y="11527"/>
                  <a:pt x="200264" y="11027"/>
                  <a:pt x="198728" y="10563"/>
                </a:cubicBezTo>
                <a:cubicBezTo>
                  <a:pt x="194251" y="9170"/>
                  <a:pt x="189679" y="8027"/>
                  <a:pt x="185083" y="7122"/>
                </a:cubicBezTo>
                <a:cubicBezTo>
                  <a:pt x="184928" y="7098"/>
                  <a:pt x="184774" y="7074"/>
                  <a:pt x="184631" y="7038"/>
                </a:cubicBezTo>
                <a:cubicBezTo>
                  <a:pt x="183857" y="6896"/>
                  <a:pt x="183083" y="6741"/>
                  <a:pt x="182297" y="6622"/>
                </a:cubicBezTo>
                <a:cubicBezTo>
                  <a:pt x="179356" y="6086"/>
                  <a:pt x="176392" y="5693"/>
                  <a:pt x="173415" y="5360"/>
                </a:cubicBezTo>
                <a:cubicBezTo>
                  <a:pt x="172772" y="5264"/>
                  <a:pt x="172105" y="5276"/>
                  <a:pt x="171462" y="5122"/>
                </a:cubicBezTo>
                <a:cubicBezTo>
                  <a:pt x="171272" y="4645"/>
                  <a:pt x="170843" y="4312"/>
                  <a:pt x="170391" y="4121"/>
                </a:cubicBezTo>
                <a:cubicBezTo>
                  <a:pt x="170224" y="4074"/>
                  <a:pt x="170057" y="4026"/>
                  <a:pt x="169891" y="3979"/>
                </a:cubicBezTo>
                <a:cubicBezTo>
                  <a:pt x="169891" y="3455"/>
                  <a:pt x="169760" y="2931"/>
                  <a:pt x="169688" y="2407"/>
                </a:cubicBezTo>
                <a:cubicBezTo>
                  <a:pt x="169641" y="2145"/>
                  <a:pt x="169641" y="1812"/>
                  <a:pt x="169379" y="1669"/>
                </a:cubicBezTo>
                <a:cubicBezTo>
                  <a:pt x="169297" y="1614"/>
                  <a:pt x="169207" y="1590"/>
                  <a:pt x="169117" y="1590"/>
                </a:cubicBezTo>
                <a:cubicBezTo>
                  <a:pt x="168895" y="1590"/>
                  <a:pt x="168674" y="1739"/>
                  <a:pt x="168581" y="1943"/>
                </a:cubicBezTo>
                <a:cubicBezTo>
                  <a:pt x="168355" y="2359"/>
                  <a:pt x="168355" y="2847"/>
                  <a:pt x="168248" y="3300"/>
                </a:cubicBezTo>
                <a:cubicBezTo>
                  <a:pt x="168212" y="3633"/>
                  <a:pt x="168212" y="3967"/>
                  <a:pt x="168200" y="4300"/>
                </a:cubicBezTo>
                <a:cubicBezTo>
                  <a:pt x="167962" y="4431"/>
                  <a:pt x="167771" y="4622"/>
                  <a:pt x="167545" y="4788"/>
                </a:cubicBezTo>
                <a:cubicBezTo>
                  <a:pt x="167482" y="4790"/>
                  <a:pt x="167419" y="4791"/>
                  <a:pt x="167355" y="4791"/>
                </a:cubicBezTo>
                <a:cubicBezTo>
                  <a:pt x="167061" y="4791"/>
                  <a:pt x="166768" y="4770"/>
                  <a:pt x="166474" y="4741"/>
                </a:cubicBezTo>
                <a:cubicBezTo>
                  <a:pt x="166009" y="4669"/>
                  <a:pt x="165521" y="4717"/>
                  <a:pt x="165057" y="4645"/>
                </a:cubicBezTo>
                <a:cubicBezTo>
                  <a:pt x="164473" y="4574"/>
                  <a:pt x="163878" y="4633"/>
                  <a:pt x="163295" y="4538"/>
                </a:cubicBezTo>
                <a:cubicBezTo>
                  <a:pt x="162580" y="4502"/>
                  <a:pt x="161866" y="4538"/>
                  <a:pt x="161152" y="4443"/>
                </a:cubicBezTo>
                <a:cubicBezTo>
                  <a:pt x="160175" y="4419"/>
                  <a:pt x="159187" y="4431"/>
                  <a:pt x="158199" y="4395"/>
                </a:cubicBezTo>
                <a:cubicBezTo>
                  <a:pt x="158026" y="4366"/>
                  <a:pt x="157851" y="4360"/>
                  <a:pt x="157673" y="4360"/>
                </a:cubicBezTo>
                <a:cubicBezTo>
                  <a:pt x="157555" y="4360"/>
                  <a:pt x="157437" y="4362"/>
                  <a:pt x="157318" y="4362"/>
                </a:cubicBezTo>
                <a:cubicBezTo>
                  <a:pt x="157258" y="4362"/>
                  <a:pt x="157199" y="4362"/>
                  <a:pt x="157139" y="4360"/>
                </a:cubicBezTo>
                <a:cubicBezTo>
                  <a:pt x="157040" y="4361"/>
                  <a:pt x="156941" y="4362"/>
                  <a:pt x="156842" y="4362"/>
                </a:cubicBezTo>
                <a:cubicBezTo>
                  <a:pt x="156452" y="4362"/>
                  <a:pt x="156059" y="4353"/>
                  <a:pt x="155665" y="4353"/>
                </a:cubicBezTo>
                <a:cubicBezTo>
                  <a:pt x="155327" y="4353"/>
                  <a:pt x="154989" y="4359"/>
                  <a:pt x="154651" y="4383"/>
                </a:cubicBezTo>
                <a:cubicBezTo>
                  <a:pt x="153353" y="4443"/>
                  <a:pt x="152043" y="4383"/>
                  <a:pt x="150745" y="4479"/>
                </a:cubicBezTo>
                <a:cubicBezTo>
                  <a:pt x="150007" y="4538"/>
                  <a:pt x="149269" y="4479"/>
                  <a:pt x="148531" y="4574"/>
                </a:cubicBezTo>
                <a:cubicBezTo>
                  <a:pt x="147971" y="4633"/>
                  <a:pt x="147400" y="4574"/>
                  <a:pt x="146840" y="4657"/>
                </a:cubicBezTo>
                <a:cubicBezTo>
                  <a:pt x="146340" y="4717"/>
                  <a:pt x="145828" y="4669"/>
                  <a:pt x="145328" y="4752"/>
                </a:cubicBezTo>
                <a:cubicBezTo>
                  <a:pt x="144911" y="4800"/>
                  <a:pt x="144495" y="4752"/>
                  <a:pt x="144078" y="4836"/>
                </a:cubicBezTo>
                <a:cubicBezTo>
                  <a:pt x="142352" y="4943"/>
                  <a:pt x="140625" y="5110"/>
                  <a:pt x="138899" y="5253"/>
                </a:cubicBezTo>
                <a:cubicBezTo>
                  <a:pt x="135589" y="5598"/>
                  <a:pt x="132267" y="5979"/>
                  <a:pt x="128957" y="6431"/>
                </a:cubicBezTo>
                <a:cubicBezTo>
                  <a:pt x="128860" y="6439"/>
                  <a:pt x="128753" y="6469"/>
                  <a:pt x="128653" y="6469"/>
                </a:cubicBezTo>
                <a:cubicBezTo>
                  <a:pt x="128605" y="6469"/>
                  <a:pt x="128559" y="6462"/>
                  <a:pt x="128516" y="6443"/>
                </a:cubicBezTo>
                <a:cubicBezTo>
                  <a:pt x="128243" y="5967"/>
                  <a:pt x="127790" y="5610"/>
                  <a:pt x="127278" y="5431"/>
                </a:cubicBezTo>
                <a:cubicBezTo>
                  <a:pt x="127183" y="5395"/>
                  <a:pt x="127100" y="5372"/>
                  <a:pt x="127004" y="5336"/>
                </a:cubicBezTo>
                <a:cubicBezTo>
                  <a:pt x="126790" y="5288"/>
                  <a:pt x="126552" y="5336"/>
                  <a:pt x="126373" y="5217"/>
                </a:cubicBezTo>
                <a:cubicBezTo>
                  <a:pt x="126183" y="5336"/>
                  <a:pt x="125945" y="5288"/>
                  <a:pt x="125730" y="5336"/>
                </a:cubicBezTo>
                <a:cubicBezTo>
                  <a:pt x="125647" y="5372"/>
                  <a:pt x="125552" y="5395"/>
                  <a:pt x="125457" y="5431"/>
                </a:cubicBezTo>
                <a:cubicBezTo>
                  <a:pt x="125195" y="5538"/>
                  <a:pt x="124933" y="5657"/>
                  <a:pt x="124730" y="5848"/>
                </a:cubicBezTo>
                <a:cubicBezTo>
                  <a:pt x="124349" y="6181"/>
                  <a:pt x="123885" y="6455"/>
                  <a:pt x="123683" y="6943"/>
                </a:cubicBezTo>
                <a:cubicBezTo>
                  <a:pt x="123648" y="7058"/>
                  <a:pt x="123591" y="7218"/>
                  <a:pt x="123448" y="7218"/>
                </a:cubicBezTo>
                <a:cubicBezTo>
                  <a:pt x="123443" y="7218"/>
                  <a:pt x="123438" y="7217"/>
                  <a:pt x="123433" y="7217"/>
                </a:cubicBezTo>
                <a:cubicBezTo>
                  <a:pt x="120670" y="7634"/>
                  <a:pt x="117908" y="8062"/>
                  <a:pt x="115158" y="8503"/>
                </a:cubicBezTo>
                <a:cubicBezTo>
                  <a:pt x="113288" y="8801"/>
                  <a:pt x="111419" y="9146"/>
                  <a:pt x="109550" y="9432"/>
                </a:cubicBezTo>
                <a:lnTo>
                  <a:pt x="109490" y="9467"/>
                </a:lnTo>
                <a:cubicBezTo>
                  <a:pt x="108145" y="9670"/>
                  <a:pt x="106811" y="9932"/>
                  <a:pt x="105466" y="10158"/>
                </a:cubicBezTo>
                <a:cubicBezTo>
                  <a:pt x="104966" y="10241"/>
                  <a:pt x="104454" y="10337"/>
                  <a:pt x="103954" y="10420"/>
                </a:cubicBezTo>
                <a:cubicBezTo>
                  <a:pt x="100394" y="11051"/>
                  <a:pt x="96834" y="11658"/>
                  <a:pt x="93262" y="12194"/>
                </a:cubicBezTo>
                <a:cubicBezTo>
                  <a:pt x="88095" y="12992"/>
                  <a:pt x="82916" y="13706"/>
                  <a:pt x="77724" y="14289"/>
                </a:cubicBezTo>
                <a:cubicBezTo>
                  <a:pt x="77427" y="13813"/>
                  <a:pt x="76951" y="13468"/>
                  <a:pt x="76415" y="13313"/>
                </a:cubicBezTo>
                <a:cubicBezTo>
                  <a:pt x="76403" y="12944"/>
                  <a:pt x="76439" y="12575"/>
                  <a:pt x="76379" y="12218"/>
                </a:cubicBezTo>
                <a:cubicBezTo>
                  <a:pt x="76331" y="11658"/>
                  <a:pt x="76379" y="11087"/>
                  <a:pt x="76296" y="10527"/>
                </a:cubicBezTo>
                <a:cubicBezTo>
                  <a:pt x="76248" y="10170"/>
                  <a:pt x="76260" y="9801"/>
                  <a:pt x="76224" y="9444"/>
                </a:cubicBezTo>
                <a:cubicBezTo>
                  <a:pt x="76129" y="9063"/>
                  <a:pt x="76200" y="8682"/>
                  <a:pt x="76105" y="8301"/>
                </a:cubicBezTo>
                <a:cubicBezTo>
                  <a:pt x="76058" y="7277"/>
                  <a:pt x="75891" y="6241"/>
                  <a:pt x="75450" y="5312"/>
                </a:cubicBezTo>
                <a:cubicBezTo>
                  <a:pt x="75357" y="5130"/>
                  <a:pt x="75171" y="5043"/>
                  <a:pt x="74984" y="5043"/>
                </a:cubicBezTo>
                <a:cubicBezTo>
                  <a:pt x="74768" y="5043"/>
                  <a:pt x="74551" y="5160"/>
                  <a:pt x="74474" y="5384"/>
                </a:cubicBezTo>
                <a:cubicBezTo>
                  <a:pt x="74129" y="6503"/>
                  <a:pt x="74188" y="7681"/>
                  <a:pt x="74284" y="8836"/>
                </a:cubicBezTo>
                <a:cubicBezTo>
                  <a:pt x="74307" y="9479"/>
                  <a:pt x="74295" y="10134"/>
                  <a:pt x="74331" y="10789"/>
                </a:cubicBezTo>
                <a:cubicBezTo>
                  <a:pt x="74414" y="11241"/>
                  <a:pt x="74367" y="11706"/>
                  <a:pt x="74426" y="12158"/>
                </a:cubicBezTo>
                <a:cubicBezTo>
                  <a:pt x="74486" y="12563"/>
                  <a:pt x="74486" y="12968"/>
                  <a:pt x="74486" y="13373"/>
                </a:cubicBezTo>
                <a:cubicBezTo>
                  <a:pt x="74069" y="13611"/>
                  <a:pt x="73736" y="13980"/>
                  <a:pt x="73522" y="14408"/>
                </a:cubicBezTo>
                <a:cubicBezTo>
                  <a:pt x="73474" y="14516"/>
                  <a:pt x="73438" y="14623"/>
                  <a:pt x="73402" y="14730"/>
                </a:cubicBezTo>
                <a:cubicBezTo>
                  <a:pt x="72795" y="14766"/>
                  <a:pt x="72200" y="14825"/>
                  <a:pt x="71593" y="14885"/>
                </a:cubicBezTo>
                <a:cubicBezTo>
                  <a:pt x="70855" y="14944"/>
                  <a:pt x="70116" y="14992"/>
                  <a:pt x="69378" y="15063"/>
                </a:cubicBezTo>
                <a:cubicBezTo>
                  <a:pt x="68961" y="15123"/>
                  <a:pt x="68545" y="15075"/>
                  <a:pt x="68128" y="15147"/>
                </a:cubicBezTo>
                <a:cubicBezTo>
                  <a:pt x="67687" y="15206"/>
                  <a:pt x="67235" y="15159"/>
                  <a:pt x="66806" y="15242"/>
                </a:cubicBezTo>
                <a:cubicBezTo>
                  <a:pt x="66330" y="15301"/>
                  <a:pt x="65854" y="15254"/>
                  <a:pt x="65390" y="15325"/>
                </a:cubicBezTo>
                <a:cubicBezTo>
                  <a:pt x="64878" y="15397"/>
                  <a:pt x="64366" y="15325"/>
                  <a:pt x="63866" y="15420"/>
                </a:cubicBezTo>
                <a:cubicBezTo>
                  <a:pt x="63270" y="15480"/>
                  <a:pt x="62675" y="15420"/>
                  <a:pt x="62092" y="15504"/>
                </a:cubicBezTo>
                <a:cubicBezTo>
                  <a:pt x="61484" y="15551"/>
                  <a:pt x="60889" y="15540"/>
                  <a:pt x="60294" y="15563"/>
                </a:cubicBezTo>
                <a:cubicBezTo>
                  <a:pt x="59115" y="15694"/>
                  <a:pt x="57936" y="15575"/>
                  <a:pt x="56769" y="15706"/>
                </a:cubicBezTo>
                <a:cubicBezTo>
                  <a:pt x="55680" y="15718"/>
                  <a:pt x="54591" y="15727"/>
                  <a:pt x="53503" y="15727"/>
                </a:cubicBezTo>
                <a:cubicBezTo>
                  <a:pt x="52415" y="15727"/>
                  <a:pt x="51328" y="15718"/>
                  <a:pt x="50245" y="15694"/>
                </a:cubicBezTo>
                <a:cubicBezTo>
                  <a:pt x="49364" y="15587"/>
                  <a:pt x="48471" y="15682"/>
                  <a:pt x="47590" y="15563"/>
                </a:cubicBezTo>
                <a:cubicBezTo>
                  <a:pt x="47066" y="15540"/>
                  <a:pt x="46554" y="15563"/>
                  <a:pt x="46042" y="15504"/>
                </a:cubicBezTo>
                <a:cubicBezTo>
                  <a:pt x="45542" y="15432"/>
                  <a:pt x="45042" y="15480"/>
                  <a:pt x="44542" y="15420"/>
                </a:cubicBezTo>
                <a:cubicBezTo>
                  <a:pt x="44101" y="15337"/>
                  <a:pt x="43637" y="15397"/>
                  <a:pt x="43196" y="15301"/>
                </a:cubicBezTo>
                <a:cubicBezTo>
                  <a:pt x="41232" y="15170"/>
                  <a:pt x="39291" y="14932"/>
                  <a:pt x="37327" y="14718"/>
                </a:cubicBezTo>
                <a:lnTo>
                  <a:pt x="37279" y="14682"/>
                </a:lnTo>
                <a:cubicBezTo>
                  <a:pt x="36695" y="14635"/>
                  <a:pt x="36124" y="14527"/>
                  <a:pt x="35552" y="14444"/>
                </a:cubicBezTo>
                <a:cubicBezTo>
                  <a:pt x="35552" y="14194"/>
                  <a:pt x="35541" y="13944"/>
                  <a:pt x="35505" y="13694"/>
                </a:cubicBezTo>
                <a:cubicBezTo>
                  <a:pt x="35445" y="13551"/>
                  <a:pt x="35398" y="13396"/>
                  <a:pt x="35338" y="13254"/>
                </a:cubicBezTo>
                <a:cubicBezTo>
                  <a:pt x="35088" y="12765"/>
                  <a:pt x="34636" y="12444"/>
                  <a:pt x="34183" y="12182"/>
                </a:cubicBezTo>
                <a:cubicBezTo>
                  <a:pt x="34052" y="12122"/>
                  <a:pt x="33933" y="12063"/>
                  <a:pt x="33814" y="12003"/>
                </a:cubicBezTo>
                <a:cubicBezTo>
                  <a:pt x="33719" y="11980"/>
                  <a:pt x="33636" y="11944"/>
                  <a:pt x="33540" y="11908"/>
                </a:cubicBezTo>
                <a:cubicBezTo>
                  <a:pt x="33403" y="11896"/>
                  <a:pt x="33264" y="11890"/>
                  <a:pt x="33124" y="11890"/>
                </a:cubicBezTo>
                <a:cubicBezTo>
                  <a:pt x="32984" y="11890"/>
                  <a:pt x="32844" y="11896"/>
                  <a:pt x="32707" y="11908"/>
                </a:cubicBezTo>
                <a:cubicBezTo>
                  <a:pt x="32576" y="11956"/>
                  <a:pt x="32433" y="12003"/>
                  <a:pt x="32290" y="12051"/>
                </a:cubicBezTo>
                <a:cubicBezTo>
                  <a:pt x="31576" y="12301"/>
                  <a:pt x="30897" y="12777"/>
                  <a:pt x="30599" y="13515"/>
                </a:cubicBezTo>
                <a:cubicBezTo>
                  <a:pt x="27635" y="12873"/>
                  <a:pt x="24682" y="12087"/>
                  <a:pt x="21801" y="11146"/>
                </a:cubicBezTo>
                <a:cubicBezTo>
                  <a:pt x="16026" y="9253"/>
                  <a:pt x="10430" y="6800"/>
                  <a:pt x="5215" y="3693"/>
                </a:cubicBezTo>
                <a:cubicBezTo>
                  <a:pt x="3894" y="2907"/>
                  <a:pt x="2572" y="2109"/>
                  <a:pt x="1382" y="1121"/>
                </a:cubicBezTo>
                <a:cubicBezTo>
                  <a:pt x="1001" y="788"/>
                  <a:pt x="596" y="466"/>
                  <a:pt x="358" y="14"/>
                </a:cubicBezTo>
                <a:cubicBezTo>
                  <a:pt x="332" y="5"/>
                  <a:pt x="306" y="0"/>
                  <a:pt x="2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0" name="Google Shape;1510;p32"/>
          <p:cNvGrpSpPr/>
          <p:nvPr/>
        </p:nvGrpSpPr>
        <p:grpSpPr>
          <a:xfrm>
            <a:off x="6478796" y="3402626"/>
            <a:ext cx="712709" cy="1108439"/>
            <a:chOff x="6364496" y="3326426"/>
            <a:chExt cx="712709" cy="1108439"/>
          </a:xfrm>
        </p:grpSpPr>
        <p:sp>
          <p:nvSpPr>
            <p:cNvPr id="1511" name="Google Shape;1511;p32"/>
            <p:cNvSpPr/>
            <p:nvPr/>
          </p:nvSpPr>
          <p:spPr>
            <a:xfrm>
              <a:off x="6744410" y="3391965"/>
              <a:ext cx="317675" cy="220930"/>
            </a:xfrm>
            <a:custGeom>
              <a:avLst/>
              <a:gdLst/>
              <a:ahLst/>
              <a:cxnLst/>
              <a:rect l="l" t="t" r="r" b="b"/>
              <a:pathLst>
                <a:path w="15502" h="10781" extrusionOk="0">
                  <a:moveTo>
                    <a:pt x="4740" y="750"/>
                  </a:moveTo>
                  <a:cubicBezTo>
                    <a:pt x="5172" y="750"/>
                    <a:pt x="5604" y="864"/>
                    <a:pt x="5965" y="1101"/>
                  </a:cubicBezTo>
                  <a:cubicBezTo>
                    <a:pt x="6239" y="1268"/>
                    <a:pt x="6453" y="1649"/>
                    <a:pt x="6239" y="1947"/>
                  </a:cubicBezTo>
                  <a:cubicBezTo>
                    <a:pt x="6160" y="2062"/>
                    <a:pt x="6043" y="2097"/>
                    <a:pt x="5918" y="2097"/>
                  </a:cubicBezTo>
                  <a:cubicBezTo>
                    <a:pt x="5799" y="2097"/>
                    <a:pt x="5671" y="2065"/>
                    <a:pt x="5560" y="2042"/>
                  </a:cubicBezTo>
                  <a:cubicBezTo>
                    <a:pt x="5378" y="2004"/>
                    <a:pt x="5186" y="1973"/>
                    <a:pt x="4997" y="1973"/>
                  </a:cubicBezTo>
                  <a:cubicBezTo>
                    <a:pt x="4826" y="1973"/>
                    <a:pt x="4658" y="1998"/>
                    <a:pt x="4501" y="2066"/>
                  </a:cubicBezTo>
                  <a:cubicBezTo>
                    <a:pt x="4084" y="2208"/>
                    <a:pt x="3798" y="2554"/>
                    <a:pt x="3441" y="2780"/>
                  </a:cubicBezTo>
                  <a:cubicBezTo>
                    <a:pt x="3387" y="2813"/>
                    <a:pt x="3326" y="2828"/>
                    <a:pt x="3265" y="2828"/>
                  </a:cubicBezTo>
                  <a:cubicBezTo>
                    <a:pt x="3083" y="2828"/>
                    <a:pt x="2896" y="2696"/>
                    <a:pt x="2869" y="2518"/>
                  </a:cubicBezTo>
                  <a:cubicBezTo>
                    <a:pt x="2786" y="2161"/>
                    <a:pt x="2977" y="1827"/>
                    <a:pt x="3179" y="1554"/>
                  </a:cubicBezTo>
                  <a:cubicBezTo>
                    <a:pt x="3441" y="1173"/>
                    <a:pt x="3834" y="887"/>
                    <a:pt x="4286" y="792"/>
                  </a:cubicBezTo>
                  <a:cubicBezTo>
                    <a:pt x="4435" y="764"/>
                    <a:pt x="4588" y="750"/>
                    <a:pt x="4740" y="750"/>
                  </a:cubicBezTo>
                  <a:close/>
                  <a:moveTo>
                    <a:pt x="2492" y="3108"/>
                  </a:moveTo>
                  <a:cubicBezTo>
                    <a:pt x="2738" y="3108"/>
                    <a:pt x="2935" y="3360"/>
                    <a:pt x="2869" y="3601"/>
                  </a:cubicBezTo>
                  <a:cubicBezTo>
                    <a:pt x="2786" y="3935"/>
                    <a:pt x="2631" y="4256"/>
                    <a:pt x="2417" y="4518"/>
                  </a:cubicBezTo>
                  <a:cubicBezTo>
                    <a:pt x="2357" y="4551"/>
                    <a:pt x="2285" y="4569"/>
                    <a:pt x="2215" y="4569"/>
                  </a:cubicBezTo>
                  <a:cubicBezTo>
                    <a:pt x="2104" y="4569"/>
                    <a:pt x="1994" y="4525"/>
                    <a:pt x="1929" y="4423"/>
                  </a:cubicBezTo>
                  <a:cubicBezTo>
                    <a:pt x="1762" y="4173"/>
                    <a:pt x="1834" y="3863"/>
                    <a:pt x="1941" y="3601"/>
                  </a:cubicBezTo>
                  <a:cubicBezTo>
                    <a:pt x="2024" y="3387"/>
                    <a:pt x="2179" y="3149"/>
                    <a:pt x="2429" y="3113"/>
                  </a:cubicBezTo>
                  <a:cubicBezTo>
                    <a:pt x="2450" y="3110"/>
                    <a:pt x="2471" y="3108"/>
                    <a:pt x="2492" y="3108"/>
                  </a:cubicBezTo>
                  <a:close/>
                  <a:moveTo>
                    <a:pt x="2975" y="1"/>
                  </a:moveTo>
                  <a:cubicBezTo>
                    <a:pt x="2567" y="1"/>
                    <a:pt x="2153" y="103"/>
                    <a:pt x="1893" y="434"/>
                  </a:cubicBezTo>
                  <a:cubicBezTo>
                    <a:pt x="1572" y="851"/>
                    <a:pt x="1381" y="1363"/>
                    <a:pt x="1167" y="1839"/>
                  </a:cubicBezTo>
                  <a:cubicBezTo>
                    <a:pt x="703" y="2839"/>
                    <a:pt x="417" y="3911"/>
                    <a:pt x="0" y="4935"/>
                  </a:cubicBezTo>
                  <a:cubicBezTo>
                    <a:pt x="1417" y="5721"/>
                    <a:pt x="2858" y="6483"/>
                    <a:pt x="4322" y="7185"/>
                  </a:cubicBezTo>
                  <a:cubicBezTo>
                    <a:pt x="5072" y="7578"/>
                    <a:pt x="5810" y="7983"/>
                    <a:pt x="6596" y="8304"/>
                  </a:cubicBezTo>
                  <a:cubicBezTo>
                    <a:pt x="8168" y="8947"/>
                    <a:pt x="9668" y="9733"/>
                    <a:pt x="11216" y="10436"/>
                  </a:cubicBezTo>
                  <a:cubicBezTo>
                    <a:pt x="11525" y="10555"/>
                    <a:pt x="11811" y="10781"/>
                    <a:pt x="12144" y="10781"/>
                  </a:cubicBezTo>
                  <a:cubicBezTo>
                    <a:pt x="12335" y="10650"/>
                    <a:pt x="12490" y="10471"/>
                    <a:pt x="12644" y="10293"/>
                  </a:cubicBezTo>
                  <a:cubicBezTo>
                    <a:pt x="13311" y="9495"/>
                    <a:pt x="13907" y="8638"/>
                    <a:pt x="14466" y="7769"/>
                  </a:cubicBezTo>
                  <a:cubicBezTo>
                    <a:pt x="14764" y="7281"/>
                    <a:pt x="15097" y="6828"/>
                    <a:pt x="15311" y="6304"/>
                  </a:cubicBezTo>
                  <a:cubicBezTo>
                    <a:pt x="15419" y="6018"/>
                    <a:pt x="15502" y="5649"/>
                    <a:pt x="15264" y="5399"/>
                  </a:cubicBezTo>
                  <a:cubicBezTo>
                    <a:pt x="14978" y="5114"/>
                    <a:pt x="14621" y="4911"/>
                    <a:pt x="14264" y="4709"/>
                  </a:cubicBezTo>
                  <a:cubicBezTo>
                    <a:pt x="12168" y="3530"/>
                    <a:pt x="10025" y="2435"/>
                    <a:pt x="7822" y="1470"/>
                  </a:cubicBezTo>
                  <a:cubicBezTo>
                    <a:pt x="6394" y="839"/>
                    <a:pt x="4929" y="232"/>
                    <a:pt x="3370" y="30"/>
                  </a:cubicBezTo>
                  <a:cubicBezTo>
                    <a:pt x="3243" y="12"/>
                    <a:pt x="3109" y="1"/>
                    <a:pt x="297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6416693" y="3626311"/>
              <a:ext cx="542908" cy="701458"/>
            </a:xfrm>
            <a:custGeom>
              <a:avLst/>
              <a:gdLst/>
              <a:ahLst/>
              <a:cxnLst/>
              <a:rect l="l" t="t" r="r" b="b"/>
              <a:pathLst>
                <a:path w="26493" h="34230" extrusionOk="0">
                  <a:moveTo>
                    <a:pt x="16956" y="3567"/>
                  </a:moveTo>
                  <a:cubicBezTo>
                    <a:pt x="17025" y="3567"/>
                    <a:pt x="17095" y="3586"/>
                    <a:pt x="17158" y="3620"/>
                  </a:cubicBezTo>
                  <a:cubicBezTo>
                    <a:pt x="17336" y="3846"/>
                    <a:pt x="17217" y="4132"/>
                    <a:pt x="17146" y="4358"/>
                  </a:cubicBezTo>
                  <a:cubicBezTo>
                    <a:pt x="16860" y="5085"/>
                    <a:pt x="16467" y="5763"/>
                    <a:pt x="16134" y="6466"/>
                  </a:cubicBezTo>
                  <a:cubicBezTo>
                    <a:pt x="15372" y="8026"/>
                    <a:pt x="14610" y="9585"/>
                    <a:pt x="13776" y="11121"/>
                  </a:cubicBezTo>
                  <a:cubicBezTo>
                    <a:pt x="12979" y="12633"/>
                    <a:pt x="12098" y="14098"/>
                    <a:pt x="11324" y="15622"/>
                  </a:cubicBezTo>
                  <a:cubicBezTo>
                    <a:pt x="10562" y="17122"/>
                    <a:pt x="9871" y="18670"/>
                    <a:pt x="9133" y="20194"/>
                  </a:cubicBezTo>
                  <a:cubicBezTo>
                    <a:pt x="8550" y="21444"/>
                    <a:pt x="7931" y="22682"/>
                    <a:pt x="7383" y="23956"/>
                  </a:cubicBezTo>
                  <a:cubicBezTo>
                    <a:pt x="6954" y="24909"/>
                    <a:pt x="6537" y="25885"/>
                    <a:pt x="6097" y="26849"/>
                  </a:cubicBezTo>
                  <a:cubicBezTo>
                    <a:pt x="6002" y="27040"/>
                    <a:pt x="5918" y="27254"/>
                    <a:pt x="5764" y="27409"/>
                  </a:cubicBezTo>
                  <a:cubicBezTo>
                    <a:pt x="5697" y="27456"/>
                    <a:pt x="5616" y="27479"/>
                    <a:pt x="5535" y="27479"/>
                  </a:cubicBezTo>
                  <a:cubicBezTo>
                    <a:pt x="5372" y="27479"/>
                    <a:pt x="5212" y="27386"/>
                    <a:pt x="5180" y="27218"/>
                  </a:cubicBezTo>
                  <a:cubicBezTo>
                    <a:pt x="5109" y="26837"/>
                    <a:pt x="5264" y="26468"/>
                    <a:pt x="5371" y="26123"/>
                  </a:cubicBezTo>
                  <a:cubicBezTo>
                    <a:pt x="5966" y="24504"/>
                    <a:pt x="6680" y="22920"/>
                    <a:pt x="7335" y="21325"/>
                  </a:cubicBezTo>
                  <a:cubicBezTo>
                    <a:pt x="8538" y="18444"/>
                    <a:pt x="9836" y="15598"/>
                    <a:pt x="11300" y="12848"/>
                  </a:cubicBezTo>
                  <a:cubicBezTo>
                    <a:pt x="12181" y="11205"/>
                    <a:pt x="13098" y="9585"/>
                    <a:pt x="13967" y="7942"/>
                  </a:cubicBezTo>
                  <a:cubicBezTo>
                    <a:pt x="14705" y="6597"/>
                    <a:pt x="15443" y="5251"/>
                    <a:pt x="16360" y="4025"/>
                  </a:cubicBezTo>
                  <a:cubicBezTo>
                    <a:pt x="16491" y="3858"/>
                    <a:pt x="16622" y="3680"/>
                    <a:pt x="16813" y="3596"/>
                  </a:cubicBezTo>
                  <a:cubicBezTo>
                    <a:pt x="16857" y="3577"/>
                    <a:pt x="16906" y="3567"/>
                    <a:pt x="16956" y="3567"/>
                  </a:cubicBezTo>
                  <a:close/>
                  <a:moveTo>
                    <a:pt x="21666" y="5449"/>
                  </a:moveTo>
                  <a:cubicBezTo>
                    <a:pt x="21781" y="5449"/>
                    <a:pt x="21901" y="5484"/>
                    <a:pt x="21968" y="5585"/>
                  </a:cubicBezTo>
                  <a:cubicBezTo>
                    <a:pt x="22087" y="5740"/>
                    <a:pt x="22051" y="5954"/>
                    <a:pt x="22028" y="6144"/>
                  </a:cubicBezTo>
                  <a:cubicBezTo>
                    <a:pt x="21897" y="6847"/>
                    <a:pt x="21587" y="7502"/>
                    <a:pt x="21277" y="8133"/>
                  </a:cubicBezTo>
                  <a:cubicBezTo>
                    <a:pt x="20468" y="9740"/>
                    <a:pt x="19563" y="11288"/>
                    <a:pt x="18718" y="12871"/>
                  </a:cubicBezTo>
                  <a:cubicBezTo>
                    <a:pt x="17944" y="14288"/>
                    <a:pt x="17182" y="15717"/>
                    <a:pt x="16408" y="17146"/>
                  </a:cubicBezTo>
                  <a:cubicBezTo>
                    <a:pt x="15420" y="18967"/>
                    <a:pt x="14479" y="20825"/>
                    <a:pt x="13443" y="22623"/>
                  </a:cubicBezTo>
                  <a:cubicBezTo>
                    <a:pt x="12693" y="23992"/>
                    <a:pt x="11824" y="25290"/>
                    <a:pt x="11050" y="26647"/>
                  </a:cubicBezTo>
                  <a:cubicBezTo>
                    <a:pt x="10359" y="27838"/>
                    <a:pt x="9693" y="29040"/>
                    <a:pt x="8919" y="30195"/>
                  </a:cubicBezTo>
                  <a:cubicBezTo>
                    <a:pt x="8812" y="30350"/>
                    <a:pt x="8704" y="30516"/>
                    <a:pt x="8538" y="30624"/>
                  </a:cubicBezTo>
                  <a:cubicBezTo>
                    <a:pt x="8473" y="30650"/>
                    <a:pt x="8400" y="30665"/>
                    <a:pt x="8327" y="30665"/>
                  </a:cubicBezTo>
                  <a:cubicBezTo>
                    <a:pt x="8171" y="30665"/>
                    <a:pt x="8015" y="30599"/>
                    <a:pt x="7942" y="30445"/>
                  </a:cubicBezTo>
                  <a:cubicBezTo>
                    <a:pt x="7823" y="30100"/>
                    <a:pt x="8002" y="29743"/>
                    <a:pt x="8145" y="29421"/>
                  </a:cubicBezTo>
                  <a:cubicBezTo>
                    <a:pt x="9026" y="27540"/>
                    <a:pt x="10133" y="25754"/>
                    <a:pt x="11038" y="23873"/>
                  </a:cubicBezTo>
                  <a:cubicBezTo>
                    <a:pt x="12681" y="20634"/>
                    <a:pt x="14348" y="17408"/>
                    <a:pt x="16051" y="14205"/>
                  </a:cubicBezTo>
                  <a:cubicBezTo>
                    <a:pt x="16991" y="12443"/>
                    <a:pt x="18003" y="10716"/>
                    <a:pt x="19015" y="8978"/>
                  </a:cubicBezTo>
                  <a:cubicBezTo>
                    <a:pt x="19515" y="8133"/>
                    <a:pt x="20015" y="7275"/>
                    <a:pt x="20575" y="6466"/>
                  </a:cubicBezTo>
                  <a:cubicBezTo>
                    <a:pt x="20861" y="6109"/>
                    <a:pt x="21111" y="5680"/>
                    <a:pt x="21527" y="5466"/>
                  </a:cubicBezTo>
                  <a:cubicBezTo>
                    <a:pt x="21570" y="5455"/>
                    <a:pt x="21618" y="5449"/>
                    <a:pt x="21666" y="5449"/>
                  </a:cubicBezTo>
                  <a:close/>
                  <a:moveTo>
                    <a:pt x="13979" y="1"/>
                  </a:moveTo>
                  <a:cubicBezTo>
                    <a:pt x="13455" y="1561"/>
                    <a:pt x="12764" y="3061"/>
                    <a:pt x="12086" y="4561"/>
                  </a:cubicBezTo>
                  <a:cubicBezTo>
                    <a:pt x="11336" y="6132"/>
                    <a:pt x="10562" y="7704"/>
                    <a:pt x="9752" y="9252"/>
                  </a:cubicBezTo>
                  <a:cubicBezTo>
                    <a:pt x="7942" y="12657"/>
                    <a:pt x="6037" y="16015"/>
                    <a:pt x="4335" y="19479"/>
                  </a:cubicBezTo>
                  <a:cubicBezTo>
                    <a:pt x="3561" y="21003"/>
                    <a:pt x="2799" y="22527"/>
                    <a:pt x="2096" y="24075"/>
                  </a:cubicBezTo>
                  <a:cubicBezTo>
                    <a:pt x="1442" y="25528"/>
                    <a:pt x="703" y="26933"/>
                    <a:pt x="227" y="28457"/>
                  </a:cubicBezTo>
                  <a:cubicBezTo>
                    <a:pt x="144" y="28778"/>
                    <a:pt x="1" y="29171"/>
                    <a:pt x="203" y="29481"/>
                  </a:cubicBezTo>
                  <a:cubicBezTo>
                    <a:pt x="430" y="29778"/>
                    <a:pt x="739" y="30016"/>
                    <a:pt x="1049" y="30243"/>
                  </a:cubicBezTo>
                  <a:cubicBezTo>
                    <a:pt x="3025" y="31636"/>
                    <a:pt x="5156" y="32826"/>
                    <a:pt x="7395" y="33755"/>
                  </a:cubicBezTo>
                  <a:cubicBezTo>
                    <a:pt x="7983" y="33977"/>
                    <a:pt x="8601" y="34229"/>
                    <a:pt x="9233" y="34229"/>
                  </a:cubicBezTo>
                  <a:cubicBezTo>
                    <a:pt x="9381" y="34229"/>
                    <a:pt x="9531" y="34215"/>
                    <a:pt x="9681" y="34184"/>
                  </a:cubicBezTo>
                  <a:cubicBezTo>
                    <a:pt x="10300" y="34005"/>
                    <a:pt x="10693" y="33445"/>
                    <a:pt x="11074" y="32969"/>
                  </a:cubicBezTo>
                  <a:cubicBezTo>
                    <a:pt x="11633" y="32243"/>
                    <a:pt x="12122" y="31469"/>
                    <a:pt x="12622" y="30707"/>
                  </a:cubicBezTo>
                  <a:cubicBezTo>
                    <a:pt x="13669" y="29088"/>
                    <a:pt x="14729" y="27468"/>
                    <a:pt x="15765" y="25837"/>
                  </a:cubicBezTo>
                  <a:cubicBezTo>
                    <a:pt x="17598" y="23039"/>
                    <a:pt x="19170" y="20075"/>
                    <a:pt x="20730" y="17110"/>
                  </a:cubicBezTo>
                  <a:cubicBezTo>
                    <a:pt x="22266" y="14288"/>
                    <a:pt x="23682" y="11395"/>
                    <a:pt x="25135" y="8538"/>
                  </a:cubicBezTo>
                  <a:cubicBezTo>
                    <a:pt x="25576" y="7680"/>
                    <a:pt x="25957" y="6787"/>
                    <a:pt x="26492" y="5978"/>
                  </a:cubicBezTo>
                  <a:cubicBezTo>
                    <a:pt x="25742" y="5632"/>
                    <a:pt x="25016" y="5228"/>
                    <a:pt x="24266" y="4882"/>
                  </a:cubicBezTo>
                  <a:cubicBezTo>
                    <a:pt x="23290" y="4430"/>
                    <a:pt x="22325" y="3977"/>
                    <a:pt x="21349" y="3513"/>
                  </a:cubicBezTo>
                  <a:cubicBezTo>
                    <a:pt x="19992" y="2858"/>
                    <a:pt x="18610" y="2275"/>
                    <a:pt x="17289" y="1537"/>
                  </a:cubicBezTo>
                  <a:cubicBezTo>
                    <a:pt x="16694" y="1227"/>
                    <a:pt x="16074" y="941"/>
                    <a:pt x="15491" y="596"/>
                  </a:cubicBezTo>
                  <a:cubicBezTo>
                    <a:pt x="15015" y="310"/>
                    <a:pt x="14491" y="156"/>
                    <a:pt x="13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6364496" y="3326426"/>
              <a:ext cx="712709" cy="1108439"/>
            </a:xfrm>
            <a:custGeom>
              <a:avLst/>
              <a:gdLst/>
              <a:ahLst/>
              <a:cxnLst/>
              <a:rect l="l" t="t" r="r" b="b"/>
              <a:pathLst>
                <a:path w="34779" h="54090" extrusionOk="0">
                  <a:moveTo>
                    <a:pt x="20756" y="1869"/>
                  </a:moveTo>
                  <a:cubicBezTo>
                    <a:pt x="20941" y="1869"/>
                    <a:pt x="21128" y="1888"/>
                    <a:pt x="21312" y="1894"/>
                  </a:cubicBezTo>
                  <a:lnTo>
                    <a:pt x="21372" y="1930"/>
                  </a:lnTo>
                  <a:cubicBezTo>
                    <a:pt x="23134" y="2180"/>
                    <a:pt x="24765" y="2942"/>
                    <a:pt x="26384" y="3656"/>
                  </a:cubicBezTo>
                  <a:cubicBezTo>
                    <a:pt x="28325" y="4549"/>
                    <a:pt x="30230" y="5526"/>
                    <a:pt x="32099" y="6585"/>
                  </a:cubicBezTo>
                  <a:cubicBezTo>
                    <a:pt x="32445" y="6788"/>
                    <a:pt x="32814" y="6978"/>
                    <a:pt x="33099" y="7276"/>
                  </a:cubicBezTo>
                  <a:cubicBezTo>
                    <a:pt x="33349" y="7538"/>
                    <a:pt x="33230" y="7931"/>
                    <a:pt x="33111" y="8228"/>
                  </a:cubicBezTo>
                  <a:cubicBezTo>
                    <a:pt x="32826" y="8859"/>
                    <a:pt x="32409" y="9419"/>
                    <a:pt x="32052" y="10014"/>
                  </a:cubicBezTo>
                  <a:cubicBezTo>
                    <a:pt x="31492" y="10860"/>
                    <a:pt x="30885" y="11681"/>
                    <a:pt x="30218" y="12443"/>
                  </a:cubicBezTo>
                  <a:cubicBezTo>
                    <a:pt x="30130" y="12531"/>
                    <a:pt x="30034" y="12667"/>
                    <a:pt x="29904" y="12667"/>
                  </a:cubicBezTo>
                  <a:cubicBezTo>
                    <a:pt x="29875" y="12667"/>
                    <a:pt x="29845" y="12660"/>
                    <a:pt x="29813" y="12645"/>
                  </a:cubicBezTo>
                  <a:cubicBezTo>
                    <a:pt x="27968" y="11836"/>
                    <a:pt x="26170" y="10883"/>
                    <a:pt x="24301" y="10121"/>
                  </a:cubicBezTo>
                  <a:cubicBezTo>
                    <a:pt x="23479" y="9776"/>
                    <a:pt x="22717" y="9336"/>
                    <a:pt x="21919" y="8943"/>
                  </a:cubicBezTo>
                  <a:cubicBezTo>
                    <a:pt x="20538" y="8288"/>
                    <a:pt x="19193" y="7538"/>
                    <a:pt x="17836" y="6823"/>
                  </a:cubicBezTo>
                  <a:cubicBezTo>
                    <a:pt x="18371" y="5359"/>
                    <a:pt x="18812" y="3835"/>
                    <a:pt x="19598" y="2478"/>
                  </a:cubicBezTo>
                  <a:cubicBezTo>
                    <a:pt x="19729" y="2263"/>
                    <a:pt x="19931" y="2061"/>
                    <a:pt x="20169" y="1977"/>
                  </a:cubicBezTo>
                  <a:cubicBezTo>
                    <a:pt x="20360" y="1891"/>
                    <a:pt x="20557" y="1869"/>
                    <a:pt x="20756" y="1869"/>
                  </a:cubicBezTo>
                  <a:close/>
                  <a:moveTo>
                    <a:pt x="16490" y="7704"/>
                  </a:moveTo>
                  <a:cubicBezTo>
                    <a:pt x="18705" y="8931"/>
                    <a:pt x="20919" y="10169"/>
                    <a:pt x="23170" y="11348"/>
                  </a:cubicBezTo>
                  <a:cubicBezTo>
                    <a:pt x="24265" y="11860"/>
                    <a:pt x="25360" y="12407"/>
                    <a:pt x="26456" y="12943"/>
                  </a:cubicBezTo>
                  <a:cubicBezTo>
                    <a:pt x="27242" y="13336"/>
                    <a:pt x="28063" y="13622"/>
                    <a:pt x="28849" y="14015"/>
                  </a:cubicBezTo>
                  <a:cubicBezTo>
                    <a:pt x="29551" y="14527"/>
                    <a:pt x="30397" y="14789"/>
                    <a:pt x="31171" y="15158"/>
                  </a:cubicBezTo>
                  <a:cubicBezTo>
                    <a:pt x="31099" y="15539"/>
                    <a:pt x="30885" y="15860"/>
                    <a:pt x="30718" y="16205"/>
                  </a:cubicBezTo>
                  <a:cubicBezTo>
                    <a:pt x="29778" y="15801"/>
                    <a:pt x="28885" y="15324"/>
                    <a:pt x="27920" y="15003"/>
                  </a:cubicBezTo>
                  <a:cubicBezTo>
                    <a:pt x="27676" y="14924"/>
                    <a:pt x="27426" y="14827"/>
                    <a:pt x="27174" y="14827"/>
                  </a:cubicBezTo>
                  <a:cubicBezTo>
                    <a:pt x="27081" y="14827"/>
                    <a:pt x="26989" y="14840"/>
                    <a:pt x="26896" y="14872"/>
                  </a:cubicBezTo>
                  <a:cubicBezTo>
                    <a:pt x="26861" y="14920"/>
                    <a:pt x="26801" y="15015"/>
                    <a:pt x="26765" y="15062"/>
                  </a:cubicBezTo>
                  <a:lnTo>
                    <a:pt x="26753" y="15372"/>
                  </a:lnTo>
                  <a:cubicBezTo>
                    <a:pt x="26944" y="15622"/>
                    <a:pt x="27242" y="15741"/>
                    <a:pt x="27503" y="15884"/>
                  </a:cubicBezTo>
                  <a:cubicBezTo>
                    <a:pt x="28158" y="16241"/>
                    <a:pt x="28837" y="16586"/>
                    <a:pt x="29492" y="16956"/>
                  </a:cubicBezTo>
                  <a:cubicBezTo>
                    <a:pt x="29575" y="17015"/>
                    <a:pt x="29694" y="17063"/>
                    <a:pt x="29730" y="17182"/>
                  </a:cubicBezTo>
                  <a:cubicBezTo>
                    <a:pt x="29004" y="16967"/>
                    <a:pt x="28349" y="16575"/>
                    <a:pt x="27670" y="16265"/>
                  </a:cubicBezTo>
                  <a:cubicBezTo>
                    <a:pt x="25753" y="15324"/>
                    <a:pt x="23765" y="14550"/>
                    <a:pt x="21812" y="13681"/>
                  </a:cubicBezTo>
                  <a:cubicBezTo>
                    <a:pt x="21086" y="13407"/>
                    <a:pt x="20407" y="13026"/>
                    <a:pt x="19669" y="12776"/>
                  </a:cubicBezTo>
                  <a:cubicBezTo>
                    <a:pt x="18657" y="12372"/>
                    <a:pt x="17609" y="12014"/>
                    <a:pt x="16621" y="11550"/>
                  </a:cubicBezTo>
                  <a:cubicBezTo>
                    <a:pt x="16181" y="11336"/>
                    <a:pt x="15716" y="11110"/>
                    <a:pt x="15383" y="10752"/>
                  </a:cubicBezTo>
                  <a:cubicBezTo>
                    <a:pt x="15431" y="10455"/>
                    <a:pt x="15490" y="10157"/>
                    <a:pt x="15573" y="9871"/>
                  </a:cubicBezTo>
                  <a:cubicBezTo>
                    <a:pt x="16419" y="10121"/>
                    <a:pt x="17252" y="10431"/>
                    <a:pt x="18098" y="10705"/>
                  </a:cubicBezTo>
                  <a:cubicBezTo>
                    <a:pt x="18163" y="10733"/>
                    <a:pt x="18237" y="10749"/>
                    <a:pt x="18309" y="10749"/>
                  </a:cubicBezTo>
                  <a:cubicBezTo>
                    <a:pt x="18448" y="10749"/>
                    <a:pt x="18583" y="10691"/>
                    <a:pt x="18645" y="10550"/>
                  </a:cubicBezTo>
                  <a:cubicBezTo>
                    <a:pt x="18693" y="10359"/>
                    <a:pt x="18538" y="10217"/>
                    <a:pt x="18395" y="10133"/>
                  </a:cubicBezTo>
                  <a:cubicBezTo>
                    <a:pt x="17645" y="9681"/>
                    <a:pt x="16847" y="9336"/>
                    <a:pt x="16133" y="8847"/>
                  </a:cubicBezTo>
                  <a:cubicBezTo>
                    <a:pt x="16252" y="8466"/>
                    <a:pt x="16347" y="8085"/>
                    <a:pt x="16490" y="7704"/>
                  </a:cubicBezTo>
                  <a:close/>
                  <a:moveTo>
                    <a:pt x="15812" y="12503"/>
                  </a:moveTo>
                  <a:cubicBezTo>
                    <a:pt x="16240" y="12622"/>
                    <a:pt x="16681" y="12765"/>
                    <a:pt x="17085" y="12955"/>
                  </a:cubicBezTo>
                  <a:cubicBezTo>
                    <a:pt x="17943" y="13467"/>
                    <a:pt x="18848" y="13872"/>
                    <a:pt x="19705" y="14348"/>
                  </a:cubicBezTo>
                  <a:cubicBezTo>
                    <a:pt x="20312" y="14693"/>
                    <a:pt x="20943" y="14955"/>
                    <a:pt x="21574" y="15253"/>
                  </a:cubicBezTo>
                  <a:cubicBezTo>
                    <a:pt x="23634" y="16241"/>
                    <a:pt x="25729" y="17158"/>
                    <a:pt x="27765" y="18206"/>
                  </a:cubicBezTo>
                  <a:cubicBezTo>
                    <a:pt x="27944" y="18301"/>
                    <a:pt x="28134" y="18384"/>
                    <a:pt x="28325" y="18468"/>
                  </a:cubicBezTo>
                  <a:cubicBezTo>
                    <a:pt x="27730" y="19408"/>
                    <a:pt x="27289" y="20444"/>
                    <a:pt x="26777" y="21432"/>
                  </a:cubicBezTo>
                  <a:cubicBezTo>
                    <a:pt x="25932" y="23063"/>
                    <a:pt x="25122" y="24718"/>
                    <a:pt x="24277" y="26361"/>
                  </a:cubicBezTo>
                  <a:cubicBezTo>
                    <a:pt x="23455" y="27981"/>
                    <a:pt x="22574" y="29576"/>
                    <a:pt x="21729" y="31195"/>
                  </a:cubicBezTo>
                  <a:cubicBezTo>
                    <a:pt x="20979" y="32624"/>
                    <a:pt x="20205" y="34029"/>
                    <a:pt x="19383" y="35422"/>
                  </a:cubicBezTo>
                  <a:cubicBezTo>
                    <a:pt x="18479" y="37006"/>
                    <a:pt x="17466" y="38530"/>
                    <a:pt x="16490" y="40065"/>
                  </a:cubicBezTo>
                  <a:cubicBezTo>
                    <a:pt x="15419" y="41697"/>
                    <a:pt x="14395" y="43352"/>
                    <a:pt x="13287" y="44959"/>
                  </a:cubicBezTo>
                  <a:cubicBezTo>
                    <a:pt x="12835" y="45554"/>
                    <a:pt x="12406" y="46233"/>
                    <a:pt x="11740" y="46602"/>
                  </a:cubicBezTo>
                  <a:cubicBezTo>
                    <a:pt x="11512" y="46691"/>
                    <a:pt x="11281" y="46727"/>
                    <a:pt x="11049" y="46727"/>
                  </a:cubicBezTo>
                  <a:cubicBezTo>
                    <a:pt x="10408" y="46727"/>
                    <a:pt x="9762" y="46448"/>
                    <a:pt x="9168" y="46221"/>
                  </a:cubicBezTo>
                  <a:cubicBezTo>
                    <a:pt x="7430" y="45483"/>
                    <a:pt x="5739" y="44626"/>
                    <a:pt x="4167" y="43602"/>
                  </a:cubicBezTo>
                  <a:cubicBezTo>
                    <a:pt x="3441" y="43125"/>
                    <a:pt x="2667" y="42685"/>
                    <a:pt x="2084" y="42030"/>
                  </a:cubicBezTo>
                  <a:cubicBezTo>
                    <a:pt x="1834" y="41732"/>
                    <a:pt x="1953" y="41328"/>
                    <a:pt x="2048" y="41006"/>
                  </a:cubicBezTo>
                  <a:cubicBezTo>
                    <a:pt x="2512" y="39494"/>
                    <a:pt x="3262" y="38077"/>
                    <a:pt x="3905" y="36636"/>
                  </a:cubicBezTo>
                  <a:cubicBezTo>
                    <a:pt x="4977" y="34279"/>
                    <a:pt x="6167" y="31981"/>
                    <a:pt x="7334" y="29671"/>
                  </a:cubicBezTo>
                  <a:cubicBezTo>
                    <a:pt x="7382" y="29576"/>
                    <a:pt x="7430" y="29481"/>
                    <a:pt x="7477" y="29386"/>
                  </a:cubicBezTo>
                  <a:cubicBezTo>
                    <a:pt x="7751" y="28886"/>
                    <a:pt x="8013" y="28374"/>
                    <a:pt x="8287" y="27874"/>
                  </a:cubicBezTo>
                  <a:cubicBezTo>
                    <a:pt x="9084" y="26385"/>
                    <a:pt x="9882" y="24909"/>
                    <a:pt x="10680" y="23432"/>
                  </a:cubicBezTo>
                  <a:cubicBezTo>
                    <a:pt x="11180" y="22516"/>
                    <a:pt x="11668" y="21611"/>
                    <a:pt x="12144" y="20694"/>
                  </a:cubicBezTo>
                  <a:cubicBezTo>
                    <a:pt x="12180" y="20587"/>
                    <a:pt x="12228" y="20504"/>
                    <a:pt x="12287" y="20408"/>
                  </a:cubicBezTo>
                  <a:cubicBezTo>
                    <a:pt x="12335" y="20289"/>
                    <a:pt x="12394" y="20170"/>
                    <a:pt x="12466" y="20051"/>
                  </a:cubicBezTo>
                  <a:cubicBezTo>
                    <a:pt x="12513" y="19932"/>
                    <a:pt x="12573" y="19813"/>
                    <a:pt x="12633" y="19694"/>
                  </a:cubicBezTo>
                  <a:cubicBezTo>
                    <a:pt x="13395" y="18170"/>
                    <a:pt x="14145" y="16658"/>
                    <a:pt x="14799" y="15086"/>
                  </a:cubicBezTo>
                  <a:cubicBezTo>
                    <a:pt x="15157" y="14241"/>
                    <a:pt x="15538" y="13384"/>
                    <a:pt x="15812" y="12503"/>
                  </a:cubicBezTo>
                  <a:close/>
                  <a:moveTo>
                    <a:pt x="1965" y="44149"/>
                  </a:moveTo>
                  <a:cubicBezTo>
                    <a:pt x="2715" y="44530"/>
                    <a:pt x="3393" y="45054"/>
                    <a:pt x="4131" y="45459"/>
                  </a:cubicBezTo>
                  <a:cubicBezTo>
                    <a:pt x="6072" y="46519"/>
                    <a:pt x="8061" y="47590"/>
                    <a:pt x="10239" y="48043"/>
                  </a:cubicBezTo>
                  <a:cubicBezTo>
                    <a:pt x="9632" y="48376"/>
                    <a:pt x="9073" y="48793"/>
                    <a:pt x="8465" y="49126"/>
                  </a:cubicBezTo>
                  <a:cubicBezTo>
                    <a:pt x="7334" y="49769"/>
                    <a:pt x="6287" y="50531"/>
                    <a:pt x="5167" y="51198"/>
                  </a:cubicBezTo>
                  <a:cubicBezTo>
                    <a:pt x="4882" y="50329"/>
                    <a:pt x="4155" y="49710"/>
                    <a:pt x="3417" y="49233"/>
                  </a:cubicBezTo>
                  <a:cubicBezTo>
                    <a:pt x="2953" y="48924"/>
                    <a:pt x="2417" y="48733"/>
                    <a:pt x="1869" y="48650"/>
                  </a:cubicBezTo>
                  <a:cubicBezTo>
                    <a:pt x="2000" y="47781"/>
                    <a:pt x="1917" y="46900"/>
                    <a:pt x="1941" y="46031"/>
                  </a:cubicBezTo>
                  <a:cubicBezTo>
                    <a:pt x="1953" y="45399"/>
                    <a:pt x="1953" y="44768"/>
                    <a:pt x="1965" y="44149"/>
                  </a:cubicBezTo>
                  <a:close/>
                  <a:moveTo>
                    <a:pt x="20737" y="0"/>
                  </a:moveTo>
                  <a:cubicBezTo>
                    <a:pt x="20385" y="0"/>
                    <a:pt x="20034" y="44"/>
                    <a:pt x="19693" y="156"/>
                  </a:cubicBezTo>
                  <a:cubicBezTo>
                    <a:pt x="18990" y="358"/>
                    <a:pt x="18371" y="846"/>
                    <a:pt x="17990" y="1466"/>
                  </a:cubicBezTo>
                  <a:cubicBezTo>
                    <a:pt x="17121" y="3013"/>
                    <a:pt x="16490" y="4704"/>
                    <a:pt x="16323" y="6478"/>
                  </a:cubicBezTo>
                  <a:cubicBezTo>
                    <a:pt x="16050" y="6561"/>
                    <a:pt x="15752" y="6633"/>
                    <a:pt x="15561" y="6847"/>
                  </a:cubicBezTo>
                  <a:cubicBezTo>
                    <a:pt x="15240" y="7192"/>
                    <a:pt x="15073" y="7645"/>
                    <a:pt x="14930" y="8085"/>
                  </a:cubicBezTo>
                  <a:cubicBezTo>
                    <a:pt x="14811" y="8454"/>
                    <a:pt x="14657" y="8847"/>
                    <a:pt x="14823" y="9228"/>
                  </a:cubicBezTo>
                  <a:cubicBezTo>
                    <a:pt x="14597" y="9764"/>
                    <a:pt x="14347" y="10312"/>
                    <a:pt x="14383" y="10907"/>
                  </a:cubicBezTo>
                  <a:cubicBezTo>
                    <a:pt x="14383" y="11252"/>
                    <a:pt x="14585" y="11550"/>
                    <a:pt x="14788" y="11812"/>
                  </a:cubicBezTo>
                  <a:cubicBezTo>
                    <a:pt x="13799" y="13098"/>
                    <a:pt x="13133" y="14598"/>
                    <a:pt x="12371" y="16015"/>
                  </a:cubicBezTo>
                  <a:cubicBezTo>
                    <a:pt x="11501" y="17670"/>
                    <a:pt x="10620" y="19313"/>
                    <a:pt x="9716" y="20932"/>
                  </a:cubicBezTo>
                  <a:cubicBezTo>
                    <a:pt x="9537" y="21266"/>
                    <a:pt x="9358" y="21587"/>
                    <a:pt x="9180" y="21920"/>
                  </a:cubicBezTo>
                  <a:cubicBezTo>
                    <a:pt x="8608" y="22956"/>
                    <a:pt x="8049" y="23992"/>
                    <a:pt x="7489" y="25028"/>
                  </a:cubicBezTo>
                  <a:cubicBezTo>
                    <a:pt x="7013" y="25909"/>
                    <a:pt x="6525" y="26802"/>
                    <a:pt x="6060" y="27695"/>
                  </a:cubicBezTo>
                  <a:cubicBezTo>
                    <a:pt x="5953" y="27933"/>
                    <a:pt x="5822" y="28171"/>
                    <a:pt x="5703" y="28409"/>
                  </a:cubicBezTo>
                  <a:cubicBezTo>
                    <a:pt x="5644" y="28528"/>
                    <a:pt x="5584" y="28647"/>
                    <a:pt x="5525" y="28766"/>
                  </a:cubicBezTo>
                  <a:cubicBezTo>
                    <a:pt x="5453" y="28921"/>
                    <a:pt x="5370" y="29076"/>
                    <a:pt x="5298" y="29231"/>
                  </a:cubicBezTo>
                  <a:cubicBezTo>
                    <a:pt x="5274" y="29267"/>
                    <a:pt x="5239" y="29362"/>
                    <a:pt x="5215" y="29409"/>
                  </a:cubicBezTo>
                  <a:cubicBezTo>
                    <a:pt x="5144" y="29552"/>
                    <a:pt x="5072" y="29695"/>
                    <a:pt x="5001" y="29838"/>
                  </a:cubicBezTo>
                  <a:cubicBezTo>
                    <a:pt x="4941" y="29945"/>
                    <a:pt x="4882" y="30064"/>
                    <a:pt x="4822" y="30195"/>
                  </a:cubicBezTo>
                  <a:cubicBezTo>
                    <a:pt x="4060" y="31743"/>
                    <a:pt x="3358" y="33315"/>
                    <a:pt x="2691" y="34898"/>
                  </a:cubicBezTo>
                  <a:cubicBezTo>
                    <a:pt x="1976" y="36613"/>
                    <a:pt x="1226" y="38303"/>
                    <a:pt x="655" y="40065"/>
                  </a:cubicBezTo>
                  <a:cubicBezTo>
                    <a:pt x="417" y="40804"/>
                    <a:pt x="191" y="41589"/>
                    <a:pt x="417" y="42363"/>
                  </a:cubicBezTo>
                  <a:cubicBezTo>
                    <a:pt x="524" y="42661"/>
                    <a:pt x="345" y="42959"/>
                    <a:pt x="298" y="43268"/>
                  </a:cubicBezTo>
                  <a:cubicBezTo>
                    <a:pt x="119" y="43899"/>
                    <a:pt x="179" y="44578"/>
                    <a:pt x="167" y="45233"/>
                  </a:cubicBezTo>
                  <a:cubicBezTo>
                    <a:pt x="155" y="46173"/>
                    <a:pt x="191" y="47126"/>
                    <a:pt x="143" y="48078"/>
                  </a:cubicBezTo>
                  <a:cubicBezTo>
                    <a:pt x="0" y="49269"/>
                    <a:pt x="143" y="50460"/>
                    <a:pt x="191" y="51650"/>
                  </a:cubicBezTo>
                  <a:cubicBezTo>
                    <a:pt x="286" y="52103"/>
                    <a:pt x="357" y="52555"/>
                    <a:pt x="560" y="52984"/>
                  </a:cubicBezTo>
                  <a:cubicBezTo>
                    <a:pt x="822" y="53555"/>
                    <a:pt x="1357" y="54031"/>
                    <a:pt x="2000" y="54079"/>
                  </a:cubicBezTo>
                  <a:cubicBezTo>
                    <a:pt x="2074" y="54086"/>
                    <a:pt x="2148" y="54089"/>
                    <a:pt x="2221" y="54089"/>
                  </a:cubicBezTo>
                  <a:cubicBezTo>
                    <a:pt x="2893" y="54089"/>
                    <a:pt x="3542" y="53810"/>
                    <a:pt x="4143" y="53531"/>
                  </a:cubicBezTo>
                  <a:cubicBezTo>
                    <a:pt x="5001" y="53139"/>
                    <a:pt x="5822" y="52662"/>
                    <a:pt x="6620" y="52162"/>
                  </a:cubicBezTo>
                  <a:cubicBezTo>
                    <a:pt x="7977" y="51293"/>
                    <a:pt x="9394" y="50531"/>
                    <a:pt x="10716" y="49590"/>
                  </a:cubicBezTo>
                  <a:cubicBezTo>
                    <a:pt x="11418" y="49067"/>
                    <a:pt x="12168" y="48519"/>
                    <a:pt x="12549" y="47697"/>
                  </a:cubicBezTo>
                  <a:cubicBezTo>
                    <a:pt x="13668" y="46935"/>
                    <a:pt x="14466" y="45792"/>
                    <a:pt x="15228" y="44685"/>
                  </a:cubicBezTo>
                  <a:cubicBezTo>
                    <a:pt x="16133" y="43352"/>
                    <a:pt x="16943" y="41947"/>
                    <a:pt x="17812" y="40601"/>
                  </a:cubicBezTo>
                  <a:cubicBezTo>
                    <a:pt x="18836" y="39030"/>
                    <a:pt x="19872" y="37470"/>
                    <a:pt x="20824" y="35863"/>
                  </a:cubicBezTo>
                  <a:cubicBezTo>
                    <a:pt x="21753" y="34267"/>
                    <a:pt x="22658" y="32648"/>
                    <a:pt x="23551" y="31041"/>
                  </a:cubicBezTo>
                  <a:cubicBezTo>
                    <a:pt x="25444" y="27754"/>
                    <a:pt x="27111" y="24361"/>
                    <a:pt x="28801" y="20980"/>
                  </a:cubicBezTo>
                  <a:cubicBezTo>
                    <a:pt x="29135" y="20301"/>
                    <a:pt x="29528" y="19634"/>
                    <a:pt x="29623" y="18872"/>
                  </a:cubicBezTo>
                  <a:cubicBezTo>
                    <a:pt x="29968" y="18860"/>
                    <a:pt x="30325" y="18741"/>
                    <a:pt x="30575" y="18503"/>
                  </a:cubicBezTo>
                  <a:cubicBezTo>
                    <a:pt x="30873" y="18218"/>
                    <a:pt x="30980" y="17825"/>
                    <a:pt x="31147" y="17456"/>
                  </a:cubicBezTo>
                  <a:cubicBezTo>
                    <a:pt x="31254" y="17277"/>
                    <a:pt x="31456" y="17182"/>
                    <a:pt x="31552" y="16991"/>
                  </a:cubicBezTo>
                  <a:cubicBezTo>
                    <a:pt x="31790" y="16551"/>
                    <a:pt x="32016" y="16110"/>
                    <a:pt x="32183" y="15646"/>
                  </a:cubicBezTo>
                  <a:cubicBezTo>
                    <a:pt x="32290" y="15312"/>
                    <a:pt x="32337" y="14884"/>
                    <a:pt x="32099" y="14586"/>
                  </a:cubicBezTo>
                  <a:cubicBezTo>
                    <a:pt x="31825" y="14229"/>
                    <a:pt x="31385" y="14098"/>
                    <a:pt x="30992" y="13908"/>
                  </a:cubicBezTo>
                  <a:lnTo>
                    <a:pt x="31004" y="13836"/>
                  </a:lnTo>
                  <a:cubicBezTo>
                    <a:pt x="32052" y="12884"/>
                    <a:pt x="32826" y="11657"/>
                    <a:pt x="33552" y="10455"/>
                  </a:cubicBezTo>
                  <a:cubicBezTo>
                    <a:pt x="33969" y="9740"/>
                    <a:pt x="34445" y="9050"/>
                    <a:pt x="34611" y="8228"/>
                  </a:cubicBezTo>
                  <a:cubicBezTo>
                    <a:pt x="34778" y="7550"/>
                    <a:pt x="34576" y="6788"/>
                    <a:pt x="34100" y="6276"/>
                  </a:cubicBezTo>
                  <a:cubicBezTo>
                    <a:pt x="33588" y="5728"/>
                    <a:pt x="32945" y="5335"/>
                    <a:pt x="32314" y="4942"/>
                  </a:cubicBezTo>
                  <a:cubicBezTo>
                    <a:pt x="30730" y="3954"/>
                    <a:pt x="29099" y="3025"/>
                    <a:pt x="27420" y="2204"/>
                  </a:cubicBezTo>
                  <a:cubicBezTo>
                    <a:pt x="25658" y="1335"/>
                    <a:pt x="23848" y="525"/>
                    <a:pt x="21919" y="132"/>
                  </a:cubicBezTo>
                  <a:cubicBezTo>
                    <a:pt x="21534" y="56"/>
                    <a:pt x="21135" y="0"/>
                    <a:pt x="207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6787345" y="3380038"/>
              <a:ext cx="73957" cy="42583"/>
            </a:xfrm>
            <a:custGeom>
              <a:avLst/>
              <a:gdLst/>
              <a:ahLst/>
              <a:cxnLst/>
              <a:rect l="l" t="t" r="r" b="b"/>
              <a:pathLst>
                <a:path w="3609" h="2078" extrusionOk="0">
                  <a:moveTo>
                    <a:pt x="1862" y="1"/>
                  </a:moveTo>
                  <a:cubicBezTo>
                    <a:pt x="1813" y="1"/>
                    <a:pt x="1764" y="2"/>
                    <a:pt x="1715" y="4"/>
                  </a:cubicBezTo>
                  <a:cubicBezTo>
                    <a:pt x="953" y="52"/>
                    <a:pt x="322" y="659"/>
                    <a:pt x="72" y="1362"/>
                  </a:cubicBezTo>
                  <a:cubicBezTo>
                    <a:pt x="24" y="1576"/>
                    <a:pt x="1" y="1897"/>
                    <a:pt x="239" y="2017"/>
                  </a:cubicBezTo>
                  <a:cubicBezTo>
                    <a:pt x="302" y="2059"/>
                    <a:pt x="370" y="2077"/>
                    <a:pt x="438" y="2077"/>
                  </a:cubicBezTo>
                  <a:cubicBezTo>
                    <a:pt x="561" y="2077"/>
                    <a:pt x="682" y="2018"/>
                    <a:pt x="774" y="1933"/>
                  </a:cubicBezTo>
                  <a:cubicBezTo>
                    <a:pt x="1096" y="1671"/>
                    <a:pt x="1417" y="1397"/>
                    <a:pt x="1822" y="1278"/>
                  </a:cubicBezTo>
                  <a:cubicBezTo>
                    <a:pt x="1947" y="1242"/>
                    <a:pt x="2073" y="1228"/>
                    <a:pt x="2200" y="1228"/>
                  </a:cubicBezTo>
                  <a:cubicBezTo>
                    <a:pt x="2448" y="1228"/>
                    <a:pt x="2697" y="1283"/>
                    <a:pt x="2941" y="1338"/>
                  </a:cubicBezTo>
                  <a:cubicBezTo>
                    <a:pt x="2986" y="1354"/>
                    <a:pt x="3034" y="1361"/>
                    <a:pt x="3082" y="1361"/>
                  </a:cubicBezTo>
                  <a:cubicBezTo>
                    <a:pt x="3254" y="1361"/>
                    <a:pt x="3433" y="1264"/>
                    <a:pt x="3489" y="1088"/>
                  </a:cubicBezTo>
                  <a:cubicBezTo>
                    <a:pt x="3608" y="802"/>
                    <a:pt x="3394" y="516"/>
                    <a:pt x="3168" y="350"/>
                  </a:cubicBezTo>
                  <a:cubicBezTo>
                    <a:pt x="2781" y="103"/>
                    <a:pt x="2316" y="1"/>
                    <a:pt x="186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6765150" y="3428629"/>
              <a:ext cx="28075" cy="29837"/>
            </a:xfrm>
            <a:custGeom>
              <a:avLst/>
              <a:gdLst/>
              <a:ahLst/>
              <a:cxnLst/>
              <a:rect l="l" t="t" r="r" b="b"/>
              <a:pathLst>
                <a:path w="1370" h="1456" extrusionOk="0">
                  <a:moveTo>
                    <a:pt x="779" y="1"/>
                  </a:moveTo>
                  <a:cubicBezTo>
                    <a:pt x="642" y="1"/>
                    <a:pt x="507" y="31"/>
                    <a:pt x="417" y="146"/>
                  </a:cubicBezTo>
                  <a:cubicBezTo>
                    <a:pt x="179" y="443"/>
                    <a:pt x="0" y="884"/>
                    <a:pt x="179" y="1265"/>
                  </a:cubicBezTo>
                  <a:cubicBezTo>
                    <a:pt x="232" y="1390"/>
                    <a:pt x="369" y="1455"/>
                    <a:pt x="505" y="1455"/>
                  </a:cubicBezTo>
                  <a:cubicBezTo>
                    <a:pt x="640" y="1455"/>
                    <a:pt x="774" y="1390"/>
                    <a:pt x="822" y="1253"/>
                  </a:cubicBezTo>
                  <a:cubicBezTo>
                    <a:pt x="1000" y="872"/>
                    <a:pt x="1369" y="372"/>
                    <a:pt x="964" y="15"/>
                  </a:cubicBezTo>
                  <a:cubicBezTo>
                    <a:pt x="905" y="7"/>
                    <a:pt x="842" y="1"/>
                    <a:pt x="7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6507481" y="3655597"/>
              <a:ext cx="249865" cy="490672"/>
            </a:xfrm>
            <a:custGeom>
              <a:avLst/>
              <a:gdLst/>
              <a:ahLst/>
              <a:cxnLst/>
              <a:rect l="l" t="t" r="r" b="b"/>
              <a:pathLst>
                <a:path w="12193" h="23944" extrusionOk="0">
                  <a:moveTo>
                    <a:pt x="11831" y="0"/>
                  </a:moveTo>
                  <a:cubicBezTo>
                    <a:pt x="11635" y="0"/>
                    <a:pt x="11453" y="155"/>
                    <a:pt x="11335" y="310"/>
                  </a:cubicBezTo>
                  <a:cubicBezTo>
                    <a:pt x="10823" y="941"/>
                    <a:pt x="10406" y="1632"/>
                    <a:pt x="9989" y="2322"/>
                  </a:cubicBezTo>
                  <a:cubicBezTo>
                    <a:pt x="9025" y="3941"/>
                    <a:pt x="8168" y="5632"/>
                    <a:pt x="7251" y="7275"/>
                  </a:cubicBezTo>
                  <a:cubicBezTo>
                    <a:pt x="5525" y="10371"/>
                    <a:pt x="3965" y="13562"/>
                    <a:pt x="2596" y="16824"/>
                  </a:cubicBezTo>
                  <a:cubicBezTo>
                    <a:pt x="1846" y="18598"/>
                    <a:pt x="1072" y="20348"/>
                    <a:pt x="381" y="22146"/>
                  </a:cubicBezTo>
                  <a:cubicBezTo>
                    <a:pt x="238" y="22610"/>
                    <a:pt x="0" y="23063"/>
                    <a:pt x="24" y="23563"/>
                  </a:cubicBezTo>
                  <a:cubicBezTo>
                    <a:pt x="24" y="23753"/>
                    <a:pt x="191" y="23884"/>
                    <a:pt x="357" y="23944"/>
                  </a:cubicBezTo>
                  <a:cubicBezTo>
                    <a:pt x="453" y="23908"/>
                    <a:pt x="536" y="23884"/>
                    <a:pt x="631" y="23861"/>
                  </a:cubicBezTo>
                  <a:cubicBezTo>
                    <a:pt x="857" y="23551"/>
                    <a:pt x="1000" y="23194"/>
                    <a:pt x="1155" y="22849"/>
                  </a:cubicBezTo>
                  <a:cubicBezTo>
                    <a:pt x="1857" y="21289"/>
                    <a:pt x="2512" y="19717"/>
                    <a:pt x="3250" y="18181"/>
                  </a:cubicBezTo>
                  <a:cubicBezTo>
                    <a:pt x="4048" y="16526"/>
                    <a:pt x="4822" y="14860"/>
                    <a:pt x="5620" y="13205"/>
                  </a:cubicBezTo>
                  <a:cubicBezTo>
                    <a:pt x="6382" y="11597"/>
                    <a:pt x="7263" y="10049"/>
                    <a:pt x="8132" y="8490"/>
                  </a:cubicBezTo>
                  <a:cubicBezTo>
                    <a:pt x="9120" y="6704"/>
                    <a:pt x="10037" y="4870"/>
                    <a:pt x="10930" y="3025"/>
                  </a:cubicBezTo>
                  <a:cubicBezTo>
                    <a:pt x="11275" y="2287"/>
                    <a:pt x="11704" y="1572"/>
                    <a:pt x="12002" y="798"/>
                  </a:cubicBezTo>
                  <a:cubicBezTo>
                    <a:pt x="12085" y="560"/>
                    <a:pt x="12192" y="274"/>
                    <a:pt x="12013" y="48"/>
                  </a:cubicBezTo>
                  <a:cubicBezTo>
                    <a:pt x="11952" y="15"/>
                    <a:pt x="11891" y="0"/>
                    <a:pt x="1183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6562609" y="3694166"/>
              <a:ext cx="291834" cy="516636"/>
            </a:xfrm>
            <a:custGeom>
              <a:avLst/>
              <a:gdLst/>
              <a:ahLst/>
              <a:cxnLst/>
              <a:rect l="l" t="t" r="r" b="b"/>
              <a:pathLst>
                <a:path w="14241" h="25211" extrusionOk="0">
                  <a:moveTo>
                    <a:pt x="13843" y="1"/>
                  </a:moveTo>
                  <a:cubicBezTo>
                    <a:pt x="13690" y="1"/>
                    <a:pt x="13545" y="71"/>
                    <a:pt x="13443" y="190"/>
                  </a:cubicBezTo>
                  <a:cubicBezTo>
                    <a:pt x="12776" y="869"/>
                    <a:pt x="12300" y="1702"/>
                    <a:pt x="11800" y="2500"/>
                  </a:cubicBezTo>
                  <a:cubicBezTo>
                    <a:pt x="10574" y="4560"/>
                    <a:pt x="9359" y="6643"/>
                    <a:pt x="8216" y="8763"/>
                  </a:cubicBezTo>
                  <a:cubicBezTo>
                    <a:pt x="6359" y="12263"/>
                    <a:pt x="4537" y="15775"/>
                    <a:pt x="2775" y="19324"/>
                  </a:cubicBezTo>
                  <a:cubicBezTo>
                    <a:pt x="2001" y="20776"/>
                    <a:pt x="1168" y="22205"/>
                    <a:pt x="441" y="23681"/>
                  </a:cubicBezTo>
                  <a:cubicBezTo>
                    <a:pt x="263" y="24098"/>
                    <a:pt x="1" y="24527"/>
                    <a:pt x="96" y="25003"/>
                  </a:cubicBezTo>
                  <a:cubicBezTo>
                    <a:pt x="156" y="25062"/>
                    <a:pt x="227" y="25134"/>
                    <a:pt x="287" y="25193"/>
                  </a:cubicBezTo>
                  <a:cubicBezTo>
                    <a:pt x="351" y="25203"/>
                    <a:pt x="418" y="25211"/>
                    <a:pt x="484" y="25211"/>
                  </a:cubicBezTo>
                  <a:cubicBezTo>
                    <a:pt x="651" y="25211"/>
                    <a:pt x="812" y="25165"/>
                    <a:pt x="906" y="25003"/>
                  </a:cubicBezTo>
                  <a:cubicBezTo>
                    <a:pt x="1763" y="23788"/>
                    <a:pt x="2465" y="22479"/>
                    <a:pt x="3216" y="21205"/>
                  </a:cubicBezTo>
                  <a:cubicBezTo>
                    <a:pt x="3906" y="19978"/>
                    <a:pt x="4692" y="18812"/>
                    <a:pt x="5383" y="17585"/>
                  </a:cubicBezTo>
                  <a:cubicBezTo>
                    <a:pt x="6454" y="15764"/>
                    <a:pt x="7395" y="13882"/>
                    <a:pt x="8395" y="12025"/>
                  </a:cubicBezTo>
                  <a:cubicBezTo>
                    <a:pt x="9181" y="10596"/>
                    <a:pt x="9955" y="9156"/>
                    <a:pt x="10728" y="7715"/>
                  </a:cubicBezTo>
                  <a:cubicBezTo>
                    <a:pt x="11598" y="6072"/>
                    <a:pt x="12538" y="4465"/>
                    <a:pt x="13384" y="2810"/>
                  </a:cubicBezTo>
                  <a:cubicBezTo>
                    <a:pt x="13741" y="2107"/>
                    <a:pt x="14086" y="1393"/>
                    <a:pt x="14205" y="619"/>
                  </a:cubicBezTo>
                  <a:cubicBezTo>
                    <a:pt x="14241" y="405"/>
                    <a:pt x="14217" y="154"/>
                    <a:pt x="14026" y="35"/>
                  </a:cubicBezTo>
                  <a:cubicBezTo>
                    <a:pt x="13965" y="12"/>
                    <a:pt x="13903" y="1"/>
                    <a:pt x="1384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32"/>
          <p:cNvGrpSpPr/>
          <p:nvPr/>
        </p:nvGrpSpPr>
        <p:grpSpPr>
          <a:xfrm>
            <a:off x="2702742" y="1255921"/>
            <a:ext cx="1815415" cy="1392206"/>
            <a:chOff x="2702742" y="1255921"/>
            <a:chExt cx="1815415" cy="1392206"/>
          </a:xfrm>
        </p:grpSpPr>
        <p:sp>
          <p:nvSpPr>
            <p:cNvPr id="1519" name="Google Shape;1519;p32"/>
            <p:cNvSpPr/>
            <p:nvPr/>
          </p:nvSpPr>
          <p:spPr>
            <a:xfrm>
              <a:off x="3347728" y="1640285"/>
              <a:ext cx="1170429" cy="1007842"/>
            </a:xfrm>
            <a:custGeom>
              <a:avLst/>
              <a:gdLst/>
              <a:ahLst/>
              <a:cxnLst/>
              <a:rect l="l" t="t" r="r" b="b"/>
              <a:pathLst>
                <a:path w="57115" h="49181" extrusionOk="0">
                  <a:moveTo>
                    <a:pt x="34254" y="1"/>
                  </a:moveTo>
                  <a:cubicBezTo>
                    <a:pt x="33696" y="1"/>
                    <a:pt x="33137" y="5"/>
                    <a:pt x="32576" y="20"/>
                  </a:cubicBezTo>
                  <a:cubicBezTo>
                    <a:pt x="31968" y="80"/>
                    <a:pt x="31349" y="80"/>
                    <a:pt x="30730" y="92"/>
                  </a:cubicBezTo>
                  <a:cubicBezTo>
                    <a:pt x="30194" y="104"/>
                    <a:pt x="29647" y="80"/>
                    <a:pt x="29111" y="139"/>
                  </a:cubicBezTo>
                  <a:cubicBezTo>
                    <a:pt x="28456" y="211"/>
                    <a:pt x="27801" y="151"/>
                    <a:pt x="27146" y="211"/>
                  </a:cubicBezTo>
                  <a:cubicBezTo>
                    <a:pt x="26110" y="318"/>
                    <a:pt x="25075" y="223"/>
                    <a:pt x="24039" y="330"/>
                  </a:cubicBezTo>
                  <a:cubicBezTo>
                    <a:pt x="23539" y="377"/>
                    <a:pt x="23027" y="330"/>
                    <a:pt x="22527" y="389"/>
                  </a:cubicBezTo>
                  <a:cubicBezTo>
                    <a:pt x="19348" y="592"/>
                    <a:pt x="16157" y="806"/>
                    <a:pt x="13014" y="1377"/>
                  </a:cubicBezTo>
                  <a:cubicBezTo>
                    <a:pt x="11728" y="1580"/>
                    <a:pt x="10466" y="1937"/>
                    <a:pt x="9156" y="2056"/>
                  </a:cubicBezTo>
                  <a:cubicBezTo>
                    <a:pt x="8311" y="2199"/>
                    <a:pt x="7465" y="2342"/>
                    <a:pt x="6679" y="2687"/>
                  </a:cubicBezTo>
                  <a:cubicBezTo>
                    <a:pt x="5977" y="2901"/>
                    <a:pt x="5429" y="3390"/>
                    <a:pt x="4834" y="3783"/>
                  </a:cubicBezTo>
                  <a:cubicBezTo>
                    <a:pt x="4096" y="4318"/>
                    <a:pt x="3536" y="5045"/>
                    <a:pt x="2977" y="5747"/>
                  </a:cubicBezTo>
                  <a:cubicBezTo>
                    <a:pt x="2334" y="6569"/>
                    <a:pt x="1917" y="7545"/>
                    <a:pt x="1572" y="8521"/>
                  </a:cubicBezTo>
                  <a:cubicBezTo>
                    <a:pt x="1036" y="10200"/>
                    <a:pt x="619" y="11915"/>
                    <a:pt x="452" y="13653"/>
                  </a:cubicBezTo>
                  <a:cubicBezTo>
                    <a:pt x="274" y="15546"/>
                    <a:pt x="0" y="17439"/>
                    <a:pt x="60" y="19344"/>
                  </a:cubicBezTo>
                  <a:cubicBezTo>
                    <a:pt x="60" y="20737"/>
                    <a:pt x="167" y="22130"/>
                    <a:pt x="143" y="23523"/>
                  </a:cubicBezTo>
                  <a:cubicBezTo>
                    <a:pt x="167" y="25369"/>
                    <a:pt x="179" y="27202"/>
                    <a:pt x="167" y="29036"/>
                  </a:cubicBezTo>
                  <a:cubicBezTo>
                    <a:pt x="155" y="29762"/>
                    <a:pt x="262" y="30476"/>
                    <a:pt x="250" y="31203"/>
                  </a:cubicBezTo>
                  <a:cubicBezTo>
                    <a:pt x="321" y="33179"/>
                    <a:pt x="512" y="35155"/>
                    <a:pt x="679" y="37120"/>
                  </a:cubicBezTo>
                  <a:cubicBezTo>
                    <a:pt x="774" y="38025"/>
                    <a:pt x="976" y="38906"/>
                    <a:pt x="1203" y="39787"/>
                  </a:cubicBezTo>
                  <a:cubicBezTo>
                    <a:pt x="1643" y="41752"/>
                    <a:pt x="2346" y="43704"/>
                    <a:pt x="3620" y="45288"/>
                  </a:cubicBezTo>
                  <a:cubicBezTo>
                    <a:pt x="4036" y="45835"/>
                    <a:pt x="4512" y="46347"/>
                    <a:pt x="5072" y="46764"/>
                  </a:cubicBezTo>
                  <a:cubicBezTo>
                    <a:pt x="5941" y="47490"/>
                    <a:pt x="7013" y="47943"/>
                    <a:pt x="8108" y="48181"/>
                  </a:cubicBezTo>
                  <a:cubicBezTo>
                    <a:pt x="9073" y="48407"/>
                    <a:pt x="10061" y="48586"/>
                    <a:pt x="11061" y="48586"/>
                  </a:cubicBezTo>
                  <a:cubicBezTo>
                    <a:pt x="12082" y="48720"/>
                    <a:pt x="13104" y="48845"/>
                    <a:pt x="14133" y="48845"/>
                  </a:cubicBezTo>
                  <a:cubicBezTo>
                    <a:pt x="14292" y="48845"/>
                    <a:pt x="14450" y="48842"/>
                    <a:pt x="14609" y="48836"/>
                  </a:cubicBezTo>
                  <a:cubicBezTo>
                    <a:pt x="16026" y="48943"/>
                    <a:pt x="17455" y="48907"/>
                    <a:pt x="18871" y="48931"/>
                  </a:cubicBezTo>
                  <a:cubicBezTo>
                    <a:pt x="19537" y="48991"/>
                    <a:pt x="20205" y="48993"/>
                    <a:pt x="20874" y="48993"/>
                  </a:cubicBezTo>
                  <a:cubicBezTo>
                    <a:pt x="20935" y="48993"/>
                    <a:pt x="20995" y="48993"/>
                    <a:pt x="21056" y="48993"/>
                  </a:cubicBezTo>
                  <a:cubicBezTo>
                    <a:pt x="21785" y="48993"/>
                    <a:pt x="22515" y="48996"/>
                    <a:pt x="23241" y="49074"/>
                  </a:cubicBezTo>
                  <a:cubicBezTo>
                    <a:pt x="23682" y="49110"/>
                    <a:pt x="24134" y="49074"/>
                    <a:pt x="24575" y="49121"/>
                  </a:cubicBezTo>
                  <a:cubicBezTo>
                    <a:pt x="25078" y="49173"/>
                    <a:pt x="25587" y="49179"/>
                    <a:pt x="26097" y="49179"/>
                  </a:cubicBezTo>
                  <a:cubicBezTo>
                    <a:pt x="26265" y="49179"/>
                    <a:pt x="26433" y="49178"/>
                    <a:pt x="26601" y="49178"/>
                  </a:cubicBezTo>
                  <a:cubicBezTo>
                    <a:pt x="26755" y="49178"/>
                    <a:pt x="26909" y="49179"/>
                    <a:pt x="27063" y="49181"/>
                  </a:cubicBezTo>
                  <a:cubicBezTo>
                    <a:pt x="29016" y="49062"/>
                    <a:pt x="30980" y="48990"/>
                    <a:pt x="32933" y="48836"/>
                  </a:cubicBezTo>
                  <a:cubicBezTo>
                    <a:pt x="35373" y="48740"/>
                    <a:pt x="37790" y="48431"/>
                    <a:pt x="40231" y="48240"/>
                  </a:cubicBezTo>
                  <a:cubicBezTo>
                    <a:pt x="42541" y="48098"/>
                    <a:pt x="44887" y="47978"/>
                    <a:pt x="47149" y="47431"/>
                  </a:cubicBezTo>
                  <a:cubicBezTo>
                    <a:pt x="48768" y="47062"/>
                    <a:pt x="50316" y="46395"/>
                    <a:pt x="51685" y="45478"/>
                  </a:cubicBezTo>
                  <a:cubicBezTo>
                    <a:pt x="52661" y="44847"/>
                    <a:pt x="53471" y="43978"/>
                    <a:pt x="54066" y="42978"/>
                  </a:cubicBezTo>
                  <a:cubicBezTo>
                    <a:pt x="54959" y="41490"/>
                    <a:pt x="55424" y="39787"/>
                    <a:pt x="55757" y="38096"/>
                  </a:cubicBezTo>
                  <a:cubicBezTo>
                    <a:pt x="56162" y="35834"/>
                    <a:pt x="56412" y="33548"/>
                    <a:pt x="56555" y="31250"/>
                  </a:cubicBezTo>
                  <a:cubicBezTo>
                    <a:pt x="56638" y="30155"/>
                    <a:pt x="56733" y="29071"/>
                    <a:pt x="56745" y="27964"/>
                  </a:cubicBezTo>
                  <a:cubicBezTo>
                    <a:pt x="56840" y="26726"/>
                    <a:pt x="56769" y="25476"/>
                    <a:pt x="56888" y="24237"/>
                  </a:cubicBezTo>
                  <a:cubicBezTo>
                    <a:pt x="56900" y="23023"/>
                    <a:pt x="56995" y="21809"/>
                    <a:pt x="56995" y="20594"/>
                  </a:cubicBezTo>
                  <a:cubicBezTo>
                    <a:pt x="56971" y="19725"/>
                    <a:pt x="57102" y="18880"/>
                    <a:pt x="57079" y="18010"/>
                  </a:cubicBezTo>
                  <a:cubicBezTo>
                    <a:pt x="57114" y="16022"/>
                    <a:pt x="57067" y="14022"/>
                    <a:pt x="56805" y="12045"/>
                  </a:cubicBezTo>
                  <a:cubicBezTo>
                    <a:pt x="56638" y="10617"/>
                    <a:pt x="56424" y="9200"/>
                    <a:pt x="56031" y="7819"/>
                  </a:cubicBezTo>
                  <a:cubicBezTo>
                    <a:pt x="55638" y="6438"/>
                    <a:pt x="55043" y="5068"/>
                    <a:pt x="54007" y="4044"/>
                  </a:cubicBezTo>
                  <a:cubicBezTo>
                    <a:pt x="53531" y="3533"/>
                    <a:pt x="52935" y="3163"/>
                    <a:pt x="52399" y="2723"/>
                  </a:cubicBezTo>
                  <a:cubicBezTo>
                    <a:pt x="51876" y="2294"/>
                    <a:pt x="51245" y="2056"/>
                    <a:pt x="50613" y="1830"/>
                  </a:cubicBezTo>
                  <a:cubicBezTo>
                    <a:pt x="49804" y="1508"/>
                    <a:pt x="48970" y="1247"/>
                    <a:pt x="48113" y="1068"/>
                  </a:cubicBezTo>
                  <a:cubicBezTo>
                    <a:pt x="46101" y="592"/>
                    <a:pt x="44053" y="330"/>
                    <a:pt x="41993" y="270"/>
                  </a:cubicBezTo>
                  <a:cubicBezTo>
                    <a:pt x="40928" y="184"/>
                    <a:pt x="39862" y="88"/>
                    <a:pt x="38788" y="88"/>
                  </a:cubicBezTo>
                  <a:cubicBezTo>
                    <a:pt x="38674" y="88"/>
                    <a:pt x="38560" y="89"/>
                    <a:pt x="38445" y="92"/>
                  </a:cubicBezTo>
                  <a:cubicBezTo>
                    <a:pt x="38407" y="92"/>
                    <a:pt x="38368" y="93"/>
                    <a:pt x="38330" y="93"/>
                  </a:cubicBezTo>
                  <a:cubicBezTo>
                    <a:pt x="37715" y="93"/>
                    <a:pt x="37108" y="8"/>
                    <a:pt x="36481" y="8"/>
                  </a:cubicBezTo>
                  <a:cubicBezTo>
                    <a:pt x="35739" y="8"/>
                    <a:pt x="34998" y="1"/>
                    <a:pt x="342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0" name="Google Shape;1520;p32"/>
            <p:cNvGrpSpPr/>
            <p:nvPr/>
          </p:nvGrpSpPr>
          <p:grpSpPr>
            <a:xfrm>
              <a:off x="3212530" y="1560298"/>
              <a:ext cx="1177520" cy="992923"/>
              <a:chOff x="3098230" y="1484098"/>
              <a:chExt cx="1177520" cy="992923"/>
            </a:xfrm>
          </p:grpSpPr>
          <p:sp>
            <p:nvSpPr>
              <p:cNvPr id="1521" name="Google Shape;1521;p32"/>
              <p:cNvSpPr/>
              <p:nvPr/>
            </p:nvSpPr>
            <p:spPr>
              <a:xfrm>
                <a:off x="3098230" y="1484098"/>
                <a:ext cx="1177520" cy="992923"/>
              </a:xfrm>
              <a:custGeom>
                <a:avLst/>
                <a:gdLst/>
                <a:ahLst/>
                <a:cxnLst/>
                <a:rect l="l" t="t" r="r" b="b"/>
                <a:pathLst>
                  <a:path w="57461" h="48453" extrusionOk="0">
                    <a:moveTo>
                      <a:pt x="33983" y="1986"/>
                    </a:moveTo>
                    <a:cubicBezTo>
                      <a:pt x="35345" y="1986"/>
                      <a:pt x="36709" y="2021"/>
                      <a:pt x="38076" y="2021"/>
                    </a:cubicBezTo>
                    <a:cubicBezTo>
                      <a:pt x="38294" y="2021"/>
                      <a:pt x="38513" y="2020"/>
                      <a:pt x="38732" y="2018"/>
                    </a:cubicBezTo>
                    <a:cubicBezTo>
                      <a:pt x="39066" y="2021"/>
                      <a:pt x="39400" y="2022"/>
                      <a:pt x="39734" y="2022"/>
                    </a:cubicBezTo>
                    <a:cubicBezTo>
                      <a:pt x="40329" y="2022"/>
                      <a:pt x="40922" y="2019"/>
                      <a:pt x="41517" y="2019"/>
                    </a:cubicBezTo>
                    <a:cubicBezTo>
                      <a:pt x="42060" y="2019"/>
                      <a:pt x="42604" y="2021"/>
                      <a:pt x="43149" y="2030"/>
                    </a:cubicBezTo>
                    <a:cubicBezTo>
                      <a:pt x="44066" y="2137"/>
                      <a:pt x="45007" y="2066"/>
                      <a:pt x="45911" y="2280"/>
                    </a:cubicBezTo>
                    <a:cubicBezTo>
                      <a:pt x="46292" y="2363"/>
                      <a:pt x="46685" y="2459"/>
                      <a:pt x="47066" y="2554"/>
                    </a:cubicBezTo>
                    <a:cubicBezTo>
                      <a:pt x="47185" y="2578"/>
                      <a:pt x="47304" y="2602"/>
                      <a:pt x="47424" y="2637"/>
                    </a:cubicBezTo>
                    <a:cubicBezTo>
                      <a:pt x="47519" y="2661"/>
                      <a:pt x="47602" y="2685"/>
                      <a:pt x="47697" y="2721"/>
                    </a:cubicBezTo>
                    <a:cubicBezTo>
                      <a:pt x="47793" y="2744"/>
                      <a:pt x="47888" y="2780"/>
                      <a:pt x="47983" y="2804"/>
                    </a:cubicBezTo>
                    <a:cubicBezTo>
                      <a:pt x="48066" y="2828"/>
                      <a:pt x="48150" y="2864"/>
                      <a:pt x="48245" y="2899"/>
                    </a:cubicBezTo>
                    <a:cubicBezTo>
                      <a:pt x="48293" y="2911"/>
                      <a:pt x="48388" y="2935"/>
                      <a:pt x="48436" y="2947"/>
                    </a:cubicBezTo>
                    <a:cubicBezTo>
                      <a:pt x="48793" y="3090"/>
                      <a:pt x="49162" y="3209"/>
                      <a:pt x="49507" y="3387"/>
                    </a:cubicBezTo>
                    <a:cubicBezTo>
                      <a:pt x="49543" y="3411"/>
                      <a:pt x="49638" y="3459"/>
                      <a:pt x="49686" y="3471"/>
                    </a:cubicBezTo>
                    <a:cubicBezTo>
                      <a:pt x="49793" y="3542"/>
                      <a:pt x="49900" y="3614"/>
                      <a:pt x="50031" y="3649"/>
                    </a:cubicBezTo>
                    <a:cubicBezTo>
                      <a:pt x="50079" y="3673"/>
                      <a:pt x="50186" y="3721"/>
                      <a:pt x="50233" y="3745"/>
                    </a:cubicBezTo>
                    <a:lnTo>
                      <a:pt x="50257" y="3828"/>
                    </a:lnTo>
                    <a:cubicBezTo>
                      <a:pt x="50293" y="3828"/>
                      <a:pt x="50364" y="3816"/>
                      <a:pt x="50412" y="3816"/>
                    </a:cubicBezTo>
                    <a:lnTo>
                      <a:pt x="50412" y="3923"/>
                    </a:lnTo>
                    <a:lnTo>
                      <a:pt x="50519" y="3899"/>
                    </a:lnTo>
                    <a:lnTo>
                      <a:pt x="50519" y="3995"/>
                    </a:lnTo>
                    <a:cubicBezTo>
                      <a:pt x="50567" y="3995"/>
                      <a:pt x="50638" y="3983"/>
                      <a:pt x="50686" y="3983"/>
                    </a:cubicBezTo>
                    <a:lnTo>
                      <a:pt x="50686" y="4090"/>
                    </a:lnTo>
                    <a:lnTo>
                      <a:pt x="50793" y="4066"/>
                    </a:lnTo>
                    <a:lnTo>
                      <a:pt x="50805" y="4173"/>
                    </a:lnTo>
                    <a:cubicBezTo>
                      <a:pt x="50841" y="4161"/>
                      <a:pt x="50912" y="4161"/>
                      <a:pt x="50948" y="4161"/>
                    </a:cubicBezTo>
                    <a:lnTo>
                      <a:pt x="50960" y="4233"/>
                    </a:lnTo>
                    <a:cubicBezTo>
                      <a:pt x="51055" y="4292"/>
                      <a:pt x="51150" y="4352"/>
                      <a:pt x="51257" y="4411"/>
                    </a:cubicBezTo>
                    <a:cubicBezTo>
                      <a:pt x="51781" y="4804"/>
                      <a:pt x="52234" y="5280"/>
                      <a:pt x="52627" y="5792"/>
                    </a:cubicBezTo>
                    <a:cubicBezTo>
                      <a:pt x="52710" y="5935"/>
                      <a:pt x="52805" y="6054"/>
                      <a:pt x="52912" y="6162"/>
                    </a:cubicBezTo>
                    <a:cubicBezTo>
                      <a:pt x="52912" y="6185"/>
                      <a:pt x="52912" y="6257"/>
                      <a:pt x="52912" y="6293"/>
                    </a:cubicBezTo>
                    <a:lnTo>
                      <a:pt x="53019" y="6293"/>
                    </a:lnTo>
                    <a:lnTo>
                      <a:pt x="52996" y="6400"/>
                    </a:lnTo>
                    <a:lnTo>
                      <a:pt x="53103" y="6400"/>
                    </a:lnTo>
                    <a:cubicBezTo>
                      <a:pt x="53091" y="6447"/>
                      <a:pt x="53091" y="6519"/>
                      <a:pt x="53091" y="6566"/>
                    </a:cubicBezTo>
                    <a:lnTo>
                      <a:pt x="53198" y="6578"/>
                    </a:lnTo>
                    <a:cubicBezTo>
                      <a:pt x="53186" y="6614"/>
                      <a:pt x="53186" y="6697"/>
                      <a:pt x="53174" y="6733"/>
                    </a:cubicBezTo>
                    <a:lnTo>
                      <a:pt x="53258" y="6745"/>
                    </a:lnTo>
                    <a:cubicBezTo>
                      <a:pt x="53293" y="6828"/>
                      <a:pt x="53329" y="6912"/>
                      <a:pt x="53365" y="6995"/>
                    </a:cubicBezTo>
                    <a:cubicBezTo>
                      <a:pt x="53448" y="7138"/>
                      <a:pt x="53531" y="7293"/>
                      <a:pt x="53543" y="7459"/>
                    </a:cubicBezTo>
                    <a:lnTo>
                      <a:pt x="53603" y="7471"/>
                    </a:lnTo>
                    <a:cubicBezTo>
                      <a:pt x="53639" y="7614"/>
                      <a:pt x="53686" y="7745"/>
                      <a:pt x="53734" y="7888"/>
                    </a:cubicBezTo>
                    <a:cubicBezTo>
                      <a:pt x="53924" y="8400"/>
                      <a:pt x="54079" y="8936"/>
                      <a:pt x="54186" y="9471"/>
                    </a:cubicBezTo>
                    <a:cubicBezTo>
                      <a:pt x="54270" y="9829"/>
                      <a:pt x="54329" y="10186"/>
                      <a:pt x="54365" y="10555"/>
                    </a:cubicBezTo>
                    <a:cubicBezTo>
                      <a:pt x="54484" y="11436"/>
                      <a:pt x="54567" y="12329"/>
                      <a:pt x="54627" y="13210"/>
                    </a:cubicBezTo>
                    <a:cubicBezTo>
                      <a:pt x="54734" y="13734"/>
                      <a:pt x="54663" y="14270"/>
                      <a:pt x="54746" y="14805"/>
                    </a:cubicBezTo>
                    <a:cubicBezTo>
                      <a:pt x="54817" y="16056"/>
                      <a:pt x="54758" y="17306"/>
                      <a:pt x="54805" y="18568"/>
                    </a:cubicBezTo>
                    <a:cubicBezTo>
                      <a:pt x="54877" y="19032"/>
                      <a:pt x="54841" y="19508"/>
                      <a:pt x="54877" y="19973"/>
                    </a:cubicBezTo>
                    <a:cubicBezTo>
                      <a:pt x="55032" y="21390"/>
                      <a:pt x="54948" y="22818"/>
                      <a:pt x="54984" y="24235"/>
                    </a:cubicBezTo>
                    <a:cubicBezTo>
                      <a:pt x="55067" y="24997"/>
                      <a:pt x="55020" y="25759"/>
                      <a:pt x="55127" y="26521"/>
                    </a:cubicBezTo>
                    <a:lnTo>
                      <a:pt x="55163" y="26509"/>
                    </a:lnTo>
                    <a:lnTo>
                      <a:pt x="55163" y="26509"/>
                    </a:lnTo>
                    <a:cubicBezTo>
                      <a:pt x="55139" y="26640"/>
                      <a:pt x="55139" y="26771"/>
                      <a:pt x="55151" y="26914"/>
                    </a:cubicBezTo>
                    <a:cubicBezTo>
                      <a:pt x="55282" y="27605"/>
                      <a:pt x="55222" y="28319"/>
                      <a:pt x="55234" y="29022"/>
                    </a:cubicBezTo>
                    <a:cubicBezTo>
                      <a:pt x="55222" y="30450"/>
                      <a:pt x="55258" y="31879"/>
                      <a:pt x="55210" y="33296"/>
                    </a:cubicBezTo>
                    <a:cubicBezTo>
                      <a:pt x="55198" y="33439"/>
                      <a:pt x="55186" y="33582"/>
                      <a:pt x="55151" y="33713"/>
                    </a:cubicBezTo>
                    <a:cubicBezTo>
                      <a:pt x="55127" y="34058"/>
                      <a:pt x="55055" y="34391"/>
                      <a:pt x="55020" y="34736"/>
                    </a:cubicBezTo>
                    <a:cubicBezTo>
                      <a:pt x="54936" y="35022"/>
                      <a:pt x="54948" y="35332"/>
                      <a:pt x="54924" y="35629"/>
                    </a:cubicBezTo>
                    <a:lnTo>
                      <a:pt x="54853" y="35641"/>
                    </a:lnTo>
                    <a:cubicBezTo>
                      <a:pt x="54841" y="35820"/>
                      <a:pt x="54865" y="36022"/>
                      <a:pt x="54794" y="36201"/>
                    </a:cubicBezTo>
                    <a:cubicBezTo>
                      <a:pt x="54770" y="36272"/>
                      <a:pt x="54746" y="36415"/>
                      <a:pt x="54734" y="36487"/>
                    </a:cubicBezTo>
                    <a:cubicBezTo>
                      <a:pt x="54639" y="37022"/>
                      <a:pt x="54567" y="37558"/>
                      <a:pt x="54448" y="38094"/>
                    </a:cubicBezTo>
                    <a:cubicBezTo>
                      <a:pt x="54424" y="38189"/>
                      <a:pt x="54413" y="38273"/>
                      <a:pt x="54401" y="38368"/>
                    </a:cubicBezTo>
                    <a:cubicBezTo>
                      <a:pt x="54353" y="38511"/>
                      <a:pt x="54317" y="38654"/>
                      <a:pt x="54270" y="38808"/>
                    </a:cubicBezTo>
                    <a:cubicBezTo>
                      <a:pt x="54234" y="39011"/>
                      <a:pt x="54174" y="39213"/>
                      <a:pt x="54103" y="39416"/>
                    </a:cubicBezTo>
                    <a:cubicBezTo>
                      <a:pt x="54055" y="39547"/>
                      <a:pt x="54008" y="39678"/>
                      <a:pt x="53960" y="39809"/>
                    </a:cubicBezTo>
                    <a:cubicBezTo>
                      <a:pt x="53889" y="39975"/>
                      <a:pt x="53817" y="40154"/>
                      <a:pt x="53734" y="40321"/>
                    </a:cubicBezTo>
                    <a:cubicBezTo>
                      <a:pt x="53639" y="40499"/>
                      <a:pt x="53531" y="40690"/>
                      <a:pt x="53424" y="40868"/>
                    </a:cubicBezTo>
                    <a:cubicBezTo>
                      <a:pt x="53353" y="40975"/>
                      <a:pt x="53281" y="41083"/>
                      <a:pt x="53210" y="41190"/>
                    </a:cubicBezTo>
                    <a:cubicBezTo>
                      <a:pt x="52936" y="41547"/>
                      <a:pt x="52662" y="41904"/>
                      <a:pt x="52305" y="42166"/>
                    </a:cubicBezTo>
                    <a:cubicBezTo>
                      <a:pt x="52007" y="42404"/>
                      <a:pt x="51674" y="42559"/>
                      <a:pt x="51365" y="42749"/>
                    </a:cubicBezTo>
                    <a:cubicBezTo>
                      <a:pt x="51198" y="42797"/>
                      <a:pt x="51067" y="42916"/>
                      <a:pt x="50900" y="42964"/>
                    </a:cubicBezTo>
                    <a:cubicBezTo>
                      <a:pt x="50853" y="42988"/>
                      <a:pt x="50769" y="43023"/>
                      <a:pt x="50722" y="43047"/>
                    </a:cubicBezTo>
                    <a:cubicBezTo>
                      <a:pt x="50436" y="43190"/>
                      <a:pt x="50138" y="43309"/>
                      <a:pt x="49841" y="43416"/>
                    </a:cubicBezTo>
                    <a:cubicBezTo>
                      <a:pt x="49721" y="43452"/>
                      <a:pt x="49602" y="43499"/>
                      <a:pt x="49495" y="43535"/>
                    </a:cubicBezTo>
                    <a:cubicBezTo>
                      <a:pt x="49090" y="43678"/>
                      <a:pt x="48674" y="43785"/>
                      <a:pt x="48257" y="43904"/>
                    </a:cubicBezTo>
                    <a:cubicBezTo>
                      <a:pt x="48209" y="43916"/>
                      <a:pt x="48102" y="43940"/>
                      <a:pt x="48055" y="43952"/>
                    </a:cubicBezTo>
                    <a:cubicBezTo>
                      <a:pt x="47924" y="44000"/>
                      <a:pt x="47793" y="44011"/>
                      <a:pt x="47662" y="44023"/>
                    </a:cubicBezTo>
                    <a:lnTo>
                      <a:pt x="47662" y="44095"/>
                    </a:lnTo>
                    <a:cubicBezTo>
                      <a:pt x="47543" y="44095"/>
                      <a:pt x="47424" y="44095"/>
                      <a:pt x="47304" y="44107"/>
                    </a:cubicBezTo>
                    <a:lnTo>
                      <a:pt x="47304" y="44166"/>
                    </a:lnTo>
                    <a:cubicBezTo>
                      <a:pt x="47138" y="44178"/>
                      <a:pt x="46971" y="44190"/>
                      <a:pt x="46828" y="44250"/>
                    </a:cubicBezTo>
                    <a:cubicBezTo>
                      <a:pt x="46697" y="44273"/>
                      <a:pt x="46578" y="44297"/>
                      <a:pt x="46459" y="44309"/>
                    </a:cubicBezTo>
                    <a:cubicBezTo>
                      <a:pt x="46161" y="44392"/>
                      <a:pt x="45852" y="44440"/>
                      <a:pt x="45554" y="44488"/>
                    </a:cubicBezTo>
                    <a:cubicBezTo>
                      <a:pt x="45411" y="44523"/>
                      <a:pt x="45257" y="44535"/>
                      <a:pt x="45114" y="44559"/>
                    </a:cubicBezTo>
                    <a:cubicBezTo>
                      <a:pt x="44911" y="44631"/>
                      <a:pt x="44697" y="44631"/>
                      <a:pt x="44483" y="44654"/>
                    </a:cubicBezTo>
                    <a:cubicBezTo>
                      <a:pt x="43804" y="44750"/>
                      <a:pt x="43125" y="44857"/>
                      <a:pt x="42447" y="44916"/>
                    </a:cubicBezTo>
                    <a:cubicBezTo>
                      <a:pt x="41887" y="45023"/>
                      <a:pt x="41304" y="45023"/>
                      <a:pt x="40744" y="45095"/>
                    </a:cubicBezTo>
                    <a:cubicBezTo>
                      <a:pt x="40292" y="45226"/>
                      <a:pt x="39815" y="45143"/>
                      <a:pt x="39351" y="45214"/>
                    </a:cubicBezTo>
                    <a:cubicBezTo>
                      <a:pt x="39196" y="45250"/>
                      <a:pt x="38982" y="45202"/>
                      <a:pt x="38863" y="45345"/>
                    </a:cubicBezTo>
                    <a:cubicBezTo>
                      <a:pt x="38711" y="45334"/>
                      <a:pt x="38559" y="45330"/>
                      <a:pt x="38407" y="45330"/>
                    </a:cubicBezTo>
                    <a:cubicBezTo>
                      <a:pt x="38059" y="45330"/>
                      <a:pt x="37711" y="45352"/>
                      <a:pt x="37363" y="45369"/>
                    </a:cubicBezTo>
                    <a:cubicBezTo>
                      <a:pt x="36779" y="45464"/>
                      <a:pt x="36184" y="45416"/>
                      <a:pt x="35601" y="45464"/>
                    </a:cubicBezTo>
                    <a:cubicBezTo>
                      <a:pt x="35029" y="45559"/>
                      <a:pt x="34434" y="45500"/>
                      <a:pt x="33850" y="45583"/>
                    </a:cubicBezTo>
                    <a:cubicBezTo>
                      <a:pt x="33350" y="45655"/>
                      <a:pt x="32838" y="45583"/>
                      <a:pt x="32338" y="45678"/>
                    </a:cubicBezTo>
                    <a:cubicBezTo>
                      <a:pt x="31719" y="45726"/>
                      <a:pt x="31088" y="45666"/>
                      <a:pt x="30469" y="45762"/>
                    </a:cubicBezTo>
                    <a:cubicBezTo>
                      <a:pt x="29695" y="45797"/>
                      <a:pt x="28909" y="45797"/>
                      <a:pt x="28135" y="45821"/>
                    </a:cubicBezTo>
                    <a:cubicBezTo>
                      <a:pt x="27804" y="45868"/>
                      <a:pt x="27470" y="45878"/>
                      <a:pt x="27135" y="45878"/>
                    </a:cubicBezTo>
                    <a:cubicBezTo>
                      <a:pt x="26857" y="45878"/>
                      <a:pt x="26579" y="45871"/>
                      <a:pt x="26300" y="45871"/>
                    </a:cubicBezTo>
                    <a:cubicBezTo>
                      <a:pt x="26142" y="45871"/>
                      <a:pt x="25984" y="45873"/>
                      <a:pt x="25826" y="45881"/>
                    </a:cubicBezTo>
                    <a:cubicBezTo>
                      <a:pt x="25127" y="45897"/>
                      <a:pt x="24431" y="45903"/>
                      <a:pt x="23735" y="45903"/>
                    </a:cubicBezTo>
                    <a:cubicBezTo>
                      <a:pt x="22889" y="45903"/>
                      <a:pt x="22043" y="45894"/>
                      <a:pt x="21194" y="45881"/>
                    </a:cubicBezTo>
                    <a:cubicBezTo>
                      <a:pt x="20146" y="45785"/>
                      <a:pt x="19087" y="45797"/>
                      <a:pt x="18027" y="45785"/>
                    </a:cubicBezTo>
                    <a:cubicBezTo>
                      <a:pt x="18039" y="45774"/>
                      <a:pt x="18051" y="45738"/>
                      <a:pt x="18063" y="45726"/>
                    </a:cubicBezTo>
                    <a:lnTo>
                      <a:pt x="18063" y="45726"/>
                    </a:lnTo>
                    <a:cubicBezTo>
                      <a:pt x="17984" y="45728"/>
                      <a:pt x="17906" y="45728"/>
                      <a:pt x="17827" y="45728"/>
                    </a:cubicBezTo>
                    <a:cubicBezTo>
                      <a:pt x="17355" y="45728"/>
                      <a:pt x="16877" y="45702"/>
                      <a:pt x="16408" y="45702"/>
                    </a:cubicBezTo>
                    <a:cubicBezTo>
                      <a:pt x="16110" y="45690"/>
                      <a:pt x="15812" y="45714"/>
                      <a:pt x="15527" y="45643"/>
                    </a:cubicBezTo>
                    <a:cubicBezTo>
                      <a:pt x="15039" y="45619"/>
                      <a:pt x="14538" y="45607"/>
                      <a:pt x="14050" y="45607"/>
                    </a:cubicBezTo>
                    <a:lnTo>
                      <a:pt x="14050" y="45535"/>
                    </a:lnTo>
                    <a:cubicBezTo>
                      <a:pt x="13964" y="45538"/>
                      <a:pt x="13878" y="45540"/>
                      <a:pt x="13791" y="45540"/>
                    </a:cubicBezTo>
                    <a:cubicBezTo>
                      <a:pt x="13532" y="45540"/>
                      <a:pt x="13273" y="45527"/>
                      <a:pt x="13014" y="45500"/>
                    </a:cubicBezTo>
                    <a:cubicBezTo>
                      <a:pt x="12586" y="45440"/>
                      <a:pt x="12157" y="45357"/>
                      <a:pt x="11729" y="45345"/>
                    </a:cubicBezTo>
                    <a:lnTo>
                      <a:pt x="11729" y="45285"/>
                    </a:lnTo>
                    <a:cubicBezTo>
                      <a:pt x="11598" y="45274"/>
                      <a:pt x="11455" y="45262"/>
                      <a:pt x="11324" y="45250"/>
                    </a:cubicBezTo>
                    <a:cubicBezTo>
                      <a:pt x="11205" y="45190"/>
                      <a:pt x="11074" y="45178"/>
                      <a:pt x="10943" y="45178"/>
                    </a:cubicBezTo>
                    <a:cubicBezTo>
                      <a:pt x="10728" y="45035"/>
                      <a:pt x="10419" y="45071"/>
                      <a:pt x="10169" y="44964"/>
                    </a:cubicBezTo>
                    <a:cubicBezTo>
                      <a:pt x="10086" y="44928"/>
                      <a:pt x="9990" y="44904"/>
                      <a:pt x="9907" y="44869"/>
                    </a:cubicBezTo>
                    <a:cubicBezTo>
                      <a:pt x="9812" y="44833"/>
                      <a:pt x="9705" y="44809"/>
                      <a:pt x="9597" y="44797"/>
                    </a:cubicBezTo>
                    <a:lnTo>
                      <a:pt x="9597" y="44750"/>
                    </a:lnTo>
                    <a:cubicBezTo>
                      <a:pt x="9455" y="44714"/>
                      <a:pt x="9312" y="44678"/>
                      <a:pt x="9181" y="44619"/>
                    </a:cubicBezTo>
                    <a:cubicBezTo>
                      <a:pt x="9074" y="44559"/>
                      <a:pt x="8931" y="44559"/>
                      <a:pt x="8847" y="44452"/>
                    </a:cubicBezTo>
                    <a:lnTo>
                      <a:pt x="8716" y="44488"/>
                    </a:lnTo>
                    <a:lnTo>
                      <a:pt x="8704" y="44369"/>
                    </a:lnTo>
                    <a:cubicBezTo>
                      <a:pt x="8669" y="44369"/>
                      <a:pt x="8597" y="44381"/>
                      <a:pt x="8562" y="44381"/>
                    </a:cubicBezTo>
                    <a:cubicBezTo>
                      <a:pt x="8550" y="44357"/>
                      <a:pt x="8514" y="44321"/>
                      <a:pt x="8502" y="44297"/>
                    </a:cubicBezTo>
                    <a:lnTo>
                      <a:pt x="8371" y="44285"/>
                    </a:lnTo>
                    <a:cubicBezTo>
                      <a:pt x="8359" y="44261"/>
                      <a:pt x="8347" y="44214"/>
                      <a:pt x="8335" y="44178"/>
                    </a:cubicBezTo>
                    <a:lnTo>
                      <a:pt x="8192" y="44214"/>
                    </a:lnTo>
                    <a:cubicBezTo>
                      <a:pt x="8181" y="44190"/>
                      <a:pt x="8169" y="44119"/>
                      <a:pt x="8169" y="44095"/>
                    </a:cubicBezTo>
                    <a:lnTo>
                      <a:pt x="8014" y="44119"/>
                    </a:lnTo>
                    <a:lnTo>
                      <a:pt x="8002" y="44035"/>
                    </a:lnTo>
                    <a:cubicBezTo>
                      <a:pt x="7895" y="43988"/>
                      <a:pt x="7800" y="43916"/>
                      <a:pt x="7704" y="43857"/>
                    </a:cubicBezTo>
                    <a:cubicBezTo>
                      <a:pt x="7597" y="43785"/>
                      <a:pt x="7514" y="43678"/>
                      <a:pt x="7395" y="43642"/>
                    </a:cubicBezTo>
                    <a:lnTo>
                      <a:pt x="7383" y="43595"/>
                    </a:lnTo>
                    <a:cubicBezTo>
                      <a:pt x="7347" y="43571"/>
                      <a:pt x="7288" y="43535"/>
                      <a:pt x="7252" y="43511"/>
                    </a:cubicBezTo>
                    <a:cubicBezTo>
                      <a:pt x="6954" y="43249"/>
                      <a:pt x="6668" y="42964"/>
                      <a:pt x="6418" y="42654"/>
                    </a:cubicBezTo>
                    <a:cubicBezTo>
                      <a:pt x="6335" y="42559"/>
                      <a:pt x="6264" y="42452"/>
                      <a:pt x="6204" y="42333"/>
                    </a:cubicBezTo>
                    <a:lnTo>
                      <a:pt x="6145" y="42321"/>
                    </a:lnTo>
                    <a:cubicBezTo>
                      <a:pt x="6037" y="42071"/>
                      <a:pt x="5823" y="41892"/>
                      <a:pt x="5752" y="41630"/>
                    </a:cubicBezTo>
                    <a:lnTo>
                      <a:pt x="5680" y="41618"/>
                    </a:lnTo>
                    <a:lnTo>
                      <a:pt x="5704" y="41523"/>
                    </a:lnTo>
                    <a:cubicBezTo>
                      <a:pt x="5668" y="41511"/>
                      <a:pt x="5621" y="41499"/>
                      <a:pt x="5585" y="41499"/>
                    </a:cubicBezTo>
                    <a:lnTo>
                      <a:pt x="5621" y="41356"/>
                    </a:lnTo>
                    <a:lnTo>
                      <a:pt x="5525" y="41344"/>
                    </a:lnTo>
                    <a:cubicBezTo>
                      <a:pt x="5502" y="41285"/>
                      <a:pt x="5466" y="41190"/>
                      <a:pt x="5442" y="41130"/>
                    </a:cubicBezTo>
                    <a:cubicBezTo>
                      <a:pt x="5394" y="41035"/>
                      <a:pt x="5347" y="40928"/>
                      <a:pt x="5323" y="40832"/>
                    </a:cubicBezTo>
                    <a:lnTo>
                      <a:pt x="5252" y="40809"/>
                    </a:lnTo>
                    <a:cubicBezTo>
                      <a:pt x="5228" y="40725"/>
                      <a:pt x="5192" y="40642"/>
                      <a:pt x="5156" y="40571"/>
                    </a:cubicBezTo>
                    <a:cubicBezTo>
                      <a:pt x="5061" y="40428"/>
                      <a:pt x="4990" y="40273"/>
                      <a:pt x="4966" y="40106"/>
                    </a:cubicBezTo>
                    <a:lnTo>
                      <a:pt x="4871" y="40094"/>
                    </a:lnTo>
                    <a:cubicBezTo>
                      <a:pt x="4883" y="40059"/>
                      <a:pt x="4894" y="39987"/>
                      <a:pt x="4894" y="39951"/>
                    </a:cubicBezTo>
                    <a:cubicBezTo>
                      <a:pt x="4871" y="39904"/>
                      <a:pt x="4811" y="39820"/>
                      <a:pt x="4787" y="39785"/>
                    </a:cubicBezTo>
                    <a:cubicBezTo>
                      <a:pt x="4728" y="39666"/>
                      <a:pt x="4704" y="39535"/>
                      <a:pt x="4609" y="39439"/>
                    </a:cubicBezTo>
                    <a:cubicBezTo>
                      <a:pt x="4621" y="39404"/>
                      <a:pt x="4644" y="39344"/>
                      <a:pt x="4656" y="39308"/>
                    </a:cubicBezTo>
                    <a:lnTo>
                      <a:pt x="4561" y="39308"/>
                    </a:lnTo>
                    <a:cubicBezTo>
                      <a:pt x="4537" y="39106"/>
                      <a:pt x="4466" y="38916"/>
                      <a:pt x="4371" y="38737"/>
                    </a:cubicBezTo>
                    <a:cubicBezTo>
                      <a:pt x="3954" y="37451"/>
                      <a:pt x="3716" y="36106"/>
                      <a:pt x="3382" y="34796"/>
                    </a:cubicBezTo>
                    <a:cubicBezTo>
                      <a:pt x="3001" y="32843"/>
                      <a:pt x="2716" y="30843"/>
                      <a:pt x="2656" y="28855"/>
                    </a:cubicBezTo>
                    <a:cubicBezTo>
                      <a:pt x="2561" y="28319"/>
                      <a:pt x="2620" y="27783"/>
                      <a:pt x="2573" y="27259"/>
                    </a:cubicBezTo>
                    <a:cubicBezTo>
                      <a:pt x="2477" y="26664"/>
                      <a:pt x="2513" y="26069"/>
                      <a:pt x="2430" y="25473"/>
                    </a:cubicBezTo>
                    <a:cubicBezTo>
                      <a:pt x="2418" y="24700"/>
                      <a:pt x="2418" y="23926"/>
                      <a:pt x="2430" y="23152"/>
                    </a:cubicBezTo>
                    <a:cubicBezTo>
                      <a:pt x="2549" y="22330"/>
                      <a:pt x="2489" y="21509"/>
                      <a:pt x="2513" y="20687"/>
                    </a:cubicBezTo>
                    <a:cubicBezTo>
                      <a:pt x="2561" y="20211"/>
                      <a:pt x="2597" y="19723"/>
                      <a:pt x="2597" y="19246"/>
                    </a:cubicBezTo>
                    <a:cubicBezTo>
                      <a:pt x="2716" y="17794"/>
                      <a:pt x="2835" y="16329"/>
                      <a:pt x="3108" y="14889"/>
                    </a:cubicBezTo>
                    <a:cubicBezTo>
                      <a:pt x="3251" y="14115"/>
                      <a:pt x="3359" y="13341"/>
                      <a:pt x="3501" y="12567"/>
                    </a:cubicBezTo>
                    <a:cubicBezTo>
                      <a:pt x="3644" y="11841"/>
                      <a:pt x="3942" y="11138"/>
                      <a:pt x="4025" y="10400"/>
                    </a:cubicBezTo>
                    <a:lnTo>
                      <a:pt x="4085" y="10400"/>
                    </a:lnTo>
                    <a:cubicBezTo>
                      <a:pt x="4085" y="10281"/>
                      <a:pt x="4097" y="10162"/>
                      <a:pt x="4109" y="10043"/>
                    </a:cubicBezTo>
                    <a:lnTo>
                      <a:pt x="4168" y="10043"/>
                    </a:lnTo>
                    <a:cubicBezTo>
                      <a:pt x="4192" y="9864"/>
                      <a:pt x="4240" y="9710"/>
                      <a:pt x="4287" y="9543"/>
                    </a:cubicBezTo>
                    <a:cubicBezTo>
                      <a:pt x="4335" y="9424"/>
                      <a:pt x="4371" y="9317"/>
                      <a:pt x="4418" y="9198"/>
                    </a:cubicBezTo>
                    <a:cubicBezTo>
                      <a:pt x="4430" y="9150"/>
                      <a:pt x="4454" y="9055"/>
                      <a:pt x="4466" y="9007"/>
                    </a:cubicBezTo>
                    <a:cubicBezTo>
                      <a:pt x="4513" y="8900"/>
                      <a:pt x="4549" y="8781"/>
                      <a:pt x="4609" y="8674"/>
                    </a:cubicBezTo>
                    <a:cubicBezTo>
                      <a:pt x="4656" y="8567"/>
                      <a:pt x="4704" y="8471"/>
                      <a:pt x="4716" y="8352"/>
                    </a:cubicBezTo>
                    <a:lnTo>
                      <a:pt x="4775" y="8340"/>
                    </a:lnTo>
                    <a:cubicBezTo>
                      <a:pt x="4823" y="8162"/>
                      <a:pt x="4918" y="7983"/>
                      <a:pt x="4990" y="7817"/>
                    </a:cubicBezTo>
                    <a:lnTo>
                      <a:pt x="5073" y="7805"/>
                    </a:lnTo>
                    <a:cubicBezTo>
                      <a:pt x="5061" y="7757"/>
                      <a:pt x="5061" y="7686"/>
                      <a:pt x="5049" y="7650"/>
                    </a:cubicBezTo>
                    <a:lnTo>
                      <a:pt x="5156" y="7638"/>
                    </a:lnTo>
                    <a:cubicBezTo>
                      <a:pt x="5156" y="7602"/>
                      <a:pt x="5156" y="7531"/>
                      <a:pt x="5156" y="7507"/>
                    </a:cubicBezTo>
                    <a:cubicBezTo>
                      <a:pt x="5240" y="7412"/>
                      <a:pt x="5311" y="7316"/>
                      <a:pt x="5359" y="7197"/>
                    </a:cubicBezTo>
                    <a:lnTo>
                      <a:pt x="5406" y="7185"/>
                    </a:lnTo>
                    <a:cubicBezTo>
                      <a:pt x="5430" y="7043"/>
                      <a:pt x="5597" y="6995"/>
                      <a:pt x="5621" y="6840"/>
                    </a:cubicBezTo>
                    <a:lnTo>
                      <a:pt x="5680" y="6852"/>
                    </a:lnTo>
                    <a:lnTo>
                      <a:pt x="5704" y="6769"/>
                    </a:lnTo>
                    <a:lnTo>
                      <a:pt x="5787" y="6733"/>
                    </a:lnTo>
                    <a:lnTo>
                      <a:pt x="5764" y="6650"/>
                    </a:lnTo>
                    <a:lnTo>
                      <a:pt x="5859" y="6650"/>
                    </a:lnTo>
                    <a:cubicBezTo>
                      <a:pt x="5859" y="6531"/>
                      <a:pt x="5918" y="6471"/>
                      <a:pt x="6037" y="6471"/>
                    </a:cubicBezTo>
                    <a:lnTo>
                      <a:pt x="6037" y="6376"/>
                    </a:lnTo>
                    <a:lnTo>
                      <a:pt x="6121" y="6388"/>
                    </a:lnTo>
                    <a:cubicBezTo>
                      <a:pt x="6133" y="6269"/>
                      <a:pt x="6192" y="6209"/>
                      <a:pt x="6311" y="6209"/>
                    </a:cubicBezTo>
                    <a:lnTo>
                      <a:pt x="6299" y="6114"/>
                    </a:lnTo>
                    <a:lnTo>
                      <a:pt x="6407" y="6138"/>
                    </a:lnTo>
                    <a:lnTo>
                      <a:pt x="6407" y="6066"/>
                    </a:lnTo>
                    <a:cubicBezTo>
                      <a:pt x="6561" y="6007"/>
                      <a:pt x="6645" y="5864"/>
                      <a:pt x="6788" y="5792"/>
                    </a:cubicBezTo>
                    <a:cubicBezTo>
                      <a:pt x="6966" y="5650"/>
                      <a:pt x="7157" y="5519"/>
                      <a:pt x="7359" y="5388"/>
                    </a:cubicBezTo>
                    <a:cubicBezTo>
                      <a:pt x="7430" y="5340"/>
                      <a:pt x="7502" y="5292"/>
                      <a:pt x="7573" y="5245"/>
                    </a:cubicBezTo>
                    <a:lnTo>
                      <a:pt x="7633" y="5233"/>
                    </a:lnTo>
                    <a:cubicBezTo>
                      <a:pt x="7704" y="5173"/>
                      <a:pt x="7788" y="5114"/>
                      <a:pt x="7859" y="5054"/>
                    </a:cubicBezTo>
                    <a:cubicBezTo>
                      <a:pt x="7895" y="5054"/>
                      <a:pt x="7954" y="5066"/>
                      <a:pt x="7990" y="5066"/>
                    </a:cubicBezTo>
                    <a:lnTo>
                      <a:pt x="8002" y="4995"/>
                    </a:lnTo>
                    <a:cubicBezTo>
                      <a:pt x="8109" y="4935"/>
                      <a:pt x="8228" y="4888"/>
                      <a:pt x="8323" y="4792"/>
                    </a:cubicBezTo>
                    <a:lnTo>
                      <a:pt x="8431" y="4816"/>
                    </a:lnTo>
                    <a:lnTo>
                      <a:pt x="8454" y="4697"/>
                    </a:lnTo>
                    <a:cubicBezTo>
                      <a:pt x="8502" y="4709"/>
                      <a:pt x="8573" y="4709"/>
                      <a:pt x="8621" y="4721"/>
                    </a:cubicBezTo>
                    <a:lnTo>
                      <a:pt x="8633" y="4602"/>
                    </a:lnTo>
                    <a:cubicBezTo>
                      <a:pt x="8681" y="4614"/>
                      <a:pt x="8764" y="4626"/>
                      <a:pt x="8800" y="4638"/>
                    </a:cubicBezTo>
                    <a:lnTo>
                      <a:pt x="8800" y="4542"/>
                    </a:lnTo>
                    <a:cubicBezTo>
                      <a:pt x="8813" y="4544"/>
                      <a:pt x="8826" y="4544"/>
                      <a:pt x="8839" y="4544"/>
                    </a:cubicBezTo>
                    <a:cubicBezTo>
                      <a:pt x="8950" y="4544"/>
                      <a:pt x="9033" y="4498"/>
                      <a:pt x="9097" y="4423"/>
                    </a:cubicBezTo>
                    <a:cubicBezTo>
                      <a:pt x="9133" y="4423"/>
                      <a:pt x="9204" y="4447"/>
                      <a:pt x="9240" y="4459"/>
                    </a:cubicBezTo>
                    <a:lnTo>
                      <a:pt x="9240" y="4364"/>
                    </a:lnTo>
                    <a:cubicBezTo>
                      <a:pt x="9407" y="4328"/>
                      <a:pt x="9574" y="4268"/>
                      <a:pt x="9752" y="4221"/>
                    </a:cubicBezTo>
                    <a:cubicBezTo>
                      <a:pt x="9955" y="4149"/>
                      <a:pt x="10169" y="4102"/>
                      <a:pt x="10383" y="4054"/>
                    </a:cubicBezTo>
                    <a:cubicBezTo>
                      <a:pt x="10490" y="4018"/>
                      <a:pt x="10609" y="3995"/>
                      <a:pt x="10728" y="3971"/>
                    </a:cubicBezTo>
                    <a:cubicBezTo>
                      <a:pt x="10848" y="3923"/>
                      <a:pt x="10979" y="3899"/>
                      <a:pt x="11109" y="3899"/>
                    </a:cubicBezTo>
                    <a:cubicBezTo>
                      <a:pt x="11121" y="3876"/>
                      <a:pt x="11121" y="3852"/>
                      <a:pt x="11133" y="3828"/>
                    </a:cubicBezTo>
                    <a:cubicBezTo>
                      <a:pt x="11264" y="3828"/>
                      <a:pt x="11395" y="3816"/>
                      <a:pt x="11526" y="3804"/>
                    </a:cubicBezTo>
                    <a:cubicBezTo>
                      <a:pt x="11645" y="3709"/>
                      <a:pt x="11824" y="3733"/>
                      <a:pt x="11967" y="3697"/>
                    </a:cubicBezTo>
                    <a:cubicBezTo>
                      <a:pt x="12110" y="3637"/>
                      <a:pt x="12264" y="3637"/>
                      <a:pt x="12419" y="3602"/>
                    </a:cubicBezTo>
                    <a:cubicBezTo>
                      <a:pt x="12550" y="3566"/>
                      <a:pt x="12681" y="3554"/>
                      <a:pt x="12812" y="3542"/>
                    </a:cubicBezTo>
                    <a:lnTo>
                      <a:pt x="12824" y="3483"/>
                    </a:lnTo>
                    <a:cubicBezTo>
                      <a:pt x="12991" y="3483"/>
                      <a:pt x="13145" y="3471"/>
                      <a:pt x="13312" y="3447"/>
                    </a:cubicBezTo>
                    <a:cubicBezTo>
                      <a:pt x="13681" y="3316"/>
                      <a:pt x="14098" y="3375"/>
                      <a:pt x="14479" y="3268"/>
                    </a:cubicBezTo>
                    <a:cubicBezTo>
                      <a:pt x="14646" y="3209"/>
                      <a:pt x="14836" y="3209"/>
                      <a:pt x="15015" y="3197"/>
                    </a:cubicBezTo>
                    <a:cubicBezTo>
                      <a:pt x="15348" y="3066"/>
                      <a:pt x="15729" y="3137"/>
                      <a:pt x="16074" y="3078"/>
                    </a:cubicBezTo>
                    <a:cubicBezTo>
                      <a:pt x="16436" y="3033"/>
                      <a:pt x="16786" y="2934"/>
                      <a:pt x="17156" y="2934"/>
                    </a:cubicBezTo>
                    <a:cubicBezTo>
                      <a:pt x="17177" y="2934"/>
                      <a:pt x="17197" y="2934"/>
                      <a:pt x="17217" y="2935"/>
                    </a:cubicBezTo>
                    <a:cubicBezTo>
                      <a:pt x="17601" y="2935"/>
                      <a:pt x="17974" y="2839"/>
                      <a:pt x="18356" y="2839"/>
                    </a:cubicBezTo>
                    <a:cubicBezTo>
                      <a:pt x="18377" y="2839"/>
                      <a:pt x="18399" y="2839"/>
                      <a:pt x="18420" y="2840"/>
                    </a:cubicBezTo>
                    <a:lnTo>
                      <a:pt x="18420" y="2780"/>
                    </a:lnTo>
                    <a:cubicBezTo>
                      <a:pt x="19337" y="2780"/>
                      <a:pt x="20230" y="2637"/>
                      <a:pt x="21146" y="2637"/>
                    </a:cubicBezTo>
                    <a:cubicBezTo>
                      <a:pt x="21635" y="2542"/>
                      <a:pt x="22147" y="2590"/>
                      <a:pt x="22647" y="2554"/>
                    </a:cubicBezTo>
                    <a:cubicBezTo>
                      <a:pt x="23206" y="2447"/>
                      <a:pt x="23766" y="2506"/>
                      <a:pt x="24325" y="2447"/>
                    </a:cubicBezTo>
                    <a:cubicBezTo>
                      <a:pt x="24802" y="2352"/>
                      <a:pt x="25278" y="2411"/>
                      <a:pt x="25754" y="2363"/>
                    </a:cubicBezTo>
                    <a:cubicBezTo>
                      <a:pt x="26219" y="2268"/>
                      <a:pt x="26707" y="2316"/>
                      <a:pt x="27183" y="2268"/>
                    </a:cubicBezTo>
                    <a:cubicBezTo>
                      <a:pt x="27921" y="2185"/>
                      <a:pt x="28683" y="2221"/>
                      <a:pt x="29433" y="2197"/>
                    </a:cubicBezTo>
                    <a:lnTo>
                      <a:pt x="29433" y="2137"/>
                    </a:lnTo>
                    <a:cubicBezTo>
                      <a:pt x="29555" y="2137"/>
                      <a:pt x="29677" y="2138"/>
                      <a:pt x="29799" y="2138"/>
                    </a:cubicBezTo>
                    <a:cubicBezTo>
                      <a:pt x="30287" y="2138"/>
                      <a:pt x="30779" y="2130"/>
                      <a:pt x="31255" y="2054"/>
                    </a:cubicBezTo>
                    <a:cubicBezTo>
                      <a:pt x="32164" y="2002"/>
                      <a:pt x="33073" y="1986"/>
                      <a:pt x="33983" y="1986"/>
                    </a:cubicBezTo>
                    <a:close/>
                    <a:moveTo>
                      <a:pt x="38316" y="1"/>
                    </a:moveTo>
                    <a:cubicBezTo>
                      <a:pt x="37669" y="1"/>
                      <a:pt x="37033" y="106"/>
                      <a:pt x="36385" y="106"/>
                    </a:cubicBezTo>
                    <a:cubicBezTo>
                      <a:pt x="36306" y="106"/>
                      <a:pt x="36228" y="105"/>
                      <a:pt x="36148" y="101"/>
                    </a:cubicBezTo>
                    <a:cubicBezTo>
                      <a:pt x="36024" y="103"/>
                      <a:pt x="35899" y="103"/>
                      <a:pt x="35775" y="103"/>
                    </a:cubicBezTo>
                    <a:cubicBezTo>
                      <a:pt x="35133" y="103"/>
                      <a:pt x="34494" y="88"/>
                      <a:pt x="33853" y="88"/>
                    </a:cubicBezTo>
                    <a:cubicBezTo>
                      <a:pt x="33551" y="88"/>
                      <a:pt x="33249" y="91"/>
                      <a:pt x="32946" y="101"/>
                    </a:cubicBezTo>
                    <a:cubicBezTo>
                      <a:pt x="32899" y="100"/>
                      <a:pt x="32852" y="99"/>
                      <a:pt x="32805" y="99"/>
                    </a:cubicBezTo>
                    <a:cubicBezTo>
                      <a:pt x="32146" y="99"/>
                      <a:pt x="31493" y="224"/>
                      <a:pt x="30835" y="224"/>
                    </a:cubicBezTo>
                    <a:cubicBezTo>
                      <a:pt x="30709" y="224"/>
                      <a:pt x="30583" y="219"/>
                      <a:pt x="30457" y="208"/>
                    </a:cubicBezTo>
                    <a:cubicBezTo>
                      <a:pt x="30388" y="203"/>
                      <a:pt x="30319" y="200"/>
                      <a:pt x="30250" y="200"/>
                    </a:cubicBezTo>
                    <a:cubicBezTo>
                      <a:pt x="29875" y="200"/>
                      <a:pt x="29495" y="270"/>
                      <a:pt x="29124" y="280"/>
                    </a:cubicBezTo>
                    <a:cubicBezTo>
                      <a:pt x="28552" y="280"/>
                      <a:pt x="27988" y="265"/>
                      <a:pt x="27420" y="265"/>
                    </a:cubicBezTo>
                    <a:cubicBezTo>
                      <a:pt x="27278" y="265"/>
                      <a:pt x="27135" y="266"/>
                      <a:pt x="26992" y="268"/>
                    </a:cubicBezTo>
                    <a:cubicBezTo>
                      <a:pt x="26965" y="267"/>
                      <a:pt x="26938" y="267"/>
                      <a:pt x="26911" y="267"/>
                    </a:cubicBezTo>
                    <a:cubicBezTo>
                      <a:pt x="26479" y="267"/>
                      <a:pt x="26055" y="343"/>
                      <a:pt x="25631" y="343"/>
                    </a:cubicBezTo>
                    <a:cubicBezTo>
                      <a:pt x="25581" y="343"/>
                      <a:pt x="25531" y="342"/>
                      <a:pt x="25480" y="339"/>
                    </a:cubicBezTo>
                    <a:cubicBezTo>
                      <a:pt x="24897" y="363"/>
                      <a:pt x="24302" y="328"/>
                      <a:pt x="23718" y="411"/>
                    </a:cubicBezTo>
                    <a:cubicBezTo>
                      <a:pt x="23218" y="458"/>
                      <a:pt x="22706" y="411"/>
                      <a:pt x="22206" y="506"/>
                    </a:cubicBezTo>
                    <a:cubicBezTo>
                      <a:pt x="21682" y="530"/>
                      <a:pt x="21158" y="542"/>
                      <a:pt x="20646" y="542"/>
                    </a:cubicBezTo>
                    <a:lnTo>
                      <a:pt x="20623" y="601"/>
                    </a:lnTo>
                    <a:cubicBezTo>
                      <a:pt x="20170" y="601"/>
                      <a:pt x="19706" y="613"/>
                      <a:pt x="19241" y="649"/>
                    </a:cubicBezTo>
                    <a:cubicBezTo>
                      <a:pt x="18777" y="744"/>
                      <a:pt x="18301" y="673"/>
                      <a:pt x="17837" y="768"/>
                    </a:cubicBezTo>
                    <a:cubicBezTo>
                      <a:pt x="17265" y="780"/>
                      <a:pt x="16705" y="887"/>
                      <a:pt x="16134" y="911"/>
                    </a:cubicBezTo>
                    <a:cubicBezTo>
                      <a:pt x="15860" y="982"/>
                      <a:pt x="15574" y="982"/>
                      <a:pt x="15300" y="982"/>
                    </a:cubicBezTo>
                    <a:lnTo>
                      <a:pt x="15300" y="1054"/>
                    </a:lnTo>
                    <a:cubicBezTo>
                      <a:pt x="15039" y="1054"/>
                      <a:pt x="14789" y="1054"/>
                      <a:pt x="14538" y="1090"/>
                    </a:cubicBezTo>
                    <a:cubicBezTo>
                      <a:pt x="14353" y="1154"/>
                      <a:pt x="14154" y="1162"/>
                      <a:pt x="13956" y="1162"/>
                    </a:cubicBezTo>
                    <a:cubicBezTo>
                      <a:pt x="13900" y="1162"/>
                      <a:pt x="13844" y="1161"/>
                      <a:pt x="13788" y="1161"/>
                    </a:cubicBezTo>
                    <a:lnTo>
                      <a:pt x="13776" y="1220"/>
                    </a:lnTo>
                    <a:cubicBezTo>
                      <a:pt x="13574" y="1232"/>
                      <a:pt x="13372" y="1244"/>
                      <a:pt x="13157" y="1256"/>
                    </a:cubicBezTo>
                    <a:lnTo>
                      <a:pt x="13169" y="1316"/>
                    </a:lnTo>
                    <a:cubicBezTo>
                      <a:pt x="12991" y="1328"/>
                      <a:pt x="12824" y="1340"/>
                      <a:pt x="12657" y="1351"/>
                    </a:cubicBezTo>
                    <a:cubicBezTo>
                      <a:pt x="12491" y="1399"/>
                      <a:pt x="12312" y="1423"/>
                      <a:pt x="12133" y="1447"/>
                    </a:cubicBezTo>
                    <a:cubicBezTo>
                      <a:pt x="11943" y="1506"/>
                      <a:pt x="11752" y="1506"/>
                      <a:pt x="11562" y="1518"/>
                    </a:cubicBezTo>
                    <a:lnTo>
                      <a:pt x="11562" y="1578"/>
                    </a:lnTo>
                    <a:cubicBezTo>
                      <a:pt x="11264" y="1578"/>
                      <a:pt x="10990" y="1661"/>
                      <a:pt x="10705" y="1721"/>
                    </a:cubicBezTo>
                    <a:cubicBezTo>
                      <a:pt x="10562" y="1756"/>
                      <a:pt x="10407" y="1780"/>
                      <a:pt x="10264" y="1804"/>
                    </a:cubicBezTo>
                    <a:cubicBezTo>
                      <a:pt x="9990" y="1863"/>
                      <a:pt x="9716" y="1947"/>
                      <a:pt x="9431" y="1971"/>
                    </a:cubicBezTo>
                    <a:lnTo>
                      <a:pt x="9431" y="2018"/>
                    </a:lnTo>
                    <a:cubicBezTo>
                      <a:pt x="9228" y="2042"/>
                      <a:pt x="9038" y="2102"/>
                      <a:pt x="8835" y="2149"/>
                    </a:cubicBezTo>
                    <a:cubicBezTo>
                      <a:pt x="8454" y="2292"/>
                      <a:pt x="8050" y="2363"/>
                      <a:pt x="7692" y="2566"/>
                    </a:cubicBezTo>
                    <a:lnTo>
                      <a:pt x="7585" y="2566"/>
                    </a:lnTo>
                    <a:cubicBezTo>
                      <a:pt x="7502" y="2661"/>
                      <a:pt x="7347" y="2649"/>
                      <a:pt x="7264" y="2756"/>
                    </a:cubicBezTo>
                    <a:cubicBezTo>
                      <a:pt x="7228" y="2756"/>
                      <a:pt x="7157" y="2744"/>
                      <a:pt x="7121" y="2744"/>
                    </a:cubicBezTo>
                    <a:lnTo>
                      <a:pt x="7109" y="2864"/>
                    </a:lnTo>
                    <a:cubicBezTo>
                      <a:pt x="7073" y="2852"/>
                      <a:pt x="6990" y="2840"/>
                      <a:pt x="6942" y="2828"/>
                    </a:cubicBezTo>
                    <a:lnTo>
                      <a:pt x="6942" y="2923"/>
                    </a:lnTo>
                    <a:cubicBezTo>
                      <a:pt x="6847" y="2959"/>
                      <a:pt x="6752" y="2994"/>
                      <a:pt x="6657" y="3030"/>
                    </a:cubicBezTo>
                    <a:lnTo>
                      <a:pt x="6657" y="3114"/>
                    </a:lnTo>
                    <a:cubicBezTo>
                      <a:pt x="6621" y="3114"/>
                      <a:pt x="6537" y="3102"/>
                      <a:pt x="6502" y="3090"/>
                    </a:cubicBezTo>
                    <a:lnTo>
                      <a:pt x="6490" y="3209"/>
                    </a:lnTo>
                    <a:cubicBezTo>
                      <a:pt x="6442" y="3197"/>
                      <a:pt x="6359" y="3197"/>
                      <a:pt x="6323" y="3197"/>
                    </a:cubicBezTo>
                    <a:lnTo>
                      <a:pt x="6323" y="3304"/>
                    </a:lnTo>
                    <a:lnTo>
                      <a:pt x="6216" y="3268"/>
                    </a:lnTo>
                    <a:lnTo>
                      <a:pt x="6204" y="3375"/>
                    </a:lnTo>
                    <a:cubicBezTo>
                      <a:pt x="6168" y="3375"/>
                      <a:pt x="6097" y="3364"/>
                      <a:pt x="6049" y="3364"/>
                    </a:cubicBezTo>
                    <a:lnTo>
                      <a:pt x="6049" y="3447"/>
                    </a:lnTo>
                    <a:cubicBezTo>
                      <a:pt x="5966" y="3483"/>
                      <a:pt x="5883" y="3518"/>
                      <a:pt x="5811" y="3566"/>
                    </a:cubicBezTo>
                    <a:cubicBezTo>
                      <a:pt x="5716" y="3637"/>
                      <a:pt x="5621" y="3697"/>
                      <a:pt x="5514" y="3756"/>
                    </a:cubicBezTo>
                    <a:lnTo>
                      <a:pt x="5502" y="3792"/>
                    </a:lnTo>
                    <a:cubicBezTo>
                      <a:pt x="5240" y="3935"/>
                      <a:pt x="5013" y="4137"/>
                      <a:pt x="4775" y="4328"/>
                    </a:cubicBezTo>
                    <a:cubicBezTo>
                      <a:pt x="4394" y="4661"/>
                      <a:pt x="4001" y="4995"/>
                      <a:pt x="3716" y="5411"/>
                    </a:cubicBezTo>
                    <a:lnTo>
                      <a:pt x="3668" y="5423"/>
                    </a:lnTo>
                    <a:cubicBezTo>
                      <a:pt x="3609" y="5542"/>
                      <a:pt x="3525" y="5638"/>
                      <a:pt x="3442" y="5733"/>
                    </a:cubicBezTo>
                    <a:cubicBezTo>
                      <a:pt x="3418" y="5781"/>
                      <a:pt x="3370" y="5888"/>
                      <a:pt x="3359" y="5935"/>
                    </a:cubicBezTo>
                    <a:lnTo>
                      <a:pt x="3275" y="5947"/>
                    </a:lnTo>
                    <a:lnTo>
                      <a:pt x="3299" y="6042"/>
                    </a:lnTo>
                    <a:lnTo>
                      <a:pt x="3192" y="6042"/>
                    </a:lnTo>
                    <a:cubicBezTo>
                      <a:pt x="3192" y="6090"/>
                      <a:pt x="3204" y="6162"/>
                      <a:pt x="3204" y="6209"/>
                    </a:cubicBezTo>
                    <a:lnTo>
                      <a:pt x="3132" y="6209"/>
                    </a:lnTo>
                    <a:cubicBezTo>
                      <a:pt x="2608" y="7209"/>
                      <a:pt x="2239" y="8293"/>
                      <a:pt x="2049" y="9400"/>
                    </a:cubicBezTo>
                    <a:cubicBezTo>
                      <a:pt x="1584" y="11996"/>
                      <a:pt x="953" y="14567"/>
                      <a:pt x="727" y="17199"/>
                    </a:cubicBezTo>
                    <a:cubicBezTo>
                      <a:pt x="596" y="18461"/>
                      <a:pt x="477" y="19735"/>
                      <a:pt x="370" y="21009"/>
                    </a:cubicBezTo>
                    <a:cubicBezTo>
                      <a:pt x="239" y="22104"/>
                      <a:pt x="168" y="23211"/>
                      <a:pt x="120" y="24319"/>
                    </a:cubicBezTo>
                    <a:cubicBezTo>
                      <a:pt x="25" y="25438"/>
                      <a:pt x="1" y="26569"/>
                      <a:pt x="60" y="27700"/>
                    </a:cubicBezTo>
                    <a:cubicBezTo>
                      <a:pt x="203" y="28998"/>
                      <a:pt x="311" y="30307"/>
                      <a:pt x="441" y="31605"/>
                    </a:cubicBezTo>
                    <a:cubicBezTo>
                      <a:pt x="608" y="33391"/>
                      <a:pt x="930" y="35165"/>
                      <a:pt x="1156" y="36939"/>
                    </a:cubicBezTo>
                    <a:cubicBezTo>
                      <a:pt x="1418" y="38642"/>
                      <a:pt x="1739" y="40344"/>
                      <a:pt x="2418" y="41928"/>
                    </a:cubicBezTo>
                    <a:cubicBezTo>
                      <a:pt x="2466" y="42011"/>
                      <a:pt x="2525" y="42095"/>
                      <a:pt x="2585" y="42178"/>
                    </a:cubicBezTo>
                    <a:cubicBezTo>
                      <a:pt x="2585" y="42214"/>
                      <a:pt x="2585" y="42285"/>
                      <a:pt x="2573" y="42321"/>
                    </a:cubicBezTo>
                    <a:lnTo>
                      <a:pt x="2680" y="42309"/>
                    </a:lnTo>
                    <a:lnTo>
                      <a:pt x="2680" y="42309"/>
                    </a:lnTo>
                    <a:lnTo>
                      <a:pt x="2656" y="42416"/>
                    </a:lnTo>
                    <a:lnTo>
                      <a:pt x="2751" y="42428"/>
                    </a:lnTo>
                    <a:cubicBezTo>
                      <a:pt x="2751" y="42464"/>
                      <a:pt x="2751" y="42547"/>
                      <a:pt x="2739" y="42595"/>
                    </a:cubicBezTo>
                    <a:lnTo>
                      <a:pt x="2858" y="42595"/>
                    </a:lnTo>
                    <a:cubicBezTo>
                      <a:pt x="2847" y="42642"/>
                      <a:pt x="2847" y="42714"/>
                      <a:pt x="2835" y="42749"/>
                    </a:cubicBezTo>
                    <a:lnTo>
                      <a:pt x="2942" y="42761"/>
                    </a:lnTo>
                    <a:lnTo>
                      <a:pt x="2918" y="42868"/>
                    </a:lnTo>
                    <a:lnTo>
                      <a:pt x="3025" y="42880"/>
                    </a:lnTo>
                    <a:cubicBezTo>
                      <a:pt x="3025" y="42916"/>
                      <a:pt x="3013" y="42999"/>
                      <a:pt x="3013" y="43035"/>
                    </a:cubicBezTo>
                    <a:lnTo>
                      <a:pt x="3097" y="43035"/>
                    </a:lnTo>
                    <a:cubicBezTo>
                      <a:pt x="3168" y="43249"/>
                      <a:pt x="3311" y="43428"/>
                      <a:pt x="3454" y="43607"/>
                    </a:cubicBezTo>
                    <a:cubicBezTo>
                      <a:pt x="3513" y="43714"/>
                      <a:pt x="3632" y="43797"/>
                      <a:pt x="3656" y="43928"/>
                    </a:cubicBezTo>
                    <a:lnTo>
                      <a:pt x="3716" y="43928"/>
                    </a:lnTo>
                    <a:cubicBezTo>
                      <a:pt x="3751" y="44083"/>
                      <a:pt x="3906" y="44166"/>
                      <a:pt x="3978" y="44297"/>
                    </a:cubicBezTo>
                    <a:cubicBezTo>
                      <a:pt x="4132" y="44500"/>
                      <a:pt x="4311" y="44678"/>
                      <a:pt x="4478" y="44869"/>
                    </a:cubicBezTo>
                    <a:cubicBezTo>
                      <a:pt x="4728" y="45095"/>
                      <a:pt x="4954" y="45357"/>
                      <a:pt x="5240" y="45559"/>
                    </a:cubicBezTo>
                    <a:lnTo>
                      <a:pt x="5252" y="45583"/>
                    </a:lnTo>
                    <a:cubicBezTo>
                      <a:pt x="5394" y="45690"/>
                      <a:pt x="5525" y="45797"/>
                      <a:pt x="5668" y="45905"/>
                    </a:cubicBezTo>
                    <a:cubicBezTo>
                      <a:pt x="5692" y="45928"/>
                      <a:pt x="5740" y="45964"/>
                      <a:pt x="5764" y="45988"/>
                    </a:cubicBezTo>
                    <a:cubicBezTo>
                      <a:pt x="5811" y="46012"/>
                      <a:pt x="5906" y="46059"/>
                      <a:pt x="5954" y="46083"/>
                    </a:cubicBezTo>
                    <a:lnTo>
                      <a:pt x="5954" y="46143"/>
                    </a:lnTo>
                    <a:cubicBezTo>
                      <a:pt x="6049" y="46178"/>
                      <a:pt x="6133" y="46214"/>
                      <a:pt x="6216" y="46250"/>
                    </a:cubicBezTo>
                    <a:lnTo>
                      <a:pt x="6228" y="46309"/>
                    </a:lnTo>
                    <a:cubicBezTo>
                      <a:pt x="6311" y="46345"/>
                      <a:pt x="6407" y="46381"/>
                      <a:pt x="6490" y="46428"/>
                    </a:cubicBezTo>
                    <a:lnTo>
                      <a:pt x="6502" y="46512"/>
                    </a:lnTo>
                    <a:cubicBezTo>
                      <a:pt x="6549" y="46500"/>
                      <a:pt x="6621" y="46500"/>
                      <a:pt x="6668" y="46500"/>
                    </a:cubicBezTo>
                    <a:lnTo>
                      <a:pt x="6680" y="46607"/>
                    </a:lnTo>
                    <a:cubicBezTo>
                      <a:pt x="6716" y="46595"/>
                      <a:pt x="6799" y="46595"/>
                      <a:pt x="6835" y="46583"/>
                    </a:cubicBezTo>
                    <a:lnTo>
                      <a:pt x="6859" y="46690"/>
                    </a:lnTo>
                    <a:cubicBezTo>
                      <a:pt x="6895" y="46690"/>
                      <a:pt x="6978" y="46678"/>
                      <a:pt x="7014" y="46678"/>
                    </a:cubicBezTo>
                    <a:lnTo>
                      <a:pt x="7038" y="46786"/>
                    </a:lnTo>
                    <a:cubicBezTo>
                      <a:pt x="7073" y="46786"/>
                      <a:pt x="7157" y="46774"/>
                      <a:pt x="7192" y="46762"/>
                    </a:cubicBezTo>
                    <a:lnTo>
                      <a:pt x="7216" y="46869"/>
                    </a:lnTo>
                    <a:cubicBezTo>
                      <a:pt x="7252" y="46869"/>
                      <a:pt x="7335" y="46857"/>
                      <a:pt x="7371" y="46845"/>
                    </a:cubicBezTo>
                    <a:lnTo>
                      <a:pt x="7383" y="46928"/>
                    </a:lnTo>
                    <a:cubicBezTo>
                      <a:pt x="7538" y="46964"/>
                      <a:pt x="7680" y="47012"/>
                      <a:pt x="7823" y="47059"/>
                    </a:cubicBezTo>
                    <a:lnTo>
                      <a:pt x="7835" y="47143"/>
                    </a:lnTo>
                    <a:cubicBezTo>
                      <a:pt x="7859" y="47131"/>
                      <a:pt x="7931" y="47119"/>
                      <a:pt x="7966" y="47119"/>
                    </a:cubicBezTo>
                    <a:cubicBezTo>
                      <a:pt x="8039" y="47192"/>
                      <a:pt x="8121" y="47228"/>
                      <a:pt x="8220" y="47228"/>
                    </a:cubicBezTo>
                    <a:cubicBezTo>
                      <a:pt x="8234" y="47228"/>
                      <a:pt x="8249" y="47228"/>
                      <a:pt x="8264" y="47226"/>
                    </a:cubicBezTo>
                    <a:lnTo>
                      <a:pt x="8276" y="47298"/>
                    </a:lnTo>
                    <a:lnTo>
                      <a:pt x="8538" y="47298"/>
                    </a:lnTo>
                    <a:lnTo>
                      <a:pt x="8538" y="47381"/>
                    </a:lnTo>
                    <a:cubicBezTo>
                      <a:pt x="8645" y="47381"/>
                      <a:pt x="8752" y="47405"/>
                      <a:pt x="8847" y="47452"/>
                    </a:cubicBezTo>
                    <a:cubicBezTo>
                      <a:pt x="8954" y="47476"/>
                      <a:pt x="9074" y="47500"/>
                      <a:pt x="9193" y="47536"/>
                    </a:cubicBezTo>
                    <a:cubicBezTo>
                      <a:pt x="9538" y="47631"/>
                      <a:pt x="9871" y="47750"/>
                      <a:pt x="10228" y="47762"/>
                    </a:cubicBezTo>
                    <a:lnTo>
                      <a:pt x="10228" y="47821"/>
                    </a:lnTo>
                    <a:cubicBezTo>
                      <a:pt x="10383" y="47833"/>
                      <a:pt x="10526" y="47833"/>
                      <a:pt x="10669" y="47845"/>
                    </a:cubicBezTo>
                    <a:lnTo>
                      <a:pt x="10681" y="47917"/>
                    </a:lnTo>
                    <a:cubicBezTo>
                      <a:pt x="10848" y="47917"/>
                      <a:pt x="11026" y="47929"/>
                      <a:pt x="11205" y="47940"/>
                    </a:cubicBezTo>
                    <a:lnTo>
                      <a:pt x="11205" y="48000"/>
                    </a:lnTo>
                    <a:cubicBezTo>
                      <a:pt x="11455" y="48012"/>
                      <a:pt x="11717" y="47988"/>
                      <a:pt x="11955" y="48071"/>
                    </a:cubicBezTo>
                    <a:cubicBezTo>
                      <a:pt x="12193" y="48095"/>
                      <a:pt x="12443" y="48107"/>
                      <a:pt x="12681" y="48131"/>
                    </a:cubicBezTo>
                    <a:cubicBezTo>
                      <a:pt x="12878" y="48188"/>
                      <a:pt x="13083" y="48195"/>
                      <a:pt x="13290" y="48195"/>
                    </a:cubicBezTo>
                    <a:cubicBezTo>
                      <a:pt x="13363" y="48195"/>
                      <a:pt x="13437" y="48194"/>
                      <a:pt x="13510" y="48194"/>
                    </a:cubicBezTo>
                    <a:cubicBezTo>
                      <a:pt x="13706" y="48194"/>
                      <a:pt x="13900" y="48201"/>
                      <a:pt x="14086" y="48250"/>
                    </a:cubicBezTo>
                    <a:cubicBezTo>
                      <a:pt x="14777" y="48286"/>
                      <a:pt x="15479" y="48298"/>
                      <a:pt x="16182" y="48298"/>
                    </a:cubicBezTo>
                    <a:lnTo>
                      <a:pt x="16193" y="48357"/>
                    </a:lnTo>
                    <a:cubicBezTo>
                      <a:pt x="16302" y="48356"/>
                      <a:pt x="16410" y="48356"/>
                      <a:pt x="16518" y="48356"/>
                    </a:cubicBezTo>
                    <a:cubicBezTo>
                      <a:pt x="17480" y="48356"/>
                      <a:pt x="18443" y="48395"/>
                      <a:pt x="19405" y="48395"/>
                    </a:cubicBezTo>
                    <a:cubicBezTo>
                      <a:pt x="19513" y="48395"/>
                      <a:pt x="19621" y="48394"/>
                      <a:pt x="19730" y="48393"/>
                    </a:cubicBezTo>
                    <a:lnTo>
                      <a:pt x="19742" y="48452"/>
                    </a:lnTo>
                    <a:cubicBezTo>
                      <a:pt x="19955" y="48447"/>
                      <a:pt x="20168" y="48445"/>
                      <a:pt x="20381" y="48445"/>
                    </a:cubicBezTo>
                    <a:cubicBezTo>
                      <a:pt x="20761" y="48445"/>
                      <a:pt x="21141" y="48451"/>
                      <a:pt x="21521" y="48451"/>
                    </a:cubicBezTo>
                    <a:cubicBezTo>
                      <a:pt x="21868" y="48451"/>
                      <a:pt x="22216" y="48446"/>
                      <a:pt x="22563" y="48429"/>
                    </a:cubicBezTo>
                    <a:cubicBezTo>
                      <a:pt x="22752" y="48398"/>
                      <a:pt x="22941" y="48389"/>
                      <a:pt x="23129" y="48389"/>
                    </a:cubicBezTo>
                    <a:cubicBezTo>
                      <a:pt x="23379" y="48389"/>
                      <a:pt x="23628" y="48405"/>
                      <a:pt x="23873" y="48405"/>
                    </a:cubicBezTo>
                    <a:cubicBezTo>
                      <a:pt x="24587" y="48381"/>
                      <a:pt x="25314" y="48369"/>
                      <a:pt x="26028" y="48357"/>
                    </a:cubicBezTo>
                    <a:cubicBezTo>
                      <a:pt x="26156" y="48307"/>
                      <a:pt x="26292" y="48296"/>
                      <a:pt x="26430" y="48296"/>
                    </a:cubicBezTo>
                    <a:cubicBezTo>
                      <a:pt x="26538" y="48296"/>
                      <a:pt x="26648" y="48303"/>
                      <a:pt x="26755" y="48303"/>
                    </a:cubicBezTo>
                    <a:cubicBezTo>
                      <a:pt x="26803" y="48303"/>
                      <a:pt x="26850" y="48302"/>
                      <a:pt x="26897" y="48298"/>
                    </a:cubicBezTo>
                    <a:cubicBezTo>
                      <a:pt x="26967" y="48298"/>
                      <a:pt x="27038" y="48299"/>
                      <a:pt x="27108" y="48299"/>
                    </a:cubicBezTo>
                    <a:cubicBezTo>
                      <a:pt x="28383" y="48299"/>
                      <a:pt x="29658" y="48201"/>
                      <a:pt x="30933" y="48167"/>
                    </a:cubicBezTo>
                    <a:cubicBezTo>
                      <a:pt x="31600" y="48060"/>
                      <a:pt x="32279" y="48143"/>
                      <a:pt x="32957" y="48036"/>
                    </a:cubicBezTo>
                    <a:cubicBezTo>
                      <a:pt x="33827" y="48036"/>
                      <a:pt x="34696" y="47905"/>
                      <a:pt x="35565" y="47905"/>
                    </a:cubicBezTo>
                    <a:lnTo>
                      <a:pt x="35577" y="47857"/>
                    </a:lnTo>
                    <a:cubicBezTo>
                      <a:pt x="35898" y="47845"/>
                      <a:pt x="36208" y="47845"/>
                      <a:pt x="36517" y="47821"/>
                    </a:cubicBezTo>
                    <a:cubicBezTo>
                      <a:pt x="37077" y="47702"/>
                      <a:pt x="37649" y="47774"/>
                      <a:pt x="38208" y="47714"/>
                    </a:cubicBezTo>
                    <a:cubicBezTo>
                      <a:pt x="38530" y="47631"/>
                      <a:pt x="38863" y="47679"/>
                      <a:pt x="39184" y="47631"/>
                    </a:cubicBezTo>
                    <a:cubicBezTo>
                      <a:pt x="39506" y="47536"/>
                      <a:pt x="39839" y="47595"/>
                      <a:pt x="40161" y="47548"/>
                    </a:cubicBezTo>
                    <a:cubicBezTo>
                      <a:pt x="40589" y="47440"/>
                      <a:pt x="41042" y="47536"/>
                      <a:pt x="41470" y="47429"/>
                    </a:cubicBezTo>
                    <a:cubicBezTo>
                      <a:pt x="41756" y="47393"/>
                      <a:pt x="42042" y="47381"/>
                      <a:pt x="42328" y="47369"/>
                    </a:cubicBezTo>
                    <a:lnTo>
                      <a:pt x="42340" y="47321"/>
                    </a:lnTo>
                    <a:cubicBezTo>
                      <a:pt x="43078" y="47309"/>
                      <a:pt x="43804" y="47119"/>
                      <a:pt x="44554" y="47107"/>
                    </a:cubicBezTo>
                    <a:lnTo>
                      <a:pt x="44554" y="47048"/>
                    </a:lnTo>
                    <a:cubicBezTo>
                      <a:pt x="44768" y="47048"/>
                      <a:pt x="44971" y="47036"/>
                      <a:pt x="45173" y="47024"/>
                    </a:cubicBezTo>
                    <a:lnTo>
                      <a:pt x="45173" y="46964"/>
                    </a:lnTo>
                    <a:cubicBezTo>
                      <a:pt x="45340" y="46952"/>
                      <a:pt x="45507" y="46940"/>
                      <a:pt x="45673" y="46928"/>
                    </a:cubicBezTo>
                    <a:cubicBezTo>
                      <a:pt x="46019" y="46833"/>
                      <a:pt x="46388" y="46821"/>
                      <a:pt x="46733" y="46714"/>
                    </a:cubicBezTo>
                    <a:cubicBezTo>
                      <a:pt x="46864" y="46690"/>
                      <a:pt x="46995" y="46678"/>
                      <a:pt x="47126" y="46667"/>
                    </a:cubicBezTo>
                    <a:lnTo>
                      <a:pt x="47138" y="46595"/>
                    </a:lnTo>
                    <a:lnTo>
                      <a:pt x="47495" y="46595"/>
                    </a:lnTo>
                    <a:lnTo>
                      <a:pt x="47495" y="46524"/>
                    </a:lnTo>
                    <a:cubicBezTo>
                      <a:pt x="47662" y="46512"/>
                      <a:pt x="47816" y="46500"/>
                      <a:pt x="47971" y="46440"/>
                    </a:cubicBezTo>
                    <a:cubicBezTo>
                      <a:pt x="48424" y="46357"/>
                      <a:pt x="48876" y="46226"/>
                      <a:pt x="49317" y="46119"/>
                    </a:cubicBezTo>
                    <a:cubicBezTo>
                      <a:pt x="49412" y="46083"/>
                      <a:pt x="49507" y="46059"/>
                      <a:pt x="49590" y="46036"/>
                    </a:cubicBezTo>
                    <a:cubicBezTo>
                      <a:pt x="49733" y="45988"/>
                      <a:pt x="49876" y="45952"/>
                      <a:pt x="50007" y="45905"/>
                    </a:cubicBezTo>
                    <a:cubicBezTo>
                      <a:pt x="50102" y="45881"/>
                      <a:pt x="50186" y="45845"/>
                      <a:pt x="50281" y="45821"/>
                    </a:cubicBezTo>
                    <a:cubicBezTo>
                      <a:pt x="50364" y="45785"/>
                      <a:pt x="50460" y="45762"/>
                      <a:pt x="50555" y="45726"/>
                    </a:cubicBezTo>
                    <a:cubicBezTo>
                      <a:pt x="50591" y="45702"/>
                      <a:pt x="50686" y="45666"/>
                      <a:pt x="50733" y="45655"/>
                    </a:cubicBezTo>
                    <a:cubicBezTo>
                      <a:pt x="50817" y="45619"/>
                      <a:pt x="50912" y="45583"/>
                      <a:pt x="50995" y="45559"/>
                    </a:cubicBezTo>
                    <a:cubicBezTo>
                      <a:pt x="51138" y="45500"/>
                      <a:pt x="51293" y="45440"/>
                      <a:pt x="51436" y="45369"/>
                    </a:cubicBezTo>
                    <a:cubicBezTo>
                      <a:pt x="51710" y="45262"/>
                      <a:pt x="51972" y="45143"/>
                      <a:pt x="52234" y="45012"/>
                    </a:cubicBezTo>
                    <a:cubicBezTo>
                      <a:pt x="52484" y="44881"/>
                      <a:pt x="52722" y="44750"/>
                      <a:pt x="52960" y="44607"/>
                    </a:cubicBezTo>
                    <a:cubicBezTo>
                      <a:pt x="53055" y="44559"/>
                      <a:pt x="53150" y="44500"/>
                      <a:pt x="53246" y="44440"/>
                    </a:cubicBezTo>
                    <a:cubicBezTo>
                      <a:pt x="53329" y="44381"/>
                      <a:pt x="53424" y="44321"/>
                      <a:pt x="53520" y="44261"/>
                    </a:cubicBezTo>
                    <a:cubicBezTo>
                      <a:pt x="53639" y="44166"/>
                      <a:pt x="53758" y="44071"/>
                      <a:pt x="53889" y="43988"/>
                    </a:cubicBezTo>
                    <a:lnTo>
                      <a:pt x="53912" y="43952"/>
                    </a:lnTo>
                    <a:cubicBezTo>
                      <a:pt x="54329" y="43630"/>
                      <a:pt x="54686" y="43238"/>
                      <a:pt x="55032" y="42845"/>
                    </a:cubicBezTo>
                    <a:cubicBezTo>
                      <a:pt x="55055" y="42809"/>
                      <a:pt x="55091" y="42761"/>
                      <a:pt x="55115" y="42737"/>
                    </a:cubicBezTo>
                    <a:cubicBezTo>
                      <a:pt x="55294" y="42476"/>
                      <a:pt x="55484" y="42214"/>
                      <a:pt x="55651" y="41940"/>
                    </a:cubicBezTo>
                    <a:cubicBezTo>
                      <a:pt x="55675" y="41892"/>
                      <a:pt x="55722" y="41809"/>
                      <a:pt x="55746" y="41773"/>
                    </a:cubicBezTo>
                    <a:cubicBezTo>
                      <a:pt x="55794" y="41678"/>
                      <a:pt x="55853" y="41583"/>
                      <a:pt x="55913" y="41487"/>
                    </a:cubicBezTo>
                    <a:cubicBezTo>
                      <a:pt x="55925" y="41440"/>
                      <a:pt x="55972" y="41356"/>
                      <a:pt x="55996" y="41309"/>
                    </a:cubicBezTo>
                    <a:cubicBezTo>
                      <a:pt x="56091" y="41059"/>
                      <a:pt x="56222" y="40832"/>
                      <a:pt x="56306" y="40582"/>
                    </a:cubicBezTo>
                    <a:cubicBezTo>
                      <a:pt x="56353" y="40463"/>
                      <a:pt x="56401" y="40356"/>
                      <a:pt x="56448" y="40237"/>
                    </a:cubicBezTo>
                    <a:cubicBezTo>
                      <a:pt x="56460" y="40190"/>
                      <a:pt x="56484" y="40094"/>
                      <a:pt x="56496" y="40047"/>
                    </a:cubicBezTo>
                    <a:cubicBezTo>
                      <a:pt x="56544" y="39904"/>
                      <a:pt x="56579" y="39761"/>
                      <a:pt x="56615" y="39618"/>
                    </a:cubicBezTo>
                    <a:cubicBezTo>
                      <a:pt x="56639" y="39499"/>
                      <a:pt x="56675" y="39380"/>
                      <a:pt x="56710" y="39261"/>
                    </a:cubicBezTo>
                    <a:cubicBezTo>
                      <a:pt x="56734" y="39118"/>
                      <a:pt x="56758" y="38963"/>
                      <a:pt x="56794" y="38820"/>
                    </a:cubicBezTo>
                    <a:cubicBezTo>
                      <a:pt x="56901" y="38237"/>
                      <a:pt x="56972" y="37630"/>
                      <a:pt x="57056" y="37046"/>
                    </a:cubicBezTo>
                    <a:cubicBezTo>
                      <a:pt x="57091" y="36499"/>
                      <a:pt x="57175" y="35963"/>
                      <a:pt x="57210" y="35415"/>
                    </a:cubicBezTo>
                    <a:cubicBezTo>
                      <a:pt x="57282" y="35106"/>
                      <a:pt x="57246" y="34784"/>
                      <a:pt x="57330" y="34463"/>
                    </a:cubicBezTo>
                    <a:cubicBezTo>
                      <a:pt x="57353" y="34105"/>
                      <a:pt x="57377" y="33748"/>
                      <a:pt x="57425" y="33391"/>
                    </a:cubicBezTo>
                    <a:cubicBezTo>
                      <a:pt x="57461" y="32439"/>
                      <a:pt x="57425" y="31486"/>
                      <a:pt x="57425" y="30546"/>
                    </a:cubicBezTo>
                    <a:cubicBezTo>
                      <a:pt x="57401" y="29772"/>
                      <a:pt x="57461" y="28998"/>
                      <a:pt x="57401" y="28236"/>
                    </a:cubicBezTo>
                    <a:cubicBezTo>
                      <a:pt x="57365" y="27724"/>
                      <a:pt x="57365" y="27212"/>
                      <a:pt x="57330" y="26700"/>
                    </a:cubicBezTo>
                    <a:cubicBezTo>
                      <a:pt x="57080" y="24961"/>
                      <a:pt x="57210" y="23199"/>
                      <a:pt x="57151" y="21461"/>
                    </a:cubicBezTo>
                    <a:cubicBezTo>
                      <a:pt x="57068" y="20985"/>
                      <a:pt x="57103" y="20497"/>
                      <a:pt x="57068" y="20032"/>
                    </a:cubicBezTo>
                    <a:cubicBezTo>
                      <a:pt x="56984" y="19330"/>
                      <a:pt x="56996" y="18615"/>
                      <a:pt x="56984" y="17925"/>
                    </a:cubicBezTo>
                    <a:cubicBezTo>
                      <a:pt x="56913" y="17413"/>
                      <a:pt x="56937" y="16901"/>
                      <a:pt x="56937" y="16401"/>
                    </a:cubicBezTo>
                    <a:cubicBezTo>
                      <a:pt x="56937" y="15508"/>
                      <a:pt x="56901" y="14627"/>
                      <a:pt x="56901" y="13734"/>
                    </a:cubicBezTo>
                    <a:cubicBezTo>
                      <a:pt x="56841" y="13258"/>
                      <a:pt x="56818" y="12770"/>
                      <a:pt x="56794" y="12293"/>
                    </a:cubicBezTo>
                    <a:cubicBezTo>
                      <a:pt x="56722" y="11936"/>
                      <a:pt x="56734" y="11579"/>
                      <a:pt x="56710" y="11222"/>
                    </a:cubicBezTo>
                    <a:cubicBezTo>
                      <a:pt x="56615" y="10424"/>
                      <a:pt x="56508" y="9626"/>
                      <a:pt x="56353" y="8829"/>
                    </a:cubicBezTo>
                    <a:lnTo>
                      <a:pt x="56318" y="8769"/>
                    </a:lnTo>
                    <a:cubicBezTo>
                      <a:pt x="56270" y="8459"/>
                      <a:pt x="56163" y="8162"/>
                      <a:pt x="56079" y="7852"/>
                    </a:cubicBezTo>
                    <a:cubicBezTo>
                      <a:pt x="56056" y="7757"/>
                      <a:pt x="56020" y="7674"/>
                      <a:pt x="55996" y="7578"/>
                    </a:cubicBezTo>
                    <a:cubicBezTo>
                      <a:pt x="55948" y="7471"/>
                      <a:pt x="55913" y="7364"/>
                      <a:pt x="55877" y="7245"/>
                    </a:cubicBezTo>
                    <a:cubicBezTo>
                      <a:pt x="55817" y="7102"/>
                      <a:pt x="55758" y="6947"/>
                      <a:pt x="55686" y="6804"/>
                    </a:cubicBezTo>
                    <a:cubicBezTo>
                      <a:pt x="55579" y="6519"/>
                      <a:pt x="55425" y="6257"/>
                      <a:pt x="55294" y="5983"/>
                    </a:cubicBezTo>
                    <a:cubicBezTo>
                      <a:pt x="55198" y="5840"/>
                      <a:pt x="55115" y="5685"/>
                      <a:pt x="55032" y="5531"/>
                    </a:cubicBezTo>
                    <a:cubicBezTo>
                      <a:pt x="54913" y="5352"/>
                      <a:pt x="54782" y="5161"/>
                      <a:pt x="54674" y="4971"/>
                    </a:cubicBezTo>
                    <a:lnTo>
                      <a:pt x="54627" y="4959"/>
                    </a:lnTo>
                    <a:cubicBezTo>
                      <a:pt x="54591" y="4828"/>
                      <a:pt x="54448" y="4757"/>
                      <a:pt x="54413" y="4626"/>
                    </a:cubicBezTo>
                    <a:lnTo>
                      <a:pt x="54365" y="4602"/>
                    </a:lnTo>
                    <a:cubicBezTo>
                      <a:pt x="54246" y="4411"/>
                      <a:pt x="54067" y="4280"/>
                      <a:pt x="53948" y="4090"/>
                    </a:cubicBezTo>
                    <a:lnTo>
                      <a:pt x="53877" y="4090"/>
                    </a:lnTo>
                    <a:lnTo>
                      <a:pt x="53901" y="3983"/>
                    </a:lnTo>
                    <a:lnTo>
                      <a:pt x="53805" y="4007"/>
                    </a:lnTo>
                    <a:lnTo>
                      <a:pt x="53793" y="3923"/>
                    </a:lnTo>
                    <a:lnTo>
                      <a:pt x="53698" y="3899"/>
                    </a:lnTo>
                    <a:lnTo>
                      <a:pt x="53722" y="3816"/>
                    </a:lnTo>
                    <a:lnTo>
                      <a:pt x="53615" y="3828"/>
                    </a:lnTo>
                    <a:lnTo>
                      <a:pt x="53615" y="3756"/>
                    </a:lnTo>
                    <a:cubicBezTo>
                      <a:pt x="53436" y="3637"/>
                      <a:pt x="53281" y="3459"/>
                      <a:pt x="53103" y="3340"/>
                    </a:cubicBezTo>
                    <a:lnTo>
                      <a:pt x="53091" y="3304"/>
                    </a:lnTo>
                    <a:cubicBezTo>
                      <a:pt x="52960" y="3221"/>
                      <a:pt x="52829" y="3125"/>
                      <a:pt x="52710" y="3030"/>
                    </a:cubicBezTo>
                    <a:cubicBezTo>
                      <a:pt x="52519" y="2899"/>
                      <a:pt x="52329" y="2768"/>
                      <a:pt x="52127" y="2637"/>
                    </a:cubicBezTo>
                    <a:cubicBezTo>
                      <a:pt x="51876" y="2483"/>
                      <a:pt x="51615" y="2328"/>
                      <a:pt x="51353" y="2185"/>
                    </a:cubicBezTo>
                    <a:cubicBezTo>
                      <a:pt x="51198" y="2102"/>
                      <a:pt x="51043" y="2006"/>
                      <a:pt x="50888" y="1923"/>
                    </a:cubicBezTo>
                    <a:cubicBezTo>
                      <a:pt x="50662" y="1804"/>
                      <a:pt x="50424" y="1732"/>
                      <a:pt x="50210" y="1590"/>
                    </a:cubicBezTo>
                    <a:lnTo>
                      <a:pt x="50102" y="1590"/>
                    </a:lnTo>
                    <a:cubicBezTo>
                      <a:pt x="50007" y="1494"/>
                      <a:pt x="49864" y="1482"/>
                      <a:pt x="49769" y="1411"/>
                    </a:cubicBezTo>
                    <a:lnTo>
                      <a:pt x="49662" y="1411"/>
                    </a:lnTo>
                    <a:cubicBezTo>
                      <a:pt x="49567" y="1340"/>
                      <a:pt x="49436" y="1304"/>
                      <a:pt x="49329" y="1268"/>
                    </a:cubicBezTo>
                    <a:cubicBezTo>
                      <a:pt x="49233" y="1244"/>
                      <a:pt x="49138" y="1209"/>
                      <a:pt x="49055" y="1185"/>
                    </a:cubicBezTo>
                    <a:cubicBezTo>
                      <a:pt x="48959" y="1149"/>
                      <a:pt x="48876" y="1125"/>
                      <a:pt x="48793" y="1090"/>
                    </a:cubicBezTo>
                    <a:cubicBezTo>
                      <a:pt x="48578" y="1030"/>
                      <a:pt x="48376" y="970"/>
                      <a:pt x="48174" y="911"/>
                    </a:cubicBezTo>
                    <a:cubicBezTo>
                      <a:pt x="47709" y="804"/>
                      <a:pt x="47257" y="637"/>
                      <a:pt x="46781" y="601"/>
                    </a:cubicBezTo>
                    <a:lnTo>
                      <a:pt x="46769" y="542"/>
                    </a:lnTo>
                    <a:cubicBezTo>
                      <a:pt x="46614" y="530"/>
                      <a:pt x="46447" y="518"/>
                      <a:pt x="46292" y="470"/>
                    </a:cubicBezTo>
                    <a:cubicBezTo>
                      <a:pt x="46114" y="447"/>
                      <a:pt x="45935" y="423"/>
                      <a:pt x="45769" y="375"/>
                    </a:cubicBezTo>
                    <a:cubicBezTo>
                      <a:pt x="45340" y="316"/>
                      <a:pt x="44899" y="363"/>
                      <a:pt x="44483" y="256"/>
                    </a:cubicBezTo>
                    <a:cubicBezTo>
                      <a:pt x="43554" y="54"/>
                      <a:pt x="42602" y="113"/>
                      <a:pt x="41661" y="89"/>
                    </a:cubicBezTo>
                    <a:cubicBezTo>
                      <a:pt x="41143" y="18"/>
                      <a:pt x="40625" y="3"/>
                      <a:pt x="40107" y="3"/>
                    </a:cubicBezTo>
                    <a:cubicBezTo>
                      <a:pt x="39737" y="3"/>
                      <a:pt x="39367" y="11"/>
                      <a:pt x="38997" y="11"/>
                    </a:cubicBezTo>
                    <a:cubicBezTo>
                      <a:pt x="38849" y="11"/>
                      <a:pt x="38701" y="9"/>
                      <a:pt x="38553" y="6"/>
                    </a:cubicBezTo>
                    <a:cubicBezTo>
                      <a:pt x="38474" y="3"/>
                      <a:pt x="38395" y="1"/>
                      <a:pt x="3831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2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4160630" y="2023453"/>
                <a:ext cx="21743" cy="8078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3942" extrusionOk="0">
                    <a:moveTo>
                      <a:pt x="596" y="1"/>
                    </a:moveTo>
                    <a:cubicBezTo>
                      <a:pt x="489" y="37"/>
                      <a:pt x="394" y="72"/>
                      <a:pt x="298" y="108"/>
                    </a:cubicBezTo>
                    <a:cubicBezTo>
                      <a:pt x="132" y="441"/>
                      <a:pt x="108" y="822"/>
                      <a:pt x="108" y="1191"/>
                    </a:cubicBezTo>
                    <a:cubicBezTo>
                      <a:pt x="108" y="1727"/>
                      <a:pt x="1" y="2263"/>
                      <a:pt x="36" y="2799"/>
                    </a:cubicBezTo>
                    <a:cubicBezTo>
                      <a:pt x="36" y="3168"/>
                      <a:pt x="1" y="3620"/>
                      <a:pt x="310" y="3894"/>
                    </a:cubicBezTo>
                    <a:cubicBezTo>
                      <a:pt x="374" y="3927"/>
                      <a:pt x="438" y="3942"/>
                      <a:pt x="501" y="3942"/>
                    </a:cubicBezTo>
                    <a:cubicBezTo>
                      <a:pt x="755" y="3942"/>
                      <a:pt x="977" y="3697"/>
                      <a:pt x="977" y="3430"/>
                    </a:cubicBezTo>
                    <a:cubicBezTo>
                      <a:pt x="1060" y="2477"/>
                      <a:pt x="977" y="1525"/>
                      <a:pt x="953" y="572"/>
                    </a:cubicBezTo>
                    <a:cubicBezTo>
                      <a:pt x="953" y="322"/>
                      <a:pt x="834" y="84"/>
                      <a:pt x="5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4067916" y="2133648"/>
                <a:ext cx="117381" cy="202138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9864" extrusionOk="0">
                    <a:moveTo>
                      <a:pt x="4885" y="1"/>
                    </a:moveTo>
                    <a:cubicBezTo>
                      <a:pt x="4807" y="1"/>
                      <a:pt x="4729" y="20"/>
                      <a:pt x="4656" y="65"/>
                    </a:cubicBezTo>
                    <a:cubicBezTo>
                      <a:pt x="4334" y="375"/>
                      <a:pt x="4310" y="839"/>
                      <a:pt x="4215" y="1244"/>
                    </a:cubicBezTo>
                    <a:cubicBezTo>
                      <a:pt x="3882" y="3399"/>
                      <a:pt x="2977" y="5470"/>
                      <a:pt x="1596" y="7161"/>
                    </a:cubicBezTo>
                    <a:cubicBezTo>
                      <a:pt x="1143" y="7721"/>
                      <a:pt x="572" y="8173"/>
                      <a:pt x="179" y="8768"/>
                    </a:cubicBezTo>
                    <a:cubicBezTo>
                      <a:pt x="0" y="8983"/>
                      <a:pt x="48" y="9280"/>
                      <a:pt x="84" y="9542"/>
                    </a:cubicBezTo>
                    <a:cubicBezTo>
                      <a:pt x="179" y="9638"/>
                      <a:pt x="274" y="9733"/>
                      <a:pt x="369" y="9828"/>
                    </a:cubicBezTo>
                    <a:cubicBezTo>
                      <a:pt x="464" y="9853"/>
                      <a:pt x="556" y="9864"/>
                      <a:pt x="646" y="9864"/>
                    </a:cubicBezTo>
                    <a:cubicBezTo>
                      <a:pt x="1128" y="9864"/>
                      <a:pt x="1556" y="9549"/>
                      <a:pt x="1917" y="9268"/>
                    </a:cubicBezTo>
                    <a:cubicBezTo>
                      <a:pt x="2572" y="8733"/>
                      <a:pt x="3132" y="8102"/>
                      <a:pt x="3644" y="7435"/>
                    </a:cubicBezTo>
                    <a:cubicBezTo>
                      <a:pt x="4703" y="6054"/>
                      <a:pt x="5370" y="4387"/>
                      <a:pt x="5668" y="2672"/>
                    </a:cubicBezTo>
                    <a:cubicBezTo>
                      <a:pt x="5727" y="1898"/>
                      <a:pt x="5703" y="1077"/>
                      <a:pt x="5382" y="351"/>
                    </a:cubicBezTo>
                    <a:cubicBezTo>
                      <a:pt x="5303" y="150"/>
                      <a:pt x="5097" y="1"/>
                      <a:pt x="48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3191211" y="1615156"/>
                <a:ext cx="109532" cy="241033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11762" extrusionOk="0">
                    <a:moveTo>
                      <a:pt x="5087" y="0"/>
                    </a:moveTo>
                    <a:cubicBezTo>
                      <a:pt x="5007" y="0"/>
                      <a:pt x="4924" y="24"/>
                      <a:pt x="4870" y="64"/>
                    </a:cubicBezTo>
                    <a:cubicBezTo>
                      <a:pt x="4334" y="374"/>
                      <a:pt x="3941" y="862"/>
                      <a:pt x="3572" y="1350"/>
                    </a:cubicBezTo>
                    <a:cubicBezTo>
                      <a:pt x="2215" y="3219"/>
                      <a:pt x="1358" y="5398"/>
                      <a:pt x="643" y="7577"/>
                    </a:cubicBezTo>
                    <a:cubicBezTo>
                      <a:pt x="262" y="8732"/>
                      <a:pt x="36" y="9946"/>
                      <a:pt x="12" y="11161"/>
                    </a:cubicBezTo>
                    <a:cubicBezTo>
                      <a:pt x="0" y="11435"/>
                      <a:pt x="179" y="11756"/>
                      <a:pt x="488" y="11756"/>
                    </a:cubicBezTo>
                    <a:cubicBezTo>
                      <a:pt x="512" y="11760"/>
                      <a:pt x="536" y="11762"/>
                      <a:pt x="559" y="11762"/>
                    </a:cubicBezTo>
                    <a:cubicBezTo>
                      <a:pt x="811" y="11762"/>
                      <a:pt x="1006" y="11532"/>
                      <a:pt x="1072" y="11292"/>
                    </a:cubicBezTo>
                    <a:cubicBezTo>
                      <a:pt x="1310" y="10494"/>
                      <a:pt x="1441" y="9661"/>
                      <a:pt x="1596" y="8839"/>
                    </a:cubicBezTo>
                    <a:cubicBezTo>
                      <a:pt x="1762" y="7875"/>
                      <a:pt x="2048" y="6922"/>
                      <a:pt x="2358" y="5994"/>
                    </a:cubicBezTo>
                    <a:cubicBezTo>
                      <a:pt x="2929" y="4303"/>
                      <a:pt x="3691" y="2648"/>
                      <a:pt x="4751" y="1207"/>
                    </a:cubicBezTo>
                    <a:cubicBezTo>
                      <a:pt x="4953" y="886"/>
                      <a:pt x="5251" y="600"/>
                      <a:pt x="5322" y="219"/>
                    </a:cubicBezTo>
                    <a:cubicBezTo>
                      <a:pt x="5345" y="64"/>
                      <a:pt x="5220" y="0"/>
                      <a:pt x="508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grpSp>
          <p:nvGrpSpPr>
            <p:cNvPr id="1525" name="Google Shape;1525;p32"/>
            <p:cNvGrpSpPr/>
            <p:nvPr/>
          </p:nvGrpSpPr>
          <p:grpSpPr>
            <a:xfrm>
              <a:off x="2702742" y="1255921"/>
              <a:ext cx="776402" cy="744086"/>
              <a:chOff x="2664642" y="1255921"/>
              <a:chExt cx="776402" cy="744086"/>
            </a:xfrm>
          </p:grpSpPr>
          <p:sp>
            <p:nvSpPr>
              <p:cNvPr id="1526" name="Google Shape;1526;p32"/>
              <p:cNvSpPr/>
              <p:nvPr/>
            </p:nvSpPr>
            <p:spPr>
              <a:xfrm>
                <a:off x="2706614" y="1305290"/>
                <a:ext cx="734431" cy="694716"/>
              </a:xfrm>
              <a:custGeom>
                <a:avLst/>
                <a:gdLst/>
                <a:ahLst/>
                <a:cxnLst/>
                <a:rect l="l" t="t" r="r" b="b"/>
                <a:pathLst>
                  <a:path w="35839" h="33901" extrusionOk="0">
                    <a:moveTo>
                      <a:pt x="17094" y="0"/>
                    </a:moveTo>
                    <a:cubicBezTo>
                      <a:pt x="16988" y="0"/>
                      <a:pt x="16882" y="2"/>
                      <a:pt x="16776" y="4"/>
                    </a:cubicBezTo>
                    <a:cubicBezTo>
                      <a:pt x="15169" y="28"/>
                      <a:pt x="13562" y="349"/>
                      <a:pt x="12073" y="968"/>
                    </a:cubicBezTo>
                    <a:cubicBezTo>
                      <a:pt x="10526" y="1599"/>
                      <a:pt x="9168" y="2599"/>
                      <a:pt x="7859" y="3611"/>
                    </a:cubicBezTo>
                    <a:cubicBezTo>
                      <a:pt x="5501" y="5516"/>
                      <a:pt x="3322" y="7719"/>
                      <a:pt x="1798" y="10362"/>
                    </a:cubicBezTo>
                    <a:cubicBezTo>
                      <a:pt x="941" y="11815"/>
                      <a:pt x="453" y="13470"/>
                      <a:pt x="334" y="15160"/>
                    </a:cubicBezTo>
                    <a:cubicBezTo>
                      <a:pt x="108" y="16482"/>
                      <a:pt x="0" y="17827"/>
                      <a:pt x="143" y="19173"/>
                    </a:cubicBezTo>
                    <a:cubicBezTo>
                      <a:pt x="381" y="22066"/>
                      <a:pt x="1298" y="24983"/>
                      <a:pt x="3167" y="27233"/>
                    </a:cubicBezTo>
                    <a:cubicBezTo>
                      <a:pt x="5251" y="29746"/>
                      <a:pt x="8073" y="31591"/>
                      <a:pt x="11133" y="32698"/>
                    </a:cubicBezTo>
                    <a:cubicBezTo>
                      <a:pt x="13381" y="33488"/>
                      <a:pt x="15765" y="33900"/>
                      <a:pt x="18149" y="33900"/>
                    </a:cubicBezTo>
                    <a:cubicBezTo>
                      <a:pt x="19502" y="33900"/>
                      <a:pt x="20854" y="33768"/>
                      <a:pt x="22182" y="33496"/>
                    </a:cubicBezTo>
                    <a:cubicBezTo>
                      <a:pt x="25146" y="32877"/>
                      <a:pt x="27921" y="31472"/>
                      <a:pt x="30230" y="29543"/>
                    </a:cubicBezTo>
                    <a:cubicBezTo>
                      <a:pt x="32445" y="27698"/>
                      <a:pt x="34302" y="25328"/>
                      <a:pt x="35171" y="22554"/>
                    </a:cubicBezTo>
                    <a:cubicBezTo>
                      <a:pt x="35755" y="20780"/>
                      <a:pt x="35838" y="18887"/>
                      <a:pt x="35719" y="17030"/>
                    </a:cubicBezTo>
                    <a:cubicBezTo>
                      <a:pt x="35386" y="13589"/>
                      <a:pt x="34088" y="10243"/>
                      <a:pt x="31981" y="7493"/>
                    </a:cubicBezTo>
                    <a:cubicBezTo>
                      <a:pt x="30159" y="5112"/>
                      <a:pt x="27706" y="3242"/>
                      <a:pt x="24992" y="1944"/>
                    </a:cubicBezTo>
                    <a:cubicBezTo>
                      <a:pt x="22550" y="741"/>
                      <a:pt x="19842" y="0"/>
                      <a:pt x="17094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2"/>
              <p:cNvSpPr/>
              <p:nvPr/>
            </p:nvSpPr>
            <p:spPr>
              <a:xfrm>
                <a:off x="2664642" y="1255921"/>
                <a:ext cx="734185" cy="694737"/>
              </a:xfrm>
              <a:custGeom>
                <a:avLst/>
                <a:gdLst/>
                <a:ahLst/>
                <a:cxnLst/>
                <a:rect l="l" t="t" r="r" b="b"/>
                <a:pathLst>
                  <a:path w="35827" h="33902" extrusionOk="0">
                    <a:moveTo>
                      <a:pt x="17026" y="1819"/>
                    </a:moveTo>
                    <a:cubicBezTo>
                      <a:pt x="17233" y="1819"/>
                      <a:pt x="17440" y="1829"/>
                      <a:pt x="17646" y="1853"/>
                    </a:cubicBezTo>
                    <a:cubicBezTo>
                      <a:pt x="19241" y="1877"/>
                      <a:pt x="20825" y="2222"/>
                      <a:pt x="22337" y="2734"/>
                    </a:cubicBezTo>
                    <a:cubicBezTo>
                      <a:pt x="25623" y="3865"/>
                      <a:pt x="28611" y="5925"/>
                      <a:pt x="30707" y="8699"/>
                    </a:cubicBezTo>
                    <a:cubicBezTo>
                      <a:pt x="32469" y="10985"/>
                      <a:pt x="33695" y="13724"/>
                      <a:pt x="33993" y="16605"/>
                    </a:cubicBezTo>
                    <a:lnTo>
                      <a:pt x="34029" y="16665"/>
                    </a:lnTo>
                    <a:cubicBezTo>
                      <a:pt x="34076" y="17534"/>
                      <a:pt x="34088" y="18403"/>
                      <a:pt x="34041" y="19272"/>
                    </a:cubicBezTo>
                    <a:cubicBezTo>
                      <a:pt x="33898" y="20784"/>
                      <a:pt x="33493" y="22284"/>
                      <a:pt x="32790" y="23642"/>
                    </a:cubicBezTo>
                    <a:cubicBezTo>
                      <a:pt x="31921" y="25344"/>
                      <a:pt x="30671" y="26844"/>
                      <a:pt x="29218" y="28071"/>
                    </a:cubicBezTo>
                    <a:cubicBezTo>
                      <a:pt x="27194" y="29845"/>
                      <a:pt x="24718" y="31107"/>
                      <a:pt x="22087" y="31619"/>
                    </a:cubicBezTo>
                    <a:cubicBezTo>
                      <a:pt x="21468" y="31750"/>
                      <a:pt x="20848" y="31857"/>
                      <a:pt x="20217" y="31881"/>
                    </a:cubicBezTo>
                    <a:cubicBezTo>
                      <a:pt x="19717" y="31964"/>
                      <a:pt x="19205" y="31928"/>
                      <a:pt x="18705" y="31952"/>
                    </a:cubicBezTo>
                    <a:cubicBezTo>
                      <a:pt x="18511" y="31944"/>
                      <a:pt x="18315" y="31944"/>
                      <a:pt x="18119" y="31944"/>
                    </a:cubicBezTo>
                    <a:cubicBezTo>
                      <a:pt x="17726" y="31944"/>
                      <a:pt x="17332" y="31944"/>
                      <a:pt x="16943" y="31881"/>
                    </a:cubicBezTo>
                    <a:cubicBezTo>
                      <a:pt x="13419" y="31607"/>
                      <a:pt x="9954" y="30392"/>
                      <a:pt x="7132" y="28249"/>
                    </a:cubicBezTo>
                    <a:cubicBezTo>
                      <a:pt x="6025" y="27380"/>
                      <a:pt x="5001" y="26380"/>
                      <a:pt x="4239" y="25177"/>
                    </a:cubicBezTo>
                    <a:cubicBezTo>
                      <a:pt x="3584" y="24154"/>
                      <a:pt x="3120" y="23011"/>
                      <a:pt x="2799" y="21832"/>
                    </a:cubicBezTo>
                    <a:cubicBezTo>
                      <a:pt x="2656" y="21332"/>
                      <a:pt x="2537" y="20832"/>
                      <a:pt x="2441" y="20320"/>
                    </a:cubicBezTo>
                    <a:cubicBezTo>
                      <a:pt x="2251" y="19355"/>
                      <a:pt x="2108" y="18367"/>
                      <a:pt x="2096" y="17391"/>
                    </a:cubicBezTo>
                    <a:cubicBezTo>
                      <a:pt x="2037" y="16950"/>
                      <a:pt x="2037" y="16510"/>
                      <a:pt x="2084" y="16069"/>
                    </a:cubicBezTo>
                    <a:cubicBezTo>
                      <a:pt x="2132" y="14879"/>
                      <a:pt x="2322" y="13676"/>
                      <a:pt x="2727" y="12557"/>
                    </a:cubicBezTo>
                    <a:cubicBezTo>
                      <a:pt x="2906" y="12033"/>
                      <a:pt x="3239" y="11557"/>
                      <a:pt x="3263" y="10997"/>
                    </a:cubicBezTo>
                    <a:cubicBezTo>
                      <a:pt x="3263" y="10866"/>
                      <a:pt x="3370" y="10771"/>
                      <a:pt x="3430" y="10664"/>
                    </a:cubicBezTo>
                    <a:cubicBezTo>
                      <a:pt x="4430" y="9199"/>
                      <a:pt x="5644" y="7902"/>
                      <a:pt x="6930" y="6687"/>
                    </a:cubicBezTo>
                    <a:cubicBezTo>
                      <a:pt x="8192" y="5520"/>
                      <a:pt x="9537" y="4449"/>
                      <a:pt x="10990" y="3532"/>
                    </a:cubicBezTo>
                    <a:cubicBezTo>
                      <a:pt x="12359" y="2675"/>
                      <a:pt x="13919" y="2139"/>
                      <a:pt x="15526" y="1937"/>
                    </a:cubicBezTo>
                    <a:cubicBezTo>
                      <a:pt x="16023" y="1878"/>
                      <a:pt x="16526" y="1819"/>
                      <a:pt x="17026" y="1819"/>
                    </a:cubicBezTo>
                    <a:close/>
                    <a:moveTo>
                      <a:pt x="17067" y="1"/>
                    </a:moveTo>
                    <a:cubicBezTo>
                      <a:pt x="16425" y="1"/>
                      <a:pt x="15783" y="41"/>
                      <a:pt x="15145" y="127"/>
                    </a:cubicBezTo>
                    <a:cubicBezTo>
                      <a:pt x="13312" y="413"/>
                      <a:pt x="11526" y="1055"/>
                      <a:pt x="9978" y="2079"/>
                    </a:cubicBezTo>
                    <a:cubicBezTo>
                      <a:pt x="8514" y="3044"/>
                      <a:pt x="7144" y="4151"/>
                      <a:pt x="5870" y="5354"/>
                    </a:cubicBezTo>
                    <a:cubicBezTo>
                      <a:pt x="4406" y="6747"/>
                      <a:pt x="3049" y="8283"/>
                      <a:pt x="2001" y="10021"/>
                    </a:cubicBezTo>
                    <a:cubicBezTo>
                      <a:pt x="1048" y="11545"/>
                      <a:pt x="477" y="13295"/>
                      <a:pt x="346" y="15081"/>
                    </a:cubicBezTo>
                    <a:cubicBezTo>
                      <a:pt x="298" y="15533"/>
                      <a:pt x="179" y="15962"/>
                      <a:pt x="155" y="16414"/>
                    </a:cubicBezTo>
                    <a:cubicBezTo>
                      <a:pt x="1" y="17748"/>
                      <a:pt x="108" y="19105"/>
                      <a:pt x="286" y="20439"/>
                    </a:cubicBezTo>
                    <a:cubicBezTo>
                      <a:pt x="322" y="20605"/>
                      <a:pt x="358" y="20784"/>
                      <a:pt x="382" y="20963"/>
                    </a:cubicBezTo>
                    <a:cubicBezTo>
                      <a:pt x="489" y="21475"/>
                      <a:pt x="596" y="21987"/>
                      <a:pt x="727" y="22475"/>
                    </a:cubicBezTo>
                    <a:cubicBezTo>
                      <a:pt x="1191" y="24130"/>
                      <a:pt x="1953" y="25701"/>
                      <a:pt x="3013" y="27047"/>
                    </a:cubicBezTo>
                    <a:cubicBezTo>
                      <a:pt x="5037" y="29595"/>
                      <a:pt x="7847" y="31464"/>
                      <a:pt x="10871" y="32619"/>
                    </a:cubicBezTo>
                    <a:cubicBezTo>
                      <a:pt x="11300" y="32762"/>
                      <a:pt x="11716" y="32917"/>
                      <a:pt x="12145" y="33024"/>
                    </a:cubicBezTo>
                    <a:lnTo>
                      <a:pt x="12204" y="33059"/>
                    </a:lnTo>
                    <a:cubicBezTo>
                      <a:pt x="12585" y="33155"/>
                      <a:pt x="12966" y="33262"/>
                      <a:pt x="13347" y="33345"/>
                    </a:cubicBezTo>
                    <a:cubicBezTo>
                      <a:pt x="14942" y="33744"/>
                      <a:pt x="16592" y="33901"/>
                      <a:pt x="18239" y="33901"/>
                    </a:cubicBezTo>
                    <a:cubicBezTo>
                      <a:pt x="18756" y="33901"/>
                      <a:pt x="19273" y="33886"/>
                      <a:pt x="19789" y="33857"/>
                    </a:cubicBezTo>
                    <a:cubicBezTo>
                      <a:pt x="20444" y="33774"/>
                      <a:pt x="21098" y="33702"/>
                      <a:pt x="21741" y="33595"/>
                    </a:cubicBezTo>
                    <a:cubicBezTo>
                      <a:pt x="25218" y="32952"/>
                      <a:pt x="28468" y="31250"/>
                      <a:pt x="31040" y="28833"/>
                    </a:cubicBezTo>
                    <a:cubicBezTo>
                      <a:pt x="33374" y="26701"/>
                      <a:pt x="35124" y="23856"/>
                      <a:pt x="35624" y="20701"/>
                    </a:cubicBezTo>
                    <a:cubicBezTo>
                      <a:pt x="35826" y="19189"/>
                      <a:pt x="35826" y="17653"/>
                      <a:pt x="35612" y="16141"/>
                    </a:cubicBezTo>
                    <a:cubicBezTo>
                      <a:pt x="35184" y="13247"/>
                      <a:pt x="34088" y="10449"/>
                      <a:pt x="32397" y="8068"/>
                    </a:cubicBezTo>
                    <a:cubicBezTo>
                      <a:pt x="30361" y="5175"/>
                      <a:pt x="27444" y="2984"/>
                      <a:pt x="24218" y="1591"/>
                    </a:cubicBezTo>
                    <a:cubicBezTo>
                      <a:pt x="22777" y="936"/>
                      <a:pt x="21253" y="484"/>
                      <a:pt x="19705" y="222"/>
                    </a:cubicBezTo>
                    <a:cubicBezTo>
                      <a:pt x="18831" y="77"/>
                      <a:pt x="17949" y="1"/>
                      <a:pt x="1706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28" name="Google Shape;1528;p32"/>
              <p:cNvGrpSpPr/>
              <p:nvPr/>
            </p:nvGrpSpPr>
            <p:grpSpPr>
              <a:xfrm>
                <a:off x="2863986" y="1379683"/>
                <a:ext cx="344540" cy="463540"/>
                <a:chOff x="2863986" y="1379683"/>
                <a:chExt cx="344540" cy="463540"/>
              </a:xfrm>
            </p:grpSpPr>
            <p:sp>
              <p:nvSpPr>
                <p:cNvPr id="1529" name="Google Shape;1529;p32"/>
                <p:cNvSpPr/>
                <p:nvPr/>
              </p:nvSpPr>
              <p:spPr>
                <a:xfrm>
                  <a:off x="2863986" y="1379683"/>
                  <a:ext cx="344540" cy="46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3" h="22620" extrusionOk="0">
                      <a:moveTo>
                        <a:pt x="16004" y="0"/>
                      </a:moveTo>
                      <a:cubicBezTo>
                        <a:pt x="15655" y="0"/>
                        <a:pt x="15531" y="475"/>
                        <a:pt x="15455" y="755"/>
                      </a:cubicBezTo>
                      <a:cubicBezTo>
                        <a:pt x="15431" y="922"/>
                        <a:pt x="15408" y="1089"/>
                        <a:pt x="15408" y="1255"/>
                      </a:cubicBezTo>
                      <a:lnTo>
                        <a:pt x="15360" y="1267"/>
                      </a:lnTo>
                      <a:cubicBezTo>
                        <a:pt x="15348" y="2267"/>
                        <a:pt x="15241" y="3256"/>
                        <a:pt x="15277" y="4256"/>
                      </a:cubicBezTo>
                      <a:cubicBezTo>
                        <a:pt x="15324" y="4458"/>
                        <a:pt x="15312" y="4661"/>
                        <a:pt x="15312" y="4863"/>
                      </a:cubicBezTo>
                      <a:cubicBezTo>
                        <a:pt x="15336" y="6816"/>
                        <a:pt x="15360" y="8780"/>
                        <a:pt x="15491" y="10721"/>
                      </a:cubicBezTo>
                      <a:cubicBezTo>
                        <a:pt x="15539" y="11673"/>
                        <a:pt x="15515" y="12626"/>
                        <a:pt x="15586" y="13578"/>
                      </a:cubicBezTo>
                      <a:cubicBezTo>
                        <a:pt x="15610" y="15912"/>
                        <a:pt x="15586" y="18234"/>
                        <a:pt x="15634" y="20567"/>
                      </a:cubicBezTo>
                      <a:cubicBezTo>
                        <a:pt x="15528" y="20569"/>
                        <a:pt x="15422" y="20569"/>
                        <a:pt x="15316" y="20569"/>
                      </a:cubicBezTo>
                      <a:cubicBezTo>
                        <a:pt x="14998" y="20569"/>
                        <a:pt x="14679" y="20564"/>
                        <a:pt x="14360" y="20564"/>
                      </a:cubicBezTo>
                      <a:cubicBezTo>
                        <a:pt x="13934" y="20564"/>
                        <a:pt x="13509" y="20573"/>
                        <a:pt x="13086" y="20615"/>
                      </a:cubicBezTo>
                      <a:cubicBezTo>
                        <a:pt x="12705" y="20662"/>
                        <a:pt x="12312" y="20615"/>
                        <a:pt x="11931" y="20710"/>
                      </a:cubicBezTo>
                      <a:cubicBezTo>
                        <a:pt x="11550" y="20758"/>
                        <a:pt x="11157" y="20710"/>
                        <a:pt x="10776" y="20805"/>
                      </a:cubicBezTo>
                      <a:cubicBezTo>
                        <a:pt x="10478" y="20841"/>
                        <a:pt x="10181" y="20817"/>
                        <a:pt x="9883" y="20889"/>
                      </a:cubicBezTo>
                      <a:cubicBezTo>
                        <a:pt x="9371" y="20924"/>
                        <a:pt x="8859" y="20924"/>
                        <a:pt x="8347" y="20948"/>
                      </a:cubicBezTo>
                      <a:cubicBezTo>
                        <a:pt x="7859" y="21055"/>
                        <a:pt x="7347" y="20948"/>
                        <a:pt x="6859" y="21067"/>
                      </a:cubicBezTo>
                      <a:cubicBezTo>
                        <a:pt x="6418" y="21103"/>
                        <a:pt x="5966" y="21067"/>
                        <a:pt x="5525" y="21151"/>
                      </a:cubicBezTo>
                      <a:cubicBezTo>
                        <a:pt x="4930" y="21198"/>
                        <a:pt x="4335" y="21163"/>
                        <a:pt x="3751" y="21246"/>
                      </a:cubicBezTo>
                      <a:cubicBezTo>
                        <a:pt x="2942" y="21270"/>
                        <a:pt x="2132" y="21305"/>
                        <a:pt x="1346" y="21448"/>
                      </a:cubicBezTo>
                      <a:cubicBezTo>
                        <a:pt x="1430" y="20520"/>
                        <a:pt x="1346" y="19579"/>
                        <a:pt x="1442" y="18650"/>
                      </a:cubicBezTo>
                      <a:cubicBezTo>
                        <a:pt x="1465" y="17555"/>
                        <a:pt x="1454" y="16448"/>
                        <a:pt x="1442" y="15352"/>
                      </a:cubicBezTo>
                      <a:cubicBezTo>
                        <a:pt x="1442" y="15150"/>
                        <a:pt x="1454" y="14947"/>
                        <a:pt x="1406" y="14745"/>
                      </a:cubicBezTo>
                      <a:cubicBezTo>
                        <a:pt x="1394" y="14185"/>
                        <a:pt x="1370" y="13614"/>
                        <a:pt x="1358" y="13042"/>
                      </a:cubicBezTo>
                      <a:cubicBezTo>
                        <a:pt x="1251" y="11959"/>
                        <a:pt x="1311" y="10876"/>
                        <a:pt x="1215" y="9792"/>
                      </a:cubicBezTo>
                      <a:lnTo>
                        <a:pt x="1334" y="9768"/>
                      </a:lnTo>
                      <a:lnTo>
                        <a:pt x="1215" y="9709"/>
                      </a:lnTo>
                      <a:cubicBezTo>
                        <a:pt x="1180" y="7328"/>
                        <a:pt x="1168" y="4934"/>
                        <a:pt x="1192" y="2553"/>
                      </a:cubicBezTo>
                      <a:cubicBezTo>
                        <a:pt x="1203" y="2089"/>
                        <a:pt x="1096" y="1636"/>
                        <a:pt x="1084" y="1172"/>
                      </a:cubicBezTo>
                      <a:lnTo>
                        <a:pt x="1084" y="1172"/>
                      </a:lnTo>
                      <a:cubicBezTo>
                        <a:pt x="1989" y="1303"/>
                        <a:pt x="2906" y="1243"/>
                        <a:pt x="3811" y="1315"/>
                      </a:cubicBezTo>
                      <a:cubicBezTo>
                        <a:pt x="4484" y="1339"/>
                        <a:pt x="5153" y="1348"/>
                        <a:pt x="5823" y="1348"/>
                      </a:cubicBezTo>
                      <a:cubicBezTo>
                        <a:pt x="6493" y="1348"/>
                        <a:pt x="7163" y="1339"/>
                        <a:pt x="7835" y="1327"/>
                      </a:cubicBezTo>
                      <a:cubicBezTo>
                        <a:pt x="8907" y="1243"/>
                        <a:pt x="9978" y="1267"/>
                        <a:pt x="11050" y="1232"/>
                      </a:cubicBezTo>
                      <a:cubicBezTo>
                        <a:pt x="11410" y="1196"/>
                        <a:pt x="11771" y="1191"/>
                        <a:pt x="12131" y="1191"/>
                      </a:cubicBezTo>
                      <a:cubicBezTo>
                        <a:pt x="12298" y="1191"/>
                        <a:pt x="12466" y="1192"/>
                        <a:pt x="12633" y="1192"/>
                      </a:cubicBezTo>
                      <a:cubicBezTo>
                        <a:pt x="12960" y="1192"/>
                        <a:pt x="13286" y="1187"/>
                        <a:pt x="13610" y="1160"/>
                      </a:cubicBezTo>
                      <a:cubicBezTo>
                        <a:pt x="13991" y="1101"/>
                        <a:pt x="14396" y="1124"/>
                        <a:pt x="14717" y="886"/>
                      </a:cubicBezTo>
                      <a:cubicBezTo>
                        <a:pt x="14753" y="696"/>
                        <a:pt x="14789" y="493"/>
                        <a:pt x="14681" y="327"/>
                      </a:cubicBezTo>
                      <a:cubicBezTo>
                        <a:pt x="14300" y="41"/>
                        <a:pt x="13788" y="148"/>
                        <a:pt x="13348" y="53"/>
                      </a:cubicBezTo>
                      <a:cubicBezTo>
                        <a:pt x="12852" y="27"/>
                        <a:pt x="12356" y="18"/>
                        <a:pt x="11860" y="18"/>
                      </a:cubicBezTo>
                      <a:cubicBezTo>
                        <a:pt x="10987" y="18"/>
                        <a:pt x="10114" y="45"/>
                        <a:pt x="9240" y="53"/>
                      </a:cubicBezTo>
                      <a:cubicBezTo>
                        <a:pt x="8442" y="136"/>
                        <a:pt x="7633" y="89"/>
                        <a:pt x="6835" y="148"/>
                      </a:cubicBezTo>
                      <a:cubicBezTo>
                        <a:pt x="5978" y="219"/>
                        <a:pt x="5109" y="184"/>
                        <a:pt x="4251" y="219"/>
                      </a:cubicBezTo>
                      <a:cubicBezTo>
                        <a:pt x="3692" y="273"/>
                        <a:pt x="3129" y="279"/>
                        <a:pt x="2567" y="279"/>
                      </a:cubicBezTo>
                      <a:cubicBezTo>
                        <a:pt x="2406" y="279"/>
                        <a:pt x="2245" y="279"/>
                        <a:pt x="2085" y="279"/>
                      </a:cubicBezTo>
                      <a:cubicBezTo>
                        <a:pt x="1683" y="279"/>
                        <a:pt x="1282" y="282"/>
                        <a:pt x="882" y="303"/>
                      </a:cubicBezTo>
                      <a:cubicBezTo>
                        <a:pt x="715" y="362"/>
                        <a:pt x="561" y="422"/>
                        <a:pt x="406" y="493"/>
                      </a:cubicBezTo>
                      <a:cubicBezTo>
                        <a:pt x="346" y="1243"/>
                        <a:pt x="49" y="1958"/>
                        <a:pt x="49" y="2720"/>
                      </a:cubicBezTo>
                      <a:cubicBezTo>
                        <a:pt x="1" y="4839"/>
                        <a:pt x="60" y="6947"/>
                        <a:pt x="72" y="9066"/>
                      </a:cubicBezTo>
                      <a:cubicBezTo>
                        <a:pt x="72" y="9173"/>
                        <a:pt x="84" y="9280"/>
                        <a:pt x="108" y="9387"/>
                      </a:cubicBezTo>
                      <a:cubicBezTo>
                        <a:pt x="120" y="10542"/>
                        <a:pt x="120" y="11709"/>
                        <a:pt x="144" y="12864"/>
                      </a:cubicBezTo>
                      <a:cubicBezTo>
                        <a:pt x="168" y="15186"/>
                        <a:pt x="120" y="17495"/>
                        <a:pt x="156" y="19805"/>
                      </a:cubicBezTo>
                      <a:cubicBezTo>
                        <a:pt x="239" y="20270"/>
                        <a:pt x="191" y="20758"/>
                        <a:pt x="287" y="21210"/>
                      </a:cubicBezTo>
                      <a:cubicBezTo>
                        <a:pt x="370" y="21603"/>
                        <a:pt x="191" y="22163"/>
                        <a:pt x="596" y="22425"/>
                      </a:cubicBezTo>
                      <a:cubicBezTo>
                        <a:pt x="692" y="22436"/>
                        <a:pt x="787" y="22460"/>
                        <a:pt x="882" y="22484"/>
                      </a:cubicBezTo>
                      <a:cubicBezTo>
                        <a:pt x="1778" y="22595"/>
                        <a:pt x="2674" y="22620"/>
                        <a:pt x="3576" y="22620"/>
                      </a:cubicBezTo>
                      <a:cubicBezTo>
                        <a:pt x="3836" y="22620"/>
                        <a:pt x="4097" y="22618"/>
                        <a:pt x="4359" y="22615"/>
                      </a:cubicBezTo>
                      <a:cubicBezTo>
                        <a:pt x="4539" y="22617"/>
                        <a:pt x="4719" y="22618"/>
                        <a:pt x="4899" y="22618"/>
                      </a:cubicBezTo>
                      <a:cubicBezTo>
                        <a:pt x="5978" y="22618"/>
                        <a:pt x="7051" y="22591"/>
                        <a:pt x="8133" y="22591"/>
                      </a:cubicBezTo>
                      <a:lnTo>
                        <a:pt x="8145" y="22532"/>
                      </a:lnTo>
                      <a:cubicBezTo>
                        <a:pt x="8228" y="22535"/>
                        <a:pt x="8312" y="22537"/>
                        <a:pt x="8395" y="22537"/>
                      </a:cubicBezTo>
                      <a:cubicBezTo>
                        <a:pt x="8895" y="22537"/>
                        <a:pt x="9397" y="22484"/>
                        <a:pt x="9907" y="22484"/>
                      </a:cubicBezTo>
                      <a:lnTo>
                        <a:pt x="9907" y="22436"/>
                      </a:lnTo>
                      <a:cubicBezTo>
                        <a:pt x="10193" y="22425"/>
                        <a:pt x="10478" y="22448"/>
                        <a:pt x="10740" y="22365"/>
                      </a:cubicBezTo>
                      <a:cubicBezTo>
                        <a:pt x="11395" y="22317"/>
                        <a:pt x="12050" y="22270"/>
                        <a:pt x="12693" y="22186"/>
                      </a:cubicBezTo>
                      <a:cubicBezTo>
                        <a:pt x="13360" y="22127"/>
                        <a:pt x="14015" y="22056"/>
                        <a:pt x="14669" y="21925"/>
                      </a:cubicBezTo>
                      <a:cubicBezTo>
                        <a:pt x="14848" y="21901"/>
                        <a:pt x="15039" y="21889"/>
                        <a:pt x="15217" y="21865"/>
                      </a:cubicBezTo>
                      <a:cubicBezTo>
                        <a:pt x="15384" y="21805"/>
                        <a:pt x="15574" y="21805"/>
                        <a:pt x="15753" y="21782"/>
                      </a:cubicBezTo>
                      <a:cubicBezTo>
                        <a:pt x="16003" y="21686"/>
                        <a:pt x="16313" y="21651"/>
                        <a:pt x="16467" y="21413"/>
                      </a:cubicBezTo>
                      <a:cubicBezTo>
                        <a:pt x="16586" y="21222"/>
                        <a:pt x="16551" y="20996"/>
                        <a:pt x="16610" y="20793"/>
                      </a:cubicBezTo>
                      <a:cubicBezTo>
                        <a:pt x="16753" y="20317"/>
                        <a:pt x="16670" y="19829"/>
                        <a:pt x="16705" y="19341"/>
                      </a:cubicBezTo>
                      <a:cubicBezTo>
                        <a:pt x="16765" y="18912"/>
                        <a:pt x="16741" y="18472"/>
                        <a:pt x="16753" y="18031"/>
                      </a:cubicBezTo>
                      <a:cubicBezTo>
                        <a:pt x="16813" y="15840"/>
                        <a:pt x="16789" y="13638"/>
                        <a:pt x="16729" y="11447"/>
                      </a:cubicBezTo>
                      <a:cubicBezTo>
                        <a:pt x="16741" y="11328"/>
                        <a:pt x="16729" y="11221"/>
                        <a:pt x="16694" y="11102"/>
                      </a:cubicBezTo>
                      <a:cubicBezTo>
                        <a:pt x="16646" y="8423"/>
                        <a:pt x="16682" y="5732"/>
                        <a:pt x="16658" y="3041"/>
                      </a:cubicBezTo>
                      <a:lnTo>
                        <a:pt x="16598" y="3041"/>
                      </a:lnTo>
                      <a:cubicBezTo>
                        <a:pt x="16586" y="2613"/>
                        <a:pt x="16598" y="2184"/>
                        <a:pt x="16527" y="1767"/>
                      </a:cubicBezTo>
                      <a:cubicBezTo>
                        <a:pt x="16503" y="1470"/>
                        <a:pt x="16515" y="1172"/>
                        <a:pt x="16443" y="874"/>
                      </a:cubicBezTo>
                      <a:cubicBezTo>
                        <a:pt x="16384" y="577"/>
                        <a:pt x="16348" y="243"/>
                        <a:pt x="16122" y="17"/>
                      </a:cubicBezTo>
                      <a:cubicBezTo>
                        <a:pt x="16080" y="6"/>
                        <a:pt x="16041" y="0"/>
                        <a:pt x="16004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2"/>
                <p:cNvSpPr/>
                <p:nvPr/>
              </p:nvSpPr>
              <p:spPr>
                <a:xfrm>
                  <a:off x="2919627" y="1447128"/>
                  <a:ext cx="196441" cy="1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6" h="925" extrusionOk="0">
                      <a:moveTo>
                        <a:pt x="9383" y="12"/>
                      </a:moveTo>
                      <a:cubicBezTo>
                        <a:pt x="8930" y="24"/>
                        <a:pt x="8466" y="0"/>
                        <a:pt x="8013" y="60"/>
                      </a:cubicBezTo>
                      <a:cubicBezTo>
                        <a:pt x="6954" y="119"/>
                        <a:pt x="5882" y="131"/>
                        <a:pt x="4823" y="143"/>
                      </a:cubicBezTo>
                      <a:lnTo>
                        <a:pt x="4763" y="203"/>
                      </a:lnTo>
                      <a:lnTo>
                        <a:pt x="4692" y="143"/>
                      </a:lnTo>
                      <a:cubicBezTo>
                        <a:pt x="3942" y="179"/>
                        <a:pt x="3180" y="179"/>
                        <a:pt x="2429" y="227"/>
                      </a:cubicBezTo>
                      <a:cubicBezTo>
                        <a:pt x="2084" y="286"/>
                        <a:pt x="1727" y="238"/>
                        <a:pt x="1370" y="298"/>
                      </a:cubicBezTo>
                      <a:cubicBezTo>
                        <a:pt x="1013" y="357"/>
                        <a:pt x="655" y="381"/>
                        <a:pt x="286" y="393"/>
                      </a:cubicBezTo>
                      <a:cubicBezTo>
                        <a:pt x="191" y="453"/>
                        <a:pt x="96" y="512"/>
                        <a:pt x="1" y="584"/>
                      </a:cubicBezTo>
                      <a:cubicBezTo>
                        <a:pt x="24" y="631"/>
                        <a:pt x="72" y="738"/>
                        <a:pt x="96" y="798"/>
                      </a:cubicBezTo>
                      <a:cubicBezTo>
                        <a:pt x="405" y="869"/>
                        <a:pt x="703" y="917"/>
                        <a:pt x="1013" y="917"/>
                      </a:cubicBezTo>
                      <a:cubicBezTo>
                        <a:pt x="1262" y="922"/>
                        <a:pt x="1511" y="925"/>
                        <a:pt x="1760" y="925"/>
                      </a:cubicBezTo>
                      <a:cubicBezTo>
                        <a:pt x="2614" y="925"/>
                        <a:pt x="3462" y="897"/>
                        <a:pt x="4311" y="869"/>
                      </a:cubicBezTo>
                      <a:cubicBezTo>
                        <a:pt x="4430" y="840"/>
                        <a:pt x="4549" y="834"/>
                        <a:pt x="4668" y="834"/>
                      </a:cubicBezTo>
                      <a:cubicBezTo>
                        <a:pt x="4747" y="834"/>
                        <a:pt x="4827" y="836"/>
                        <a:pt x="4906" y="836"/>
                      </a:cubicBezTo>
                      <a:cubicBezTo>
                        <a:pt x="4946" y="836"/>
                        <a:pt x="4985" y="836"/>
                        <a:pt x="5025" y="834"/>
                      </a:cubicBezTo>
                      <a:cubicBezTo>
                        <a:pt x="5858" y="798"/>
                        <a:pt x="6680" y="715"/>
                        <a:pt x="7513" y="691"/>
                      </a:cubicBezTo>
                      <a:cubicBezTo>
                        <a:pt x="8180" y="608"/>
                        <a:pt x="8859" y="619"/>
                        <a:pt x="9514" y="441"/>
                      </a:cubicBezTo>
                      <a:cubicBezTo>
                        <a:pt x="9514" y="286"/>
                        <a:pt x="9585" y="60"/>
                        <a:pt x="9383" y="12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2"/>
                <p:cNvSpPr/>
                <p:nvPr/>
              </p:nvSpPr>
              <p:spPr>
                <a:xfrm>
                  <a:off x="2925242" y="1490533"/>
                  <a:ext cx="198142" cy="17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9" h="857" extrusionOk="0">
                      <a:moveTo>
                        <a:pt x="1496" y="1"/>
                      </a:moveTo>
                      <a:cubicBezTo>
                        <a:pt x="1029" y="1"/>
                        <a:pt x="564" y="79"/>
                        <a:pt x="108" y="156"/>
                      </a:cubicBezTo>
                      <a:cubicBezTo>
                        <a:pt x="72" y="216"/>
                        <a:pt x="36" y="275"/>
                        <a:pt x="0" y="347"/>
                      </a:cubicBezTo>
                      <a:cubicBezTo>
                        <a:pt x="24" y="371"/>
                        <a:pt x="72" y="442"/>
                        <a:pt x="84" y="478"/>
                      </a:cubicBezTo>
                      <a:cubicBezTo>
                        <a:pt x="346" y="597"/>
                        <a:pt x="631" y="656"/>
                        <a:pt x="905" y="716"/>
                      </a:cubicBezTo>
                      <a:cubicBezTo>
                        <a:pt x="1272" y="749"/>
                        <a:pt x="1639" y="824"/>
                        <a:pt x="2007" y="824"/>
                      </a:cubicBezTo>
                      <a:cubicBezTo>
                        <a:pt x="2032" y="824"/>
                        <a:pt x="2058" y="824"/>
                        <a:pt x="2084" y="823"/>
                      </a:cubicBezTo>
                      <a:cubicBezTo>
                        <a:pt x="2726" y="829"/>
                        <a:pt x="3374" y="856"/>
                        <a:pt x="4022" y="856"/>
                      </a:cubicBezTo>
                      <a:cubicBezTo>
                        <a:pt x="4589" y="856"/>
                        <a:pt x="5155" y="836"/>
                        <a:pt x="5715" y="764"/>
                      </a:cubicBezTo>
                      <a:cubicBezTo>
                        <a:pt x="6132" y="764"/>
                        <a:pt x="6549" y="764"/>
                        <a:pt x="6954" y="680"/>
                      </a:cubicBezTo>
                      <a:cubicBezTo>
                        <a:pt x="7644" y="656"/>
                        <a:pt x="8323" y="561"/>
                        <a:pt x="9002" y="514"/>
                      </a:cubicBezTo>
                      <a:cubicBezTo>
                        <a:pt x="9216" y="502"/>
                        <a:pt x="9442" y="514"/>
                        <a:pt x="9621" y="359"/>
                      </a:cubicBezTo>
                      <a:cubicBezTo>
                        <a:pt x="9668" y="97"/>
                        <a:pt x="9394" y="49"/>
                        <a:pt x="9192" y="37"/>
                      </a:cubicBezTo>
                      <a:cubicBezTo>
                        <a:pt x="9064" y="36"/>
                        <a:pt x="8936" y="36"/>
                        <a:pt x="8808" y="36"/>
                      </a:cubicBezTo>
                      <a:cubicBezTo>
                        <a:pt x="7887" y="36"/>
                        <a:pt x="6963" y="58"/>
                        <a:pt x="6040" y="58"/>
                      </a:cubicBezTo>
                      <a:cubicBezTo>
                        <a:pt x="5491" y="58"/>
                        <a:pt x="4942" y="50"/>
                        <a:pt x="4394" y="25"/>
                      </a:cubicBezTo>
                      <a:cubicBezTo>
                        <a:pt x="4291" y="24"/>
                        <a:pt x="4189" y="23"/>
                        <a:pt x="4086" y="23"/>
                      </a:cubicBezTo>
                      <a:cubicBezTo>
                        <a:pt x="3624" y="23"/>
                        <a:pt x="3166" y="35"/>
                        <a:pt x="2708" y="35"/>
                      </a:cubicBezTo>
                      <a:cubicBezTo>
                        <a:pt x="2408" y="35"/>
                        <a:pt x="2109" y="30"/>
                        <a:pt x="1810" y="14"/>
                      </a:cubicBezTo>
                      <a:cubicBezTo>
                        <a:pt x="1705" y="5"/>
                        <a:pt x="1600" y="1"/>
                        <a:pt x="1496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2"/>
                <p:cNvSpPr/>
                <p:nvPr/>
              </p:nvSpPr>
              <p:spPr>
                <a:xfrm>
                  <a:off x="2916204" y="1551523"/>
                  <a:ext cx="210827" cy="23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8" h="1152" extrusionOk="0">
                      <a:moveTo>
                        <a:pt x="6236" y="0"/>
                      </a:moveTo>
                      <a:cubicBezTo>
                        <a:pt x="5636" y="0"/>
                        <a:pt x="5034" y="4"/>
                        <a:pt x="4430" y="14"/>
                      </a:cubicBezTo>
                      <a:lnTo>
                        <a:pt x="4430" y="62"/>
                      </a:lnTo>
                      <a:cubicBezTo>
                        <a:pt x="4359" y="58"/>
                        <a:pt x="4289" y="56"/>
                        <a:pt x="4218" y="56"/>
                      </a:cubicBezTo>
                      <a:cubicBezTo>
                        <a:pt x="3648" y="56"/>
                        <a:pt x="3085" y="171"/>
                        <a:pt x="2513" y="193"/>
                      </a:cubicBezTo>
                      <a:cubicBezTo>
                        <a:pt x="2132" y="288"/>
                        <a:pt x="1739" y="228"/>
                        <a:pt x="1358" y="312"/>
                      </a:cubicBezTo>
                      <a:cubicBezTo>
                        <a:pt x="906" y="407"/>
                        <a:pt x="382" y="324"/>
                        <a:pt x="1" y="645"/>
                      </a:cubicBezTo>
                      <a:cubicBezTo>
                        <a:pt x="1" y="717"/>
                        <a:pt x="1" y="788"/>
                        <a:pt x="1" y="847"/>
                      </a:cubicBezTo>
                      <a:cubicBezTo>
                        <a:pt x="25" y="895"/>
                        <a:pt x="84" y="978"/>
                        <a:pt x="120" y="1026"/>
                      </a:cubicBezTo>
                      <a:cubicBezTo>
                        <a:pt x="322" y="1086"/>
                        <a:pt x="525" y="1145"/>
                        <a:pt x="739" y="1145"/>
                      </a:cubicBezTo>
                      <a:cubicBezTo>
                        <a:pt x="869" y="1150"/>
                        <a:pt x="998" y="1152"/>
                        <a:pt x="1128" y="1152"/>
                      </a:cubicBezTo>
                      <a:cubicBezTo>
                        <a:pt x="2010" y="1152"/>
                        <a:pt x="2893" y="1057"/>
                        <a:pt x="3775" y="1026"/>
                      </a:cubicBezTo>
                      <a:cubicBezTo>
                        <a:pt x="5668" y="847"/>
                        <a:pt x="7573" y="717"/>
                        <a:pt x="9466" y="669"/>
                      </a:cubicBezTo>
                      <a:cubicBezTo>
                        <a:pt x="9728" y="621"/>
                        <a:pt x="9990" y="597"/>
                        <a:pt x="10240" y="526"/>
                      </a:cubicBezTo>
                      <a:cubicBezTo>
                        <a:pt x="10216" y="383"/>
                        <a:pt x="10288" y="121"/>
                        <a:pt x="10085" y="97"/>
                      </a:cubicBezTo>
                      <a:cubicBezTo>
                        <a:pt x="9657" y="50"/>
                        <a:pt x="9228" y="62"/>
                        <a:pt x="8800" y="14"/>
                      </a:cubicBezTo>
                      <a:lnTo>
                        <a:pt x="8752" y="109"/>
                      </a:lnTo>
                      <a:lnTo>
                        <a:pt x="8692" y="14"/>
                      </a:lnTo>
                      <a:cubicBezTo>
                        <a:pt x="7874" y="7"/>
                        <a:pt x="7056" y="0"/>
                        <a:pt x="623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2"/>
                <p:cNvSpPr/>
                <p:nvPr/>
              </p:nvSpPr>
              <p:spPr>
                <a:xfrm>
                  <a:off x="2913765" y="1617287"/>
                  <a:ext cx="227426" cy="1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8" h="973" extrusionOk="0">
                      <a:moveTo>
                        <a:pt x="7377" y="0"/>
                      </a:moveTo>
                      <a:cubicBezTo>
                        <a:pt x="6944" y="0"/>
                        <a:pt x="6508" y="8"/>
                        <a:pt x="6073" y="8"/>
                      </a:cubicBezTo>
                      <a:lnTo>
                        <a:pt x="6061" y="55"/>
                      </a:lnTo>
                      <a:cubicBezTo>
                        <a:pt x="5886" y="51"/>
                        <a:pt x="5712" y="50"/>
                        <a:pt x="5538" y="50"/>
                      </a:cubicBezTo>
                      <a:cubicBezTo>
                        <a:pt x="4668" y="50"/>
                        <a:pt x="3805" y="91"/>
                        <a:pt x="2942" y="91"/>
                      </a:cubicBezTo>
                      <a:lnTo>
                        <a:pt x="2906" y="210"/>
                      </a:lnTo>
                      <a:lnTo>
                        <a:pt x="2870" y="79"/>
                      </a:lnTo>
                      <a:cubicBezTo>
                        <a:pt x="2287" y="175"/>
                        <a:pt x="1692" y="115"/>
                        <a:pt x="1108" y="222"/>
                      </a:cubicBezTo>
                      <a:cubicBezTo>
                        <a:pt x="727" y="282"/>
                        <a:pt x="334" y="258"/>
                        <a:pt x="1" y="460"/>
                      </a:cubicBezTo>
                      <a:cubicBezTo>
                        <a:pt x="13" y="556"/>
                        <a:pt x="25" y="651"/>
                        <a:pt x="37" y="758"/>
                      </a:cubicBezTo>
                      <a:cubicBezTo>
                        <a:pt x="453" y="865"/>
                        <a:pt x="870" y="913"/>
                        <a:pt x="1299" y="948"/>
                      </a:cubicBezTo>
                      <a:cubicBezTo>
                        <a:pt x="1912" y="966"/>
                        <a:pt x="2522" y="972"/>
                        <a:pt x="3131" y="972"/>
                      </a:cubicBezTo>
                      <a:cubicBezTo>
                        <a:pt x="3739" y="972"/>
                        <a:pt x="4347" y="966"/>
                        <a:pt x="4954" y="960"/>
                      </a:cubicBezTo>
                      <a:cubicBezTo>
                        <a:pt x="5192" y="937"/>
                        <a:pt x="5430" y="960"/>
                        <a:pt x="5656" y="901"/>
                      </a:cubicBezTo>
                      <a:cubicBezTo>
                        <a:pt x="6192" y="889"/>
                        <a:pt x="6740" y="865"/>
                        <a:pt x="7276" y="841"/>
                      </a:cubicBezTo>
                      <a:cubicBezTo>
                        <a:pt x="7585" y="758"/>
                        <a:pt x="7918" y="806"/>
                        <a:pt x="8228" y="722"/>
                      </a:cubicBezTo>
                      <a:cubicBezTo>
                        <a:pt x="8978" y="675"/>
                        <a:pt x="9716" y="544"/>
                        <a:pt x="10466" y="472"/>
                      </a:cubicBezTo>
                      <a:cubicBezTo>
                        <a:pt x="10705" y="448"/>
                        <a:pt x="11097" y="436"/>
                        <a:pt x="11074" y="91"/>
                      </a:cubicBezTo>
                      <a:cubicBezTo>
                        <a:pt x="10961" y="29"/>
                        <a:pt x="10839" y="12"/>
                        <a:pt x="10716" y="12"/>
                      </a:cubicBezTo>
                      <a:cubicBezTo>
                        <a:pt x="10604" y="12"/>
                        <a:pt x="10491" y="26"/>
                        <a:pt x="10383" y="32"/>
                      </a:cubicBezTo>
                      <a:cubicBezTo>
                        <a:pt x="10020" y="44"/>
                        <a:pt x="9658" y="57"/>
                        <a:pt x="9295" y="57"/>
                      </a:cubicBezTo>
                      <a:cubicBezTo>
                        <a:pt x="8979" y="57"/>
                        <a:pt x="8663" y="47"/>
                        <a:pt x="8347" y="20"/>
                      </a:cubicBezTo>
                      <a:cubicBezTo>
                        <a:pt x="8026" y="4"/>
                        <a:pt x="7702" y="0"/>
                        <a:pt x="7377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2"/>
                <p:cNvSpPr/>
                <p:nvPr/>
              </p:nvSpPr>
              <p:spPr>
                <a:xfrm>
                  <a:off x="2923295" y="1669731"/>
                  <a:ext cx="227405" cy="19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7" h="938" extrusionOk="0">
                      <a:moveTo>
                        <a:pt x="6365" y="0"/>
                      </a:moveTo>
                      <a:cubicBezTo>
                        <a:pt x="5620" y="0"/>
                        <a:pt x="4876" y="19"/>
                        <a:pt x="4132" y="80"/>
                      </a:cubicBezTo>
                      <a:cubicBezTo>
                        <a:pt x="3602" y="95"/>
                        <a:pt x="3067" y="105"/>
                        <a:pt x="2534" y="105"/>
                      </a:cubicBezTo>
                      <a:cubicBezTo>
                        <a:pt x="2205" y="105"/>
                        <a:pt x="1875" y="101"/>
                        <a:pt x="1548" y="92"/>
                      </a:cubicBezTo>
                      <a:cubicBezTo>
                        <a:pt x="1488" y="89"/>
                        <a:pt x="1428" y="87"/>
                        <a:pt x="1368" y="87"/>
                      </a:cubicBezTo>
                      <a:cubicBezTo>
                        <a:pt x="979" y="87"/>
                        <a:pt x="597" y="151"/>
                        <a:pt x="214" y="223"/>
                      </a:cubicBezTo>
                      <a:cubicBezTo>
                        <a:pt x="72" y="235"/>
                        <a:pt x="60" y="390"/>
                        <a:pt x="0" y="485"/>
                      </a:cubicBezTo>
                      <a:cubicBezTo>
                        <a:pt x="36" y="544"/>
                        <a:pt x="95" y="640"/>
                        <a:pt x="119" y="699"/>
                      </a:cubicBezTo>
                      <a:cubicBezTo>
                        <a:pt x="1084" y="925"/>
                        <a:pt x="2084" y="902"/>
                        <a:pt x="3072" y="937"/>
                      </a:cubicBezTo>
                      <a:cubicBezTo>
                        <a:pt x="3151" y="923"/>
                        <a:pt x="3231" y="918"/>
                        <a:pt x="3311" y="918"/>
                      </a:cubicBezTo>
                      <a:cubicBezTo>
                        <a:pt x="3435" y="918"/>
                        <a:pt x="3561" y="930"/>
                        <a:pt x="3691" y="937"/>
                      </a:cubicBezTo>
                      <a:cubicBezTo>
                        <a:pt x="5167" y="890"/>
                        <a:pt x="6668" y="902"/>
                        <a:pt x="8144" y="771"/>
                      </a:cubicBezTo>
                      <a:cubicBezTo>
                        <a:pt x="8763" y="652"/>
                        <a:pt x="9394" y="735"/>
                        <a:pt x="10013" y="675"/>
                      </a:cubicBezTo>
                      <a:cubicBezTo>
                        <a:pt x="10311" y="616"/>
                        <a:pt x="10609" y="652"/>
                        <a:pt x="10906" y="616"/>
                      </a:cubicBezTo>
                      <a:cubicBezTo>
                        <a:pt x="10990" y="497"/>
                        <a:pt x="11097" y="294"/>
                        <a:pt x="10906" y="211"/>
                      </a:cubicBezTo>
                      <a:cubicBezTo>
                        <a:pt x="9954" y="32"/>
                        <a:pt x="8977" y="163"/>
                        <a:pt x="8025" y="21"/>
                      </a:cubicBezTo>
                      <a:cubicBezTo>
                        <a:pt x="7472" y="10"/>
                        <a:pt x="6918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2"/>
                <p:cNvSpPr/>
                <p:nvPr/>
              </p:nvSpPr>
              <p:spPr>
                <a:xfrm>
                  <a:off x="2923766" y="1733180"/>
                  <a:ext cx="214495" cy="19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7" h="937" extrusionOk="0">
                      <a:moveTo>
                        <a:pt x="9261" y="0"/>
                      </a:moveTo>
                      <a:cubicBezTo>
                        <a:pt x="8462" y="0"/>
                        <a:pt x="7661" y="32"/>
                        <a:pt x="6859" y="32"/>
                      </a:cubicBezTo>
                      <a:cubicBezTo>
                        <a:pt x="6557" y="37"/>
                        <a:pt x="6255" y="39"/>
                        <a:pt x="5953" y="39"/>
                      </a:cubicBezTo>
                      <a:cubicBezTo>
                        <a:pt x="5414" y="39"/>
                        <a:pt x="4875" y="34"/>
                        <a:pt x="4336" y="34"/>
                      </a:cubicBezTo>
                      <a:cubicBezTo>
                        <a:pt x="3844" y="34"/>
                        <a:pt x="3351" y="38"/>
                        <a:pt x="2858" y="56"/>
                      </a:cubicBezTo>
                      <a:cubicBezTo>
                        <a:pt x="1977" y="139"/>
                        <a:pt x="1073" y="80"/>
                        <a:pt x="191" y="282"/>
                      </a:cubicBezTo>
                      <a:cubicBezTo>
                        <a:pt x="1" y="282"/>
                        <a:pt x="37" y="508"/>
                        <a:pt x="37" y="639"/>
                      </a:cubicBezTo>
                      <a:cubicBezTo>
                        <a:pt x="442" y="758"/>
                        <a:pt x="846" y="806"/>
                        <a:pt x="1263" y="866"/>
                      </a:cubicBezTo>
                      <a:cubicBezTo>
                        <a:pt x="1822" y="922"/>
                        <a:pt x="2389" y="937"/>
                        <a:pt x="2955" y="937"/>
                      </a:cubicBezTo>
                      <a:cubicBezTo>
                        <a:pt x="3341" y="937"/>
                        <a:pt x="3727" y="930"/>
                        <a:pt x="4109" y="925"/>
                      </a:cubicBezTo>
                      <a:cubicBezTo>
                        <a:pt x="4942" y="925"/>
                        <a:pt x="5776" y="794"/>
                        <a:pt x="6609" y="782"/>
                      </a:cubicBezTo>
                      <a:cubicBezTo>
                        <a:pt x="7097" y="687"/>
                        <a:pt x="7609" y="782"/>
                        <a:pt x="8097" y="675"/>
                      </a:cubicBezTo>
                      <a:cubicBezTo>
                        <a:pt x="8514" y="663"/>
                        <a:pt x="8931" y="663"/>
                        <a:pt x="9335" y="580"/>
                      </a:cubicBezTo>
                      <a:cubicBezTo>
                        <a:pt x="9716" y="568"/>
                        <a:pt x="10097" y="544"/>
                        <a:pt x="10455" y="425"/>
                      </a:cubicBezTo>
                      <a:cubicBezTo>
                        <a:pt x="10467" y="294"/>
                        <a:pt x="10467" y="163"/>
                        <a:pt x="10455" y="32"/>
                      </a:cubicBezTo>
                      <a:cubicBezTo>
                        <a:pt x="10058" y="8"/>
                        <a:pt x="9660" y="0"/>
                        <a:pt x="926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36" name="Google Shape;1536;p32"/>
          <p:cNvGrpSpPr/>
          <p:nvPr/>
        </p:nvGrpSpPr>
        <p:grpSpPr>
          <a:xfrm>
            <a:off x="4429884" y="2872592"/>
            <a:ext cx="1585092" cy="1421676"/>
            <a:chOff x="4429884" y="2872592"/>
            <a:chExt cx="1585092" cy="1421676"/>
          </a:xfrm>
        </p:grpSpPr>
        <p:sp>
          <p:nvSpPr>
            <p:cNvPr id="1537" name="Google Shape;1537;p32"/>
            <p:cNvSpPr/>
            <p:nvPr/>
          </p:nvSpPr>
          <p:spPr>
            <a:xfrm>
              <a:off x="4526021" y="3287595"/>
              <a:ext cx="1202643" cy="1006674"/>
            </a:xfrm>
            <a:custGeom>
              <a:avLst/>
              <a:gdLst/>
              <a:ahLst/>
              <a:cxnLst/>
              <a:rect l="l" t="t" r="r" b="b"/>
              <a:pathLst>
                <a:path w="58687" h="49124" extrusionOk="0">
                  <a:moveTo>
                    <a:pt x="26986" y="0"/>
                  </a:moveTo>
                  <a:cubicBezTo>
                    <a:pt x="26504" y="0"/>
                    <a:pt x="26021" y="6"/>
                    <a:pt x="25539" y="18"/>
                  </a:cubicBezTo>
                  <a:cubicBezTo>
                    <a:pt x="24829" y="18"/>
                    <a:pt x="24118" y="114"/>
                    <a:pt x="23397" y="114"/>
                  </a:cubicBezTo>
                  <a:cubicBezTo>
                    <a:pt x="23357" y="114"/>
                    <a:pt x="23317" y="114"/>
                    <a:pt x="23277" y="113"/>
                  </a:cubicBezTo>
                  <a:cubicBezTo>
                    <a:pt x="22410" y="190"/>
                    <a:pt x="21539" y="197"/>
                    <a:pt x="20669" y="197"/>
                  </a:cubicBezTo>
                  <a:cubicBezTo>
                    <a:pt x="20471" y="197"/>
                    <a:pt x="20274" y="197"/>
                    <a:pt x="20076" y="197"/>
                  </a:cubicBezTo>
                  <a:cubicBezTo>
                    <a:pt x="19662" y="197"/>
                    <a:pt x="19249" y="199"/>
                    <a:pt x="18836" y="209"/>
                  </a:cubicBezTo>
                  <a:cubicBezTo>
                    <a:pt x="18731" y="204"/>
                    <a:pt x="18625" y="202"/>
                    <a:pt x="18520" y="202"/>
                  </a:cubicBezTo>
                  <a:cubicBezTo>
                    <a:pt x="17901" y="202"/>
                    <a:pt x="17282" y="271"/>
                    <a:pt x="16663" y="271"/>
                  </a:cubicBezTo>
                  <a:cubicBezTo>
                    <a:pt x="16590" y="271"/>
                    <a:pt x="16516" y="270"/>
                    <a:pt x="16443" y="268"/>
                  </a:cubicBezTo>
                  <a:cubicBezTo>
                    <a:pt x="15395" y="292"/>
                    <a:pt x="14359" y="256"/>
                    <a:pt x="13311" y="351"/>
                  </a:cubicBezTo>
                  <a:cubicBezTo>
                    <a:pt x="12520" y="384"/>
                    <a:pt x="11738" y="570"/>
                    <a:pt x="10948" y="570"/>
                  </a:cubicBezTo>
                  <a:cubicBezTo>
                    <a:pt x="10883" y="570"/>
                    <a:pt x="10817" y="569"/>
                    <a:pt x="10752" y="566"/>
                  </a:cubicBezTo>
                  <a:cubicBezTo>
                    <a:pt x="9228" y="744"/>
                    <a:pt x="7680" y="971"/>
                    <a:pt x="6299" y="1661"/>
                  </a:cubicBezTo>
                  <a:cubicBezTo>
                    <a:pt x="5751" y="1923"/>
                    <a:pt x="5287" y="2292"/>
                    <a:pt x="4810" y="2673"/>
                  </a:cubicBezTo>
                  <a:cubicBezTo>
                    <a:pt x="4263" y="3102"/>
                    <a:pt x="3846" y="3661"/>
                    <a:pt x="3417" y="4197"/>
                  </a:cubicBezTo>
                  <a:cubicBezTo>
                    <a:pt x="2405" y="5531"/>
                    <a:pt x="1774" y="7102"/>
                    <a:pt x="1358" y="8710"/>
                  </a:cubicBezTo>
                  <a:cubicBezTo>
                    <a:pt x="1084" y="9829"/>
                    <a:pt x="762" y="10948"/>
                    <a:pt x="643" y="12103"/>
                  </a:cubicBezTo>
                  <a:cubicBezTo>
                    <a:pt x="477" y="14341"/>
                    <a:pt x="215" y="16580"/>
                    <a:pt x="191" y="18818"/>
                  </a:cubicBezTo>
                  <a:cubicBezTo>
                    <a:pt x="167" y="19294"/>
                    <a:pt x="119" y="19771"/>
                    <a:pt x="131" y="20247"/>
                  </a:cubicBezTo>
                  <a:cubicBezTo>
                    <a:pt x="143" y="22652"/>
                    <a:pt x="96" y="25045"/>
                    <a:pt x="96" y="27450"/>
                  </a:cubicBezTo>
                  <a:cubicBezTo>
                    <a:pt x="24" y="28700"/>
                    <a:pt x="0" y="29962"/>
                    <a:pt x="24" y="31212"/>
                  </a:cubicBezTo>
                  <a:cubicBezTo>
                    <a:pt x="96" y="32153"/>
                    <a:pt x="155" y="33094"/>
                    <a:pt x="274" y="34034"/>
                  </a:cubicBezTo>
                  <a:cubicBezTo>
                    <a:pt x="405" y="35225"/>
                    <a:pt x="488" y="36439"/>
                    <a:pt x="750" y="37618"/>
                  </a:cubicBezTo>
                  <a:cubicBezTo>
                    <a:pt x="1119" y="39225"/>
                    <a:pt x="1512" y="40845"/>
                    <a:pt x="2298" y="42309"/>
                  </a:cubicBezTo>
                  <a:cubicBezTo>
                    <a:pt x="2739" y="43154"/>
                    <a:pt x="3382" y="43869"/>
                    <a:pt x="4025" y="44571"/>
                  </a:cubicBezTo>
                  <a:cubicBezTo>
                    <a:pt x="4560" y="45178"/>
                    <a:pt x="5275" y="45583"/>
                    <a:pt x="5930" y="46048"/>
                  </a:cubicBezTo>
                  <a:cubicBezTo>
                    <a:pt x="7144" y="46738"/>
                    <a:pt x="8537" y="47012"/>
                    <a:pt x="9918" y="47155"/>
                  </a:cubicBezTo>
                  <a:cubicBezTo>
                    <a:pt x="11430" y="47369"/>
                    <a:pt x="12907" y="47750"/>
                    <a:pt x="14419" y="47953"/>
                  </a:cubicBezTo>
                  <a:cubicBezTo>
                    <a:pt x="17645" y="48441"/>
                    <a:pt x="20920" y="48619"/>
                    <a:pt x="24170" y="48822"/>
                  </a:cubicBezTo>
                  <a:cubicBezTo>
                    <a:pt x="25087" y="48846"/>
                    <a:pt x="26015" y="48834"/>
                    <a:pt x="26932" y="48917"/>
                  </a:cubicBezTo>
                  <a:cubicBezTo>
                    <a:pt x="27009" y="48915"/>
                    <a:pt x="27086" y="48914"/>
                    <a:pt x="27162" y="48914"/>
                  </a:cubicBezTo>
                  <a:cubicBezTo>
                    <a:pt x="27962" y="48914"/>
                    <a:pt x="28762" y="49013"/>
                    <a:pt x="29563" y="49013"/>
                  </a:cubicBezTo>
                  <a:cubicBezTo>
                    <a:pt x="29603" y="49013"/>
                    <a:pt x="29643" y="49013"/>
                    <a:pt x="29683" y="49012"/>
                  </a:cubicBezTo>
                  <a:cubicBezTo>
                    <a:pt x="30361" y="49024"/>
                    <a:pt x="31052" y="49012"/>
                    <a:pt x="31730" y="49084"/>
                  </a:cubicBezTo>
                  <a:cubicBezTo>
                    <a:pt x="32979" y="49112"/>
                    <a:pt x="34227" y="49123"/>
                    <a:pt x="35476" y="49123"/>
                  </a:cubicBezTo>
                  <a:cubicBezTo>
                    <a:pt x="36359" y="49123"/>
                    <a:pt x="37241" y="49117"/>
                    <a:pt x="38124" y="49107"/>
                  </a:cubicBezTo>
                  <a:cubicBezTo>
                    <a:pt x="38173" y="49108"/>
                    <a:pt x="38222" y="49108"/>
                    <a:pt x="38271" y="49108"/>
                  </a:cubicBezTo>
                  <a:cubicBezTo>
                    <a:pt x="39101" y="49108"/>
                    <a:pt x="39922" y="49023"/>
                    <a:pt x="40751" y="49023"/>
                  </a:cubicBezTo>
                  <a:cubicBezTo>
                    <a:pt x="40800" y="49023"/>
                    <a:pt x="40849" y="49024"/>
                    <a:pt x="40898" y="49024"/>
                  </a:cubicBezTo>
                  <a:cubicBezTo>
                    <a:pt x="41696" y="49012"/>
                    <a:pt x="42494" y="48941"/>
                    <a:pt x="43291" y="48881"/>
                  </a:cubicBezTo>
                  <a:cubicBezTo>
                    <a:pt x="45863" y="48774"/>
                    <a:pt x="48435" y="48429"/>
                    <a:pt x="50911" y="47703"/>
                  </a:cubicBezTo>
                  <a:cubicBezTo>
                    <a:pt x="51983" y="47310"/>
                    <a:pt x="53138" y="47024"/>
                    <a:pt x="54031" y="46274"/>
                  </a:cubicBezTo>
                  <a:cubicBezTo>
                    <a:pt x="54436" y="45952"/>
                    <a:pt x="54888" y="45667"/>
                    <a:pt x="55269" y="45309"/>
                  </a:cubicBezTo>
                  <a:cubicBezTo>
                    <a:pt x="56257" y="44440"/>
                    <a:pt x="56912" y="43262"/>
                    <a:pt x="57329" y="42035"/>
                  </a:cubicBezTo>
                  <a:cubicBezTo>
                    <a:pt x="58067" y="39916"/>
                    <a:pt x="58305" y="37666"/>
                    <a:pt x="58531" y="35451"/>
                  </a:cubicBezTo>
                  <a:cubicBezTo>
                    <a:pt x="58686" y="33891"/>
                    <a:pt x="58639" y="32320"/>
                    <a:pt x="58627" y="30748"/>
                  </a:cubicBezTo>
                  <a:cubicBezTo>
                    <a:pt x="58639" y="30034"/>
                    <a:pt x="58520" y="29331"/>
                    <a:pt x="58543" y="28617"/>
                  </a:cubicBezTo>
                  <a:cubicBezTo>
                    <a:pt x="58555" y="27569"/>
                    <a:pt x="58448" y="26521"/>
                    <a:pt x="58460" y="25474"/>
                  </a:cubicBezTo>
                  <a:cubicBezTo>
                    <a:pt x="58460" y="24771"/>
                    <a:pt x="58365" y="24069"/>
                    <a:pt x="58365" y="23366"/>
                  </a:cubicBezTo>
                  <a:cubicBezTo>
                    <a:pt x="58365" y="22461"/>
                    <a:pt x="58269" y="21556"/>
                    <a:pt x="58281" y="20664"/>
                  </a:cubicBezTo>
                  <a:cubicBezTo>
                    <a:pt x="58210" y="19282"/>
                    <a:pt x="58091" y="17901"/>
                    <a:pt x="57984" y="16520"/>
                  </a:cubicBezTo>
                  <a:cubicBezTo>
                    <a:pt x="57888" y="14960"/>
                    <a:pt x="57650" y="13425"/>
                    <a:pt x="57436" y="11889"/>
                  </a:cubicBezTo>
                  <a:cubicBezTo>
                    <a:pt x="57007" y="9519"/>
                    <a:pt x="56400" y="7055"/>
                    <a:pt x="54817" y="5174"/>
                  </a:cubicBezTo>
                  <a:cubicBezTo>
                    <a:pt x="53864" y="4054"/>
                    <a:pt x="52578" y="3292"/>
                    <a:pt x="51269" y="2673"/>
                  </a:cubicBezTo>
                  <a:cubicBezTo>
                    <a:pt x="49923" y="2030"/>
                    <a:pt x="48459" y="1709"/>
                    <a:pt x="46994" y="1435"/>
                  </a:cubicBezTo>
                  <a:cubicBezTo>
                    <a:pt x="44923" y="1090"/>
                    <a:pt x="42815" y="1006"/>
                    <a:pt x="40720" y="863"/>
                  </a:cubicBezTo>
                  <a:cubicBezTo>
                    <a:pt x="38969" y="721"/>
                    <a:pt x="37219" y="518"/>
                    <a:pt x="35469" y="411"/>
                  </a:cubicBezTo>
                  <a:cubicBezTo>
                    <a:pt x="33123" y="280"/>
                    <a:pt x="30778" y="125"/>
                    <a:pt x="28432" y="18"/>
                  </a:cubicBezTo>
                  <a:cubicBezTo>
                    <a:pt x="27950" y="6"/>
                    <a:pt x="27468" y="0"/>
                    <a:pt x="269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2"/>
            <p:cNvGrpSpPr/>
            <p:nvPr/>
          </p:nvGrpSpPr>
          <p:grpSpPr>
            <a:xfrm>
              <a:off x="4429884" y="3207956"/>
              <a:ext cx="1177499" cy="992780"/>
              <a:chOff x="4315584" y="3131756"/>
              <a:chExt cx="1177499" cy="992780"/>
            </a:xfrm>
          </p:grpSpPr>
          <p:sp>
            <p:nvSpPr>
              <p:cNvPr id="1539" name="Google Shape;1539;p32"/>
              <p:cNvSpPr/>
              <p:nvPr/>
            </p:nvSpPr>
            <p:spPr>
              <a:xfrm>
                <a:off x="4315584" y="3131756"/>
                <a:ext cx="1177499" cy="992780"/>
              </a:xfrm>
              <a:custGeom>
                <a:avLst/>
                <a:gdLst/>
                <a:ahLst/>
                <a:cxnLst/>
                <a:rect l="l" t="t" r="r" b="b"/>
                <a:pathLst>
                  <a:path w="57460" h="48446" extrusionOk="0">
                    <a:moveTo>
                      <a:pt x="23490" y="2547"/>
                    </a:moveTo>
                    <a:cubicBezTo>
                      <a:pt x="24911" y="2547"/>
                      <a:pt x="26332" y="2571"/>
                      <a:pt x="27754" y="2571"/>
                    </a:cubicBezTo>
                    <a:lnTo>
                      <a:pt x="27754" y="2642"/>
                    </a:lnTo>
                    <a:cubicBezTo>
                      <a:pt x="27914" y="2640"/>
                      <a:pt x="28075" y="2639"/>
                      <a:pt x="28236" y="2639"/>
                    </a:cubicBezTo>
                    <a:cubicBezTo>
                      <a:pt x="28983" y="2639"/>
                      <a:pt x="29736" y="2660"/>
                      <a:pt x="30480" y="2690"/>
                    </a:cubicBezTo>
                    <a:cubicBezTo>
                      <a:pt x="31087" y="2773"/>
                      <a:pt x="31718" y="2725"/>
                      <a:pt x="32350" y="2773"/>
                    </a:cubicBezTo>
                    <a:cubicBezTo>
                      <a:pt x="33004" y="2892"/>
                      <a:pt x="33707" y="2785"/>
                      <a:pt x="34362" y="2904"/>
                    </a:cubicBezTo>
                    <a:cubicBezTo>
                      <a:pt x="34755" y="2940"/>
                      <a:pt x="35147" y="2904"/>
                      <a:pt x="35528" y="2975"/>
                    </a:cubicBezTo>
                    <a:cubicBezTo>
                      <a:pt x="36148" y="3023"/>
                      <a:pt x="36779" y="2999"/>
                      <a:pt x="37398" y="3083"/>
                    </a:cubicBezTo>
                    <a:cubicBezTo>
                      <a:pt x="37755" y="3130"/>
                      <a:pt x="38112" y="3059"/>
                      <a:pt x="38446" y="3178"/>
                    </a:cubicBezTo>
                    <a:cubicBezTo>
                      <a:pt x="38755" y="3202"/>
                      <a:pt x="39053" y="3178"/>
                      <a:pt x="39350" y="3249"/>
                    </a:cubicBezTo>
                    <a:cubicBezTo>
                      <a:pt x="40053" y="3261"/>
                      <a:pt x="40743" y="3333"/>
                      <a:pt x="41446" y="3428"/>
                    </a:cubicBezTo>
                    <a:cubicBezTo>
                      <a:pt x="41779" y="3475"/>
                      <a:pt x="42125" y="3428"/>
                      <a:pt x="42446" y="3535"/>
                    </a:cubicBezTo>
                    <a:cubicBezTo>
                      <a:pt x="42684" y="3559"/>
                      <a:pt x="42934" y="3547"/>
                      <a:pt x="43172" y="3618"/>
                    </a:cubicBezTo>
                    <a:cubicBezTo>
                      <a:pt x="43815" y="3702"/>
                      <a:pt x="44482" y="3761"/>
                      <a:pt x="45125" y="3892"/>
                    </a:cubicBezTo>
                    <a:cubicBezTo>
                      <a:pt x="45268" y="3904"/>
                      <a:pt x="45423" y="3916"/>
                      <a:pt x="45565" y="3964"/>
                    </a:cubicBezTo>
                    <a:cubicBezTo>
                      <a:pt x="46018" y="4035"/>
                      <a:pt x="46470" y="4118"/>
                      <a:pt x="46911" y="4237"/>
                    </a:cubicBezTo>
                    <a:cubicBezTo>
                      <a:pt x="47054" y="4261"/>
                      <a:pt x="47220" y="4249"/>
                      <a:pt x="47351" y="4333"/>
                    </a:cubicBezTo>
                    <a:cubicBezTo>
                      <a:pt x="47459" y="4345"/>
                      <a:pt x="47566" y="4357"/>
                      <a:pt x="47673" y="4368"/>
                    </a:cubicBezTo>
                    <a:lnTo>
                      <a:pt x="47673" y="4428"/>
                    </a:lnTo>
                    <a:cubicBezTo>
                      <a:pt x="47875" y="4452"/>
                      <a:pt x="48066" y="4499"/>
                      <a:pt x="48268" y="4559"/>
                    </a:cubicBezTo>
                    <a:cubicBezTo>
                      <a:pt x="48613" y="4642"/>
                      <a:pt x="48959" y="4738"/>
                      <a:pt x="49304" y="4857"/>
                    </a:cubicBezTo>
                    <a:cubicBezTo>
                      <a:pt x="49387" y="4880"/>
                      <a:pt x="49483" y="4904"/>
                      <a:pt x="49578" y="4940"/>
                    </a:cubicBezTo>
                    <a:cubicBezTo>
                      <a:pt x="49661" y="4964"/>
                      <a:pt x="49756" y="4999"/>
                      <a:pt x="49840" y="5035"/>
                    </a:cubicBezTo>
                    <a:cubicBezTo>
                      <a:pt x="50137" y="5166"/>
                      <a:pt x="50483" y="5226"/>
                      <a:pt x="50733" y="5428"/>
                    </a:cubicBezTo>
                    <a:lnTo>
                      <a:pt x="50828" y="5416"/>
                    </a:lnTo>
                    <a:cubicBezTo>
                      <a:pt x="50876" y="5476"/>
                      <a:pt x="50935" y="5511"/>
                      <a:pt x="51019" y="5523"/>
                    </a:cubicBezTo>
                    <a:cubicBezTo>
                      <a:pt x="51280" y="5678"/>
                      <a:pt x="51566" y="5809"/>
                      <a:pt x="51840" y="5964"/>
                    </a:cubicBezTo>
                    <a:cubicBezTo>
                      <a:pt x="52566" y="6357"/>
                      <a:pt x="53102" y="7035"/>
                      <a:pt x="53531" y="7738"/>
                    </a:cubicBezTo>
                    <a:cubicBezTo>
                      <a:pt x="53578" y="7833"/>
                      <a:pt x="53638" y="7940"/>
                      <a:pt x="53686" y="8036"/>
                    </a:cubicBezTo>
                    <a:cubicBezTo>
                      <a:pt x="53709" y="8083"/>
                      <a:pt x="53757" y="8167"/>
                      <a:pt x="53781" y="8214"/>
                    </a:cubicBezTo>
                    <a:cubicBezTo>
                      <a:pt x="53864" y="8393"/>
                      <a:pt x="53936" y="8571"/>
                      <a:pt x="54007" y="8762"/>
                    </a:cubicBezTo>
                    <a:cubicBezTo>
                      <a:pt x="54090" y="8988"/>
                      <a:pt x="54162" y="9214"/>
                      <a:pt x="54233" y="9441"/>
                    </a:cubicBezTo>
                    <a:cubicBezTo>
                      <a:pt x="54328" y="9798"/>
                      <a:pt x="54400" y="10155"/>
                      <a:pt x="54495" y="10512"/>
                    </a:cubicBezTo>
                    <a:cubicBezTo>
                      <a:pt x="54519" y="10691"/>
                      <a:pt x="54531" y="10869"/>
                      <a:pt x="54590" y="11036"/>
                    </a:cubicBezTo>
                    <a:cubicBezTo>
                      <a:pt x="54602" y="11215"/>
                      <a:pt x="54626" y="11393"/>
                      <a:pt x="54674" y="11572"/>
                    </a:cubicBezTo>
                    <a:cubicBezTo>
                      <a:pt x="54698" y="11750"/>
                      <a:pt x="54709" y="11929"/>
                      <a:pt x="54769" y="12108"/>
                    </a:cubicBezTo>
                    <a:cubicBezTo>
                      <a:pt x="54840" y="12667"/>
                      <a:pt x="54936" y="13239"/>
                      <a:pt x="55031" y="13798"/>
                    </a:cubicBezTo>
                    <a:cubicBezTo>
                      <a:pt x="55055" y="14036"/>
                      <a:pt x="55067" y="14274"/>
                      <a:pt x="55126" y="14513"/>
                    </a:cubicBezTo>
                    <a:cubicBezTo>
                      <a:pt x="55162" y="14774"/>
                      <a:pt x="55138" y="15060"/>
                      <a:pt x="55221" y="15322"/>
                    </a:cubicBezTo>
                    <a:cubicBezTo>
                      <a:pt x="55269" y="16834"/>
                      <a:pt x="55233" y="18346"/>
                      <a:pt x="55245" y="19870"/>
                    </a:cubicBezTo>
                    <a:cubicBezTo>
                      <a:pt x="55245" y="20263"/>
                      <a:pt x="55245" y="20656"/>
                      <a:pt x="55221" y="21049"/>
                    </a:cubicBezTo>
                    <a:cubicBezTo>
                      <a:pt x="55114" y="21442"/>
                      <a:pt x="55174" y="21871"/>
                      <a:pt x="55114" y="22275"/>
                    </a:cubicBezTo>
                    <a:cubicBezTo>
                      <a:pt x="55019" y="23049"/>
                      <a:pt x="55031" y="23835"/>
                      <a:pt x="55031" y="24609"/>
                    </a:cubicBezTo>
                    <a:lnTo>
                      <a:pt x="54983" y="24633"/>
                    </a:lnTo>
                    <a:cubicBezTo>
                      <a:pt x="54983" y="25919"/>
                      <a:pt x="55007" y="27205"/>
                      <a:pt x="54888" y="28490"/>
                    </a:cubicBezTo>
                    <a:cubicBezTo>
                      <a:pt x="54888" y="29229"/>
                      <a:pt x="54781" y="29967"/>
                      <a:pt x="54793" y="30717"/>
                    </a:cubicBezTo>
                    <a:cubicBezTo>
                      <a:pt x="54781" y="31669"/>
                      <a:pt x="54817" y="32622"/>
                      <a:pt x="54757" y="33574"/>
                    </a:cubicBezTo>
                    <a:cubicBezTo>
                      <a:pt x="54662" y="34086"/>
                      <a:pt x="54757" y="34622"/>
                      <a:pt x="54638" y="35134"/>
                    </a:cubicBezTo>
                    <a:cubicBezTo>
                      <a:pt x="54578" y="36063"/>
                      <a:pt x="54495" y="36980"/>
                      <a:pt x="54364" y="37896"/>
                    </a:cubicBezTo>
                    <a:cubicBezTo>
                      <a:pt x="54328" y="38361"/>
                      <a:pt x="54233" y="38813"/>
                      <a:pt x="54138" y="39266"/>
                    </a:cubicBezTo>
                    <a:cubicBezTo>
                      <a:pt x="54043" y="39611"/>
                      <a:pt x="53959" y="39956"/>
                      <a:pt x="53840" y="40301"/>
                    </a:cubicBezTo>
                    <a:cubicBezTo>
                      <a:pt x="53805" y="40397"/>
                      <a:pt x="53769" y="40480"/>
                      <a:pt x="53745" y="40575"/>
                    </a:cubicBezTo>
                    <a:cubicBezTo>
                      <a:pt x="53697" y="40706"/>
                      <a:pt x="53650" y="40837"/>
                      <a:pt x="53614" y="40980"/>
                    </a:cubicBezTo>
                    <a:lnTo>
                      <a:pt x="53555" y="41004"/>
                    </a:lnTo>
                    <a:cubicBezTo>
                      <a:pt x="53519" y="41194"/>
                      <a:pt x="53412" y="41373"/>
                      <a:pt x="53328" y="41564"/>
                    </a:cubicBezTo>
                    <a:cubicBezTo>
                      <a:pt x="53269" y="41659"/>
                      <a:pt x="53209" y="41766"/>
                      <a:pt x="53162" y="41873"/>
                    </a:cubicBezTo>
                    <a:lnTo>
                      <a:pt x="53090" y="41885"/>
                    </a:lnTo>
                    <a:cubicBezTo>
                      <a:pt x="53090" y="41921"/>
                      <a:pt x="53090" y="41980"/>
                      <a:pt x="53090" y="42016"/>
                    </a:cubicBezTo>
                    <a:cubicBezTo>
                      <a:pt x="53007" y="42099"/>
                      <a:pt x="52947" y="42206"/>
                      <a:pt x="52900" y="42314"/>
                    </a:cubicBezTo>
                    <a:lnTo>
                      <a:pt x="52852" y="42337"/>
                    </a:lnTo>
                    <a:cubicBezTo>
                      <a:pt x="52435" y="42992"/>
                      <a:pt x="51876" y="43564"/>
                      <a:pt x="51257" y="44040"/>
                    </a:cubicBezTo>
                    <a:cubicBezTo>
                      <a:pt x="51161" y="44100"/>
                      <a:pt x="51066" y="44159"/>
                      <a:pt x="50971" y="44219"/>
                    </a:cubicBezTo>
                    <a:lnTo>
                      <a:pt x="50959" y="44254"/>
                    </a:lnTo>
                    <a:cubicBezTo>
                      <a:pt x="50852" y="44302"/>
                      <a:pt x="50745" y="44373"/>
                      <a:pt x="50661" y="44457"/>
                    </a:cubicBezTo>
                    <a:lnTo>
                      <a:pt x="50530" y="44457"/>
                    </a:lnTo>
                    <a:lnTo>
                      <a:pt x="50530" y="44552"/>
                    </a:lnTo>
                    <a:lnTo>
                      <a:pt x="50435" y="44528"/>
                    </a:lnTo>
                    <a:cubicBezTo>
                      <a:pt x="50423" y="44552"/>
                      <a:pt x="50411" y="44611"/>
                      <a:pt x="50411" y="44635"/>
                    </a:cubicBezTo>
                    <a:lnTo>
                      <a:pt x="50292" y="44623"/>
                    </a:lnTo>
                    <a:cubicBezTo>
                      <a:pt x="50245" y="44659"/>
                      <a:pt x="50149" y="44719"/>
                      <a:pt x="50114" y="44742"/>
                    </a:cubicBezTo>
                    <a:cubicBezTo>
                      <a:pt x="49887" y="44885"/>
                      <a:pt x="49637" y="44992"/>
                      <a:pt x="49411" y="45112"/>
                    </a:cubicBezTo>
                    <a:cubicBezTo>
                      <a:pt x="49090" y="45254"/>
                      <a:pt x="48768" y="45373"/>
                      <a:pt x="48447" y="45504"/>
                    </a:cubicBezTo>
                    <a:cubicBezTo>
                      <a:pt x="48352" y="45528"/>
                      <a:pt x="48256" y="45552"/>
                      <a:pt x="48173" y="45600"/>
                    </a:cubicBezTo>
                    <a:cubicBezTo>
                      <a:pt x="48125" y="45600"/>
                      <a:pt x="48030" y="45624"/>
                      <a:pt x="47982" y="45635"/>
                    </a:cubicBezTo>
                    <a:cubicBezTo>
                      <a:pt x="47685" y="45743"/>
                      <a:pt x="47387" y="45838"/>
                      <a:pt x="47078" y="45897"/>
                    </a:cubicBezTo>
                    <a:cubicBezTo>
                      <a:pt x="46292" y="46076"/>
                      <a:pt x="45506" y="46314"/>
                      <a:pt x="44696" y="46326"/>
                    </a:cubicBezTo>
                    <a:cubicBezTo>
                      <a:pt x="44101" y="46338"/>
                      <a:pt x="43506" y="46409"/>
                      <a:pt x="42922" y="46433"/>
                    </a:cubicBezTo>
                    <a:cubicBezTo>
                      <a:pt x="42025" y="46433"/>
                      <a:pt x="41134" y="46428"/>
                      <a:pt x="40244" y="46428"/>
                    </a:cubicBezTo>
                    <a:cubicBezTo>
                      <a:pt x="39799" y="46428"/>
                      <a:pt x="39354" y="46429"/>
                      <a:pt x="38910" y="46433"/>
                    </a:cubicBezTo>
                    <a:cubicBezTo>
                      <a:pt x="38645" y="46431"/>
                      <a:pt x="38381" y="46430"/>
                      <a:pt x="38117" y="46430"/>
                    </a:cubicBezTo>
                    <a:cubicBezTo>
                      <a:pt x="36713" y="46430"/>
                      <a:pt x="35309" y="46457"/>
                      <a:pt x="33907" y="46457"/>
                    </a:cubicBezTo>
                    <a:cubicBezTo>
                      <a:pt x="32839" y="46457"/>
                      <a:pt x="31772" y="46441"/>
                      <a:pt x="30706" y="46386"/>
                    </a:cubicBezTo>
                    <a:lnTo>
                      <a:pt x="30695" y="46326"/>
                    </a:lnTo>
                    <a:cubicBezTo>
                      <a:pt x="30634" y="46328"/>
                      <a:pt x="30572" y="46328"/>
                      <a:pt x="30511" y="46328"/>
                    </a:cubicBezTo>
                    <a:cubicBezTo>
                      <a:pt x="30217" y="46328"/>
                      <a:pt x="29922" y="46312"/>
                      <a:pt x="29627" y="46312"/>
                    </a:cubicBezTo>
                    <a:cubicBezTo>
                      <a:pt x="29566" y="46312"/>
                      <a:pt x="29505" y="46312"/>
                      <a:pt x="29444" y="46314"/>
                    </a:cubicBezTo>
                    <a:lnTo>
                      <a:pt x="29444" y="46243"/>
                    </a:lnTo>
                    <a:cubicBezTo>
                      <a:pt x="29294" y="46240"/>
                      <a:pt x="29144" y="46240"/>
                      <a:pt x="28993" y="46240"/>
                    </a:cubicBezTo>
                    <a:cubicBezTo>
                      <a:pt x="28893" y="46240"/>
                      <a:pt x="28792" y="46240"/>
                      <a:pt x="28691" y="46240"/>
                    </a:cubicBezTo>
                    <a:cubicBezTo>
                      <a:pt x="28188" y="46240"/>
                      <a:pt x="27682" y="46235"/>
                      <a:pt x="27182" y="46171"/>
                    </a:cubicBezTo>
                    <a:cubicBezTo>
                      <a:pt x="26254" y="46147"/>
                      <a:pt x="25337" y="46052"/>
                      <a:pt x="24408" y="46028"/>
                    </a:cubicBezTo>
                    <a:cubicBezTo>
                      <a:pt x="23860" y="45921"/>
                      <a:pt x="23301" y="46005"/>
                      <a:pt x="22741" y="45909"/>
                    </a:cubicBezTo>
                    <a:cubicBezTo>
                      <a:pt x="22217" y="45838"/>
                      <a:pt x="21670" y="45921"/>
                      <a:pt x="21146" y="45814"/>
                    </a:cubicBezTo>
                    <a:cubicBezTo>
                      <a:pt x="20646" y="45766"/>
                      <a:pt x="20134" y="45814"/>
                      <a:pt x="19646" y="45719"/>
                    </a:cubicBezTo>
                    <a:cubicBezTo>
                      <a:pt x="19241" y="45695"/>
                      <a:pt x="18836" y="45671"/>
                      <a:pt x="18431" y="45671"/>
                    </a:cubicBezTo>
                    <a:lnTo>
                      <a:pt x="18431" y="45612"/>
                    </a:lnTo>
                    <a:cubicBezTo>
                      <a:pt x="18411" y="45612"/>
                      <a:pt x="18391" y="45612"/>
                      <a:pt x="18372" y="45612"/>
                    </a:cubicBezTo>
                    <a:cubicBezTo>
                      <a:pt x="17997" y="45612"/>
                      <a:pt x="17640" y="45516"/>
                      <a:pt x="17275" y="45516"/>
                    </a:cubicBezTo>
                    <a:cubicBezTo>
                      <a:pt x="17255" y="45516"/>
                      <a:pt x="17236" y="45516"/>
                      <a:pt x="17217" y="45516"/>
                    </a:cubicBezTo>
                    <a:cubicBezTo>
                      <a:pt x="16990" y="45493"/>
                      <a:pt x="16740" y="45540"/>
                      <a:pt x="16538" y="45445"/>
                    </a:cubicBezTo>
                    <a:cubicBezTo>
                      <a:pt x="16383" y="45421"/>
                      <a:pt x="16228" y="45397"/>
                      <a:pt x="16086" y="45373"/>
                    </a:cubicBezTo>
                    <a:cubicBezTo>
                      <a:pt x="15728" y="45338"/>
                      <a:pt x="15371" y="45326"/>
                      <a:pt x="15026" y="45302"/>
                    </a:cubicBezTo>
                    <a:lnTo>
                      <a:pt x="15074" y="45195"/>
                    </a:lnTo>
                    <a:lnTo>
                      <a:pt x="15074" y="45195"/>
                    </a:lnTo>
                    <a:cubicBezTo>
                      <a:pt x="15001" y="45226"/>
                      <a:pt x="14927" y="45239"/>
                      <a:pt x="14853" y="45239"/>
                    </a:cubicBezTo>
                    <a:cubicBezTo>
                      <a:pt x="14756" y="45239"/>
                      <a:pt x="14661" y="45217"/>
                      <a:pt x="14573" y="45183"/>
                    </a:cubicBezTo>
                    <a:cubicBezTo>
                      <a:pt x="14157" y="45123"/>
                      <a:pt x="13728" y="45100"/>
                      <a:pt x="13323" y="45004"/>
                    </a:cubicBezTo>
                    <a:cubicBezTo>
                      <a:pt x="13145" y="44969"/>
                      <a:pt x="12954" y="44992"/>
                      <a:pt x="12788" y="44921"/>
                    </a:cubicBezTo>
                    <a:cubicBezTo>
                      <a:pt x="12668" y="44885"/>
                      <a:pt x="12549" y="44873"/>
                      <a:pt x="12418" y="44838"/>
                    </a:cubicBezTo>
                    <a:cubicBezTo>
                      <a:pt x="12276" y="44814"/>
                      <a:pt x="12121" y="44802"/>
                      <a:pt x="11978" y="44754"/>
                    </a:cubicBezTo>
                    <a:cubicBezTo>
                      <a:pt x="11799" y="44719"/>
                      <a:pt x="11609" y="44731"/>
                      <a:pt x="11454" y="44647"/>
                    </a:cubicBezTo>
                    <a:cubicBezTo>
                      <a:pt x="11371" y="44635"/>
                      <a:pt x="11216" y="44623"/>
                      <a:pt x="11133" y="44611"/>
                    </a:cubicBezTo>
                    <a:cubicBezTo>
                      <a:pt x="11133" y="44600"/>
                      <a:pt x="11121" y="44564"/>
                      <a:pt x="11121" y="44552"/>
                    </a:cubicBezTo>
                    <a:cubicBezTo>
                      <a:pt x="10978" y="44540"/>
                      <a:pt x="10847" y="44528"/>
                      <a:pt x="10728" y="44481"/>
                    </a:cubicBezTo>
                    <a:cubicBezTo>
                      <a:pt x="10609" y="44457"/>
                      <a:pt x="10490" y="44433"/>
                      <a:pt x="10382" y="44397"/>
                    </a:cubicBezTo>
                    <a:cubicBezTo>
                      <a:pt x="10168" y="44350"/>
                      <a:pt x="9954" y="44290"/>
                      <a:pt x="9751" y="44219"/>
                    </a:cubicBezTo>
                    <a:cubicBezTo>
                      <a:pt x="9585" y="44171"/>
                      <a:pt x="9418" y="44123"/>
                      <a:pt x="9251" y="44088"/>
                    </a:cubicBezTo>
                    <a:lnTo>
                      <a:pt x="9251" y="44028"/>
                    </a:lnTo>
                    <a:cubicBezTo>
                      <a:pt x="9238" y="44029"/>
                      <a:pt x="9225" y="44030"/>
                      <a:pt x="9213" y="44030"/>
                    </a:cubicBezTo>
                    <a:cubicBezTo>
                      <a:pt x="9101" y="44030"/>
                      <a:pt x="9018" y="43983"/>
                      <a:pt x="8954" y="43897"/>
                    </a:cubicBezTo>
                    <a:lnTo>
                      <a:pt x="8835" y="43933"/>
                    </a:lnTo>
                    <a:cubicBezTo>
                      <a:pt x="8823" y="43909"/>
                      <a:pt x="8811" y="43849"/>
                      <a:pt x="8799" y="43814"/>
                    </a:cubicBezTo>
                    <a:cubicBezTo>
                      <a:pt x="8763" y="43826"/>
                      <a:pt x="8680" y="43838"/>
                      <a:pt x="8644" y="43838"/>
                    </a:cubicBezTo>
                    <a:lnTo>
                      <a:pt x="8620" y="43730"/>
                    </a:lnTo>
                    <a:cubicBezTo>
                      <a:pt x="8585" y="43730"/>
                      <a:pt x="8501" y="43742"/>
                      <a:pt x="8466" y="43754"/>
                    </a:cubicBezTo>
                    <a:lnTo>
                      <a:pt x="8442" y="43635"/>
                    </a:lnTo>
                    <a:cubicBezTo>
                      <a:pt x="8406" y="43647"/>
                      <a:pt x="8323" y="43659"/>
                      <a:pt x="8287" y="43659"/>
                    </a:cubicBezTo>
                    <a:lnTo>
                      <a:pt x="8275" y="43576"/>
                    </a:lnTo>
                    <a:cubicBezTo>
                      <a:pt x="8192" y="43540"/>
                      <a:pt x="8096" y="43504"/>
                      <a:pt x="8001" y="43468"/>
                    </a:cubicBezTo>
                    <a:lnTo>
                      <a:pt x="7989" y="43409"/>
                    </a:lnTo>
                    <a:cubicBezTo>
                      <a:pt x="7942" y="43385"/>
                      <a:pt x="7846" y="43349"/>
                      <a:pt x="7787" y="43326"/>
                    </a:cubicBezTo>
                    <a:cubicBezTo>
                      <a:pt x="7715" y="43278"/>
                      <a:pt x="7644" y="43242"/>
                      <a:pt x="7573" y="43207"/>
                    </a:cubicBezTo>
                    <a:cubicBezTo>
                      <a:pt x="7501" y="43147"/>
                      <a:pt x="7430" y="43099"/>
                      <a:pt x="7358" y="43052"/>
                    </a:cubicBezTo>
                    <a:cubicBezTo>
                      <a:pt x="7263" y="42992"/>
                      <a:pt x="7180" y="42933"/>
                      <a:pt x="7084" y="42885"/>
                    </a:cubicBezTo>
                    <a:cubicBezTo>
                      <a:pt x="6858" y="42718"/>
                      <a:pt x="6644" y="42540"/>
                      <a:pt x="6418" y="42385"/>
                    </a:cubicBezTo>
                    <a:lnTo>
                      <a:pt x="6406" y="42314"/>
                    </a:lnTo>
                    <a:lnTo>
                      <a:pt x="6311" y="42325"/>
                    </a:lnTo>
                    <a:lnTo>
                      <a:pt x="6311" y="42242"/>
                    </a:lnTo>
                    <a:cubicBezTo>
                      <a:pt x="6084" y="42135"/>
                      <a:pt x="5906" y="41909"/>
                      <a:pt x="5763" y="41706"/>
                    </a:cubicBezTo>
                    <a:lnTo>
                      <a:pt x="5691" y="41706"/>
                    </a:lnTo>
                    <a:lnTo>
                      <a:pt x="5715" y="41599"/>
                    </a:lnTo>
                    <a:lnTo>
                      <a:pt x="5632" y="41599"/>
                    </a:lnTo>
                    <a:cubicBezTo>
                      <a:pt x="5584" y="41468"/>
                      <a:pt x="5441" y="41397"/>
                      <a:pt x="5418" y="41254"/>
                    </a:cubicBezTo>
                    <a:lnTo>
                      <a:pt x="5370" y="41254"/>
                    </a:lnTo>
                    <a:cubicBezTo>
                      <a:pt x="5310" y="41135"/>
                      <a:pt x="5239" y="41028"/>
                      <a:pt x="5168" y="40944"/>
                    </a:cubicBezTo>
                    <a:cubicBezTo>
                      <a:pt x="5168" y="40909"/>
                      <a:pt x="5168" y="40849"/>
                      <a:pt x="5168" y="40813"/>
                    </a:cubicBezTo>
                    <a:lnTo>
                      <a:pt x="5072" y="40802"/>
                    </a:lnTo>
                    <a:lnTo>
                      <a:pt x="5060" y="40671"/>
                    </a:lnTo>
                    <a:cubicBezTo>
                      <a:pt x="5037" y="40647"/>
                      <a:pt x="4989" y="40611"/>
                      <a:pt x="4965" y="40599"/>
                    </a:cubicBezTo>
                    <a:lnTo>
                      <a:pt x="4977" y="40504"/>
                    </a:lnTo>
                    <a:cubicBezTo>
                      <a:pt x="4918" y="40409"/>
                      <a:pt x="4858" y="40325"/>
                      <a:pt x="4798" y="40242"/>
                    </a:cubicBezTo>
                    <a:cubicBezTo>
                      <a:pt x="4798" y="40206"/>
                      <a:pt x="4810" y="40135"/>
                      <a:pt x="4810" y="40099"/>
                    </a:cubicBezTo>
                    <a:lnTo>
                      <a:pt x="4727" y="40099"/>
                    </a:lnTo>
                    <a:cubicBezTo>
                      <a:pt x="4691" y="39932"/>
                      <a:pt x="4632" y="39766"/>
                      <a:pt x="4548" y="39623"/>
                    </a:cubicBezTo>
                    <a:cubicBezTo>
                      <a:pt x="4501" y="39492"/>
                      <a:pt x="4465" y="39373"/>
                      <a:pt x="4417" y="39242"/>
                    </a:cubicBezTo>
                    <a:cubicBezTo>
                      <a:pt x="4382" y="39147"/>
                      <a:pt x="4358" y="39039"/>
                      <a:pt x="4334" y="38944"/>
                    </a:cubicBezTo>
                    <a:lnTo>
                      <a:pt x="4286" y="38944"/>
                    </a:lnTo>
                    <a:cubicBezTo>
                      <a:pt x="4239" y="38718"/>
                      <a:pt x="4191" y="38492"/>
                      <a:pt x="4108" y="38289"/>
                    </a:cubicBezTo>
                    <a:cubicBezTo>
                      <a:pt x="4108" y="38230"/>
                      <a:pt x="4096" y="38111"/>
                      <a:pt x="4084" y="38051"/>
                    </a:cubicBezTo>
                    <a:lnTo>
                      <a:pt x="4025" y="38039"/>
                    </a:lnTo>
                    <a:cubicBezTo>
                      <a:pt x="3929" y="37242"/>
                      <a:pt x="3596" y="36491"/>
                      <a:pt x="3477" y="35694"/>
                    </a:cubicBezTo>
                    <a:cubicBezTo>
                      <a:pt x="3310" y="34717"/>
                      <a:pt x="3155" y="33765"/>
                      <a:pt x="2977" y="32801"/>
                    </a:cubicBezTo>
                    <a:cubicBezTo>
                      <a:pt x="2762" y="31312"/>
                      <a:pt x="2620" y="29824"/>
                      <a:pt x="2572" y="28324"/>
                    </a:cubicBezTo>
                    <a:cubicBezTo>
                      <a:pt x="2441" y="27347"/>
                      <a:pt x="2596" y="26359"/>
                      <a:pt x="2441" y="25395"/>
                    </a:cubicBezTo>
                    <a:cubicBezTo>
                      <a:pt x="2405" y="24859"/>
                      <a:pt x="2441" y="24311"/>
                      <a:pt x="2429" y="23776"/>
                    </a:cubicBezTo>
                    <a:cubicBezTo>
                      <a:pt x="2393" y="23026"/>
                      <a:pt x="2524" y="22287"/>
                      <a:pt x="2524" y="21537"/>
                    </a:cubicBezTo>
                    <a:cubicBezTo>
                      <a:pt x="2655" y="20906"/>
                      <a:pt x="2560" y="20251"/>
                      <a:pt x="2667" y="19608"/>
                    </a:cubicBezTo>
                    <a:cubicBezTo>
                      <a:pt x="2715" y="17692"/>
                      <a:pt x="2989" y="15787"/>
                      <a:pt x="3334" y="13905"/>
                    </a:cubicBezTo>
                    <a:cubicBezTo>
                      <a:pt x="3572" y="12798"/>
                      <a:pt x="3858" y="11703"/>
                      <a:pt x="4108" y="10607"/>
                    </a:cubicBezTo>
                    <a:cubicBezTo>
                      <a:pt x="4167" y="10298"/>
                      <a:pt x="4286" y="10012"/>
                      <a:pt x="4382" y="9714"/>
                    </a:cubicBezTo>
                    <a:cubicBezTo>
                      <a:pt x="4453" y="9571"/>
                      <a:pt x="4501" y="9417"/>
                      <a:pt x="4537" y="9262"/>
                    </a:cubicBezTo>
                    <a:cubicBezTo>
                      <a:pt x="4608" y="9179"/>
                      <a:pt x="4644" y="9083"/>
                      <a:pt x="4644" y="8976"/>
                    </a:cubicBezTo>
                    <a:lnTo>
                      <a:pt x="4691" y="8964"/>
                    </a:lnTo>
                    <a:cubicBezTo>
                      <a:pt x="4739" y="8821"/>
                      <a:pt x="4787" y="8679"/>
                      <a:pt x="4822" y="8536"/>
                    </a:cubicBezTo>
                    <a:lnTo>
                      <a:pt x="4918" y="8524"/>
                    </a:lnTo>
                    <a:cubicBezTo>
                      <a:pt x="4906" y="8476"/>
                      <a:pt x="4882" y="8405"/>
                      <a:pt x="4882" y="8357"/>
                    </a:cubicBezTo>
                    <a:lnTo>
                      <a:pt x="4965" y="8345"/>
                    </a:lnTo>
                    <a:cubicBezTo>
                      <a:pt x="4989" y="8226"/>
                      <a:pt x="5037" y="8131"/>
                      <a:pt x="5084" y="8024"/>
                    </a:cubicBezTo>
                    <a:cubicBezTo>
                      <a:pt x="5144" y="7917"/>
                      <a:pt x="5191" y="7809"/>
                      <a:pt x="5251" y="7702"/>
                    </a:cubicBezTo>
                    <a:lnTo>
                      <a:pt x="5239" y="7631"/>
                    </a:lnTo>
                    <a:cubicBezTo>
                      <a:pt x="5263" y="7631"/>
                      <a:pt x="5322" y="7619"/>
                      <a:pt x="5346" y="7619"/>
                    </a:cubicBezTo>
                    <a:lnTo>
                      <a:pt x="5322" y="7500"/>
                    </a:lnTo>
                    <a:cubicBezTo>
                      <a:pt x="5394" y="7416"/>
                      <a:pt x="5453" y="7333"/>
                      <a:pt x="5525" y="7250"/>
                    </a:cubicBezTo>
                    <a:cubicBezTo>
                      <a:pt x="5513" y="7214"/>
                      <a:pt x="5513" y="7143"/>
                      <a:pt x="5513" y="7107"/>
                    </a:cubicBezTo>
                    <a:lnTo>
                      <a:pt x="5620" y="7107"/>
                    </a:lnTo>
                    <a:cubicBezTo>
                      <a:pt x="5620" y="7059"/>
                      <a:pt x="5608" y="6976"/>
                      <a:pt x="5608" y="6940"/>
                    </a:cubicBezTo>
                    <a:lnTo>
                      <a:pt x="5680" y="6928"/>
                    </a:lnTo>
                    <a:cubicBezTo>
                      <a:pt x="5727" y="6833"/>
                      <a:pt x="5787" y="6726"/>
                      <a:pt x="5846" y="6631"/>
                    </a:cubicBezTo>
                    <a:cubicBezTo>
                      <a:pt x="5953" y="6476"/>
                      <a:pt x="6049" y="6309"/>
                      <a:pt x="6156" y="6154"/>
                    </a:cubicBezTo>
                    <a:cubicBezTo>
                      <a:pt x="6239" y="6035"/>
                      <a:pt x="6334" y="5916"/>
                      <a:pt x="6430" y="5797"/>
                    </a:cubicBezTo>
                    <a:cubicBezTo>
                      <a:pt x="6680" y="5452"/>
                      <a:pt x="7001" y="5166"/>
                      <a:pt x="7323" y="4880"/>
                    </a:cubicBezTo>
                    <a:lnTo>
                      <a:pt x="7394" y="4880"/>
                    </a:lnTo>
                    <a:lnTo>
                      <a:pt x="7394" y="4809"/>
                    </a:lnTo>
                    <a:cubicBezTo>
                      <a:pt x="7608" y="4678"/>
                      <a:pt x="7787" y="4511"/>
                      <a:pt x="8013" y="4416"/>
                    </a:cubicBezTo>
                    <a:lnTo>
                      <a:pt x="8013" y="4333"/>
                    </a:lnTo>
                    <a:cubicBezTo>
                      <a:pt x="8061" y="4345"/>
                      <a:pt x="8132" y="4345"/>
                      <a:pt x="8180" y="4357"/>
                    </a:cubicBezTo>
                    <a:lnTo>
                      <a:pt x="8180" y="4237"/>
                    </a:lnTo>
                    <a:lnTo>
                      <a:pt x="8287" y="4273"/>
                    </a:lnTo>
                    <a:lnTo>
                      <a:pt x="8287" y="4166"/>
                    </a:lnTo>
                    <a:cubicBezTo>
                      <a:pt x="8323" y="4166"/>
                      <a:pt x="8394" y="4178"/>
                      <a:pt x="8430" y="4178"/>
                    </a:cubicBezTo>
                    <a:cubicBezTo>
                      <a:pt x="8477" y="4059"/>
                      <a:pt x="8620" y="4083"/>
                      <a:pt x="8728" y="4059"/>
                    </a:cubicBezTo>
                    <a:lnTo>
                      <a:pt x="8716" y="3964"/>
                    </a:lnTo>
                    <a:lnTo>
                      <a:pt x="8716" y="3964"/>
                    </a:lnTo>
                    <a:cubicBezTo>
                      <a:pt x="8763" y="3976"/>
                      <a:pt x="8847" y="3999"/>
                      <a:pt x="8894" y="3999"/>
                    </a:cubicBezTo>
                    <a:lnTo>
                      <a:pt x="8894" y="3916"/>
                    </a:lnTo>
                    <a:cubicBezTo>
                      <a:pt x="8989" y="3892"/>
                      <a:pt x="9120" y="3904"/>
                      <a:pt x="9192" y="3821"/>
                    </a:cubicBezTo>
                    <a:cubicBezTo>
                      <a:pt x="9323" y="3761"/>
                      <a:pt x="9466" y="3726"/>
                      <a:pt x="9597" y="3702"/>
                    </a:cubicBezTo>
                    <a:lnTo>
                      <a:pt x="9609" y="3654"/>
                    </a:lnTo>
                    <a:cubicBezTo>
                      <a:pt x="9704" y="3630"/>
                      <a:pt x="9811" y="3606"/>
                      <a:pt x="9918" y="3571"/>
                    </a:cubicBezTo>
                    <a:cubicBezTo>
                      <a:pt x="10001" y="3547"/>
                      <a:pt x="10085" y="3523"/>
                      <a:pt x="10180" y="3487"/>
                    </a:cubicBezTo>
                    <a:cubicBezTo>
                      <a:pt x="10549" y="3368"/>
                      <a:pt x="10942" y="3297"/>
                      <a:pt x="11323" y="3202"/>
                    </a:cubicBezTo>
                    <a:cubicBezTo>
                      <a:pt x="11502" y="3178"/>
                      <a:pt x="11680" y="3178"/>
                      <a:pt x="11847" y="3106"/>
                    </a:cubicBezTo>
                    <a:cubicBezTo>
                      <a:pt x="12061" y="3094"/>
                      <a:pt x="12276" y="3083"/>
                      <a:pt x="12478" y="3023"/>
                    </a:cubicBezTo>
                    <a:cubicBezTo>
                      <a:pt x="12692" y="2999"/>
                      <a:pt x="12895" y="2999"/>
                      <a:pt x="13097" y="2952"/>
                    </a:cubicBezTo>
                    <a:cubicBezTo>
                      <a:pt x="13243" y="2929"/>
                      <a:pt x="13389" y="2915"/>
                      <a:pt x="13535" y="2915"/>
                    </a:cubicBezTo>
                    <a:cubicBezTo>
                      <a:pt x="13615" y="2915"/>
                      <a:pt x="13696" y="2919"/>
                      <a:pt x="13776" y="2928"/>
                    </a:cubicBezTo>
                    <a:lnTo>
                      <a:pt x="13776" y="2904"/>
                    </a:lnTo>
                    <a:cubicBezTo>
                      <a:pt x="13824" y="2900"/>
                      <a:pt x="13874" y="2899"/>
                      <a:pt x="13923" y="2899"/>
                    </a:cubicBezTo>
                    <a:cubicBezTo>
                      <a:pt x="14036" y="2899"/>
                      <a:pt x="14150" y="2906"/>
                      <a:pt x="14264" y="2906"/>
                    </a:cubicBezTo>
                    <a:cubicBezTo>
                      <a:pt x="14409" y="2906"/>
                      <a:pt x="14553" y="2895"/>
                      <a:pt x="14693" y="2844"/>
                    </a:cubicBezTo>
                    <a:cubicBezTo>
                      <a:pt x="14938" y="2814"/>
                      <a:pt x="15186" y="2809"/>
                      <a:pt x="15434" y="2809"/>
                    </a:cubicBezTo>
                    <a:cubicBezTo>
                      <a:pt x="15564" y="2809"/>
                      <a:pt x="15693" y="2810"/>
                      <a:pt x="15823" y="2810"/>
                    </a:cubicBezTo>
                    <a:cubicBezTo>
                      <a:pt x="16130" y="2810"/>
                      <a:pt x="16436" y="2803"/>
                      <a:pt x="16740" y="2749"/>
                    </a:cubicBezTo>
                    <a:cubicBezTo>
                      <a:pt x="17037" y="2732"/>
                      <a:pt x="17339" y="2721"/>
                      <a:pt x="17639" y="2721"/>
                    </a:cubicBezTo>
                    <a:cubicBezTo>
                      <a:pt x="17749" y="2721"/>
                      <a:pt x="17858" y="2722"/>
                      <a:pt x="17967" y="2725"/>
                    </a:cubicBezTo>
                    <a:lnTo>
                      <a:pt x="17967" y="2666"/>
                    </a:lnTo>
                    <a:cubicBezTo>
                      <a:pt x="18042" y="2667"/>
                      <a:pt x="18117" y="2668"/>
                      <a:pt x="18192" y="2668"/>
                    </a:cubicBezTo>
                    <a:cubicBezTo>
                      <a:pt x="18709" y="2668"/>
                      <a:pt x="19225" y="2640"/>
                      <a:pt x="19742" y="2640"/>
                    </a:cubicBezTo>
                    <a:cubicBezTo>
                      <a:pt x="19817" y="2640"/>
                      <a:pt x="19892" y="2641"/>
                      <a:pt x="19967" y="2642"/>
                    </a:cubicBezTo>
                    <a:cubicBezTo>
                      <a:pt x="20288" y="2630"/>
                      <a:pt x="20610" y="2654"/>
                      <a:pt x="20931" y="2583"/>
                    </a:cubicBezTo>
                    <a:cubicBezTo>
                      <a:pt x="21784" y="2556"/>
                      <a:pt x="22637" y="2547"/>
                      <a:pt x="23490" y="2547"/>
                    </a:cubicBezTo>
                    <a:close/>
                    <a:moveTo>
                      <a:pt x="21393" y="0"/>
                    </a:moveTo>
                    <a:cubicBezTo>
                      <a:pt x="20591" y="0"/>
                      <a:pt x="19791" y="13"/>
                      <a:pt x="18991" y="58"/>
                    </a:cubicBezTo>
                    <a:cubicBezTo>
                      <a:pt x="18133" y="58"/>
                      <a:pt x="17286" y="96"/>
                      <a:pt x="16430" y="96"/>
                    </a:cubicBezTo>
                    <a:cubicBezTo>
                      <a:pt x="16324" y="96"/>
                      <a:pt x="16217" y="95"/>
                      <a:pt x="16109" y="94"/>
                    </a:cubicBezTo>
                    <a:lnTo>
                      <a:pt x="16097" y="154"/>
                    </a:lnTo>
                    <a:cubicBezTo>
                      <a:pt x="16006" y="152"/>
                      <a:pt x="15915" y="152"/>
                      <a:pt x="15823" y="152"/>
                    </a:cubicBezTo>
                    <a:cubicBezTo>
                      <a:pt x="15091" y="152"/>
                      <a:pt x="14351" y="189"/>
                      <a:pt x="13621" y="189"/>
                    </a:cubicBezTo>
                    <a:lnTo>
                      <a:pt x="13633" y="261"/>
                    </a:lnTo>
                    <a:cubicBezTo>
                      <a:pt x="13571" y="258"/>
                      <a:pt x="13510" y="257"/>
                      <a:pt x="13448" y="257"/>
                    </a:cubicBezTo>
                    <a:cubicBezTo>
                      <a:pt x="13204" y="257"/>
                      <a:pt x="12966" y="273"/>
                      <a:pt x="12728" y="273"/>
                    </a:cubicBezTo>
                    <a:lnTo>
                      <a:pt x="12716" y="332"/>
                    </a:lnTo>
                    <a:cubicBezTo>
                      <a:pt x="12430" y="332"/>
                      <a:pt x="12133" y="356"/>
                      <a:pt x="11847" y="368"/>
                    </a:cubicBezTo>
                    <a:lnTo>
                      <a:pt x="11835" y="427"/>
                    </a:lnTo>
                    <a:cubicBezTo>
                      <a:pt x="11621" y="427"/>
                      <a:pt x="11418" y="439"/>
                      <a:pt x="11216" y="451"/>
                    </a:cubicBezTo>
                    <a:lnTo>
                      <a:pt x="11216" y="511"/>
                    </a:lnTo>
                    <a:cubicBezTo>
                      <a:pt x="11037" y="523"/>
                      <a:pt x="10859" y="523"/>
                      <a:pt x="10680" y="535"/>
                    </a:cubicBezTo>
                    <a:lnTo>
                      <a:pt x="10680" y="606"/>
                    </a:lnTo>
                    <a:cubicBezTo>
                      <a:pt x="10525" y="606"/>
                      <a:pt x="10382" y="618"/>
                      <a:pt x="10240" y="618"/>
                    </a:cubicBezTo>
                    <a:lnTo>
                      <a:pt x="10228" y="678"/>
                    </a:lnTo>
                    <a:cubicBezTo>
                      <a:pt x="9871" y="701"/>
                      <a:pt x="9537" y="820"/>
                      <a:pt x="9204" y="904"/>
                    </a:cubicBezTo>
                    <a:cubicBezTo>
                      <a:pt x="9085" y="939"/>
                      <a:pt x="8966" y="975"/>
                      <a:pt x="8847" y="999"/>
                    </a:cubicBezTo>
                    <a:cubicBezTo>
                      <a:pt x="8751" y="1047"/>
                      <a:pt x="8656" y="1070"/>
                      <a:pt x="8549" y="1070"/>
                    </a:cubicBezTo>
                    <a:lnTo>
                      <a:pt x="8537" y="1142"/>
                    </a:lnTo>
                    <a:cubicBezTo>
                      <a:pt x="8477" y="1154"/>
                      <a:pt x="8347" y="1154"/>
                      <a:pt x="8287" y="1154"/>
                    </a:cubicBezTo>
                    <a:lnTo>
                      <a:pt x="8275" y="1237"/>
                    </a:lnTo>
                    <a:cubicBezTo>
                      <a:pt x="8216" y="1237"/>
                      <a:pt x="8073" y="1249"/>
                      <a:pt x="8001" y="1249"/>
                    </a:cubicBezTo>
                    <a:lnTo>
                      <a:pt x="8001" y="1356"/>
                    </a:lnTo>
                    <a:cubicBezTo>
                      <a:pt x="7966" y="1344"/>
                      <a:pt x="7882" y="1309"/>
                      <a:pt x="7846" y="1297"/>
                    </a:cubicBezTo>
                    <a:lnTo>
                      <a:pt x="7823" y="1392"/>
                    </a:lnTo>
                    <a:cubicBezTo>
                      <a:pt x="7680" y="1428"/>
                      <a:pt x="7537" y="1475"/>
                      <a:pt x="7394" y="1523"/>
                    </a:cubicBezTo>
                    <a:lnTo>
                      <a:pt x="7382" y="1606"/>
                    </a:lnTo>
                    <a:cubicBezTo>
                      <a:pt x="7334" y="1594"/>
                      <a:pt x="7263" y="1582"/>
                      <a:pt x="7215" y="1570"/>
                    </a:cubicBezTo>
                    <a:lnTo>
                      <a:pt x="7204" y="1690"/>
                    </a:lnTo>
                    <a:cubicBezTo>
                      <a:pt x="7156" y="1678"/>
                      <a:pt x="7073" y="1666"/>
                      <a:pt x="7037" y="1666"/>
                    </a:cubicBezTo>
                    <a:lnTo>
                      <a:pt x="7025" y="1773"/>
                    </a:lnTo>
                    <a:cubicBezTo>
                      <a:pt x="6977" y="1773"/>
                      <a:pt x="6906" y="1761"/>
                      <a:pt x="6858" y="1749"/>
                    </a:cubicBezTo>
                    <a:lnTo>
                      <a:pt x="6834" y="1868"/>
                    </a:lnTo>
                    <a:cubicBezTo>
                      <a:pt x="6799" y="1856"/>
                      <a:pt x="6727" y="1844"/>
                      <a:pt x="6680" y="1844"/>
                    </a:cubicBezTo>
                    <a:lnTo>
                      <a:pt x="6668" y="1951"/>
                    </a:lnTo>
                    <a:cubicBezTo>
                      <a:pt x="6632" y="1951"/>
                      <a:pt x="6549" y="1940"/>
                      <a:pt x="6513" y="1940"/>
                    </a:cubicBezTo>
                    <a:lnTo>
                      <a:pt x="6501" y="2047"/>
                    </a:lnTo>
                    <a:cubicBezTo>
                      <a:pt x="6453" y="2047"/>
                      <a:pt x="6382" y="2047"/>
                      <a:pt x="6334" y="2035"/>
                    </a:cubicBezTo>
                    <a:lnTo>
                      <a:pt x="6322" y="2142"/>
                    </a:lnTo>
                    <a:lnTo>
                      <a:pt x="6227" y="2118"/>
                    </a:lnTo>
                    <a:lnTo>
                      <a:pt x="6227" y="2225"/>
                    </a:lnTo>
                    <a:cubicBezTo>
                      <a:pt x="6191" y="2225"/>
                      <a:pt x="6108" y="2213"/>
                      <a:pt x="6072" y="2213"/>
                    </a:cubicBezTo>
                    <a:lnTo>
                      <a:pt x="6061" y="2321"/>
                    </a:lnTo>
                    <a:lnTo>
                      <a:pt x="5953" y="2297"/>
                    </a:lnTo>
                    <a:lnTo>
                      <a:pt x="5965" y="2392"/>
                    </a:lnTo>
                    <a:lnTo>
                      <a:pt x="5810" y="2392"/>
                    </a:lnTo>
                    <a:lnTo>
                      <a:pt x="5799" y="2475"/>
                    </a:lnTo>
                    <a:cubicBezTo>
                      <a:pt x="5763" y="2487"/>
                      <a:pt x="5703" y="2523"/>
                      <a:pt x="5668" y="2547"/>
                    </a:cubicBezTo>
                    <a:cubicBezTo>
                      <a:pt x="5537" y="2654"/>
                      <a:pt x="5406" y="2749"/>
                      <a:pt x="5275" y="2856"/>
                    </a:cubicBezTo>
                    <a:cubicBezTo>
                      <a:pt x="4810" y="3225"/>
                      <a:pt x="4406" y="3666"/>
                      <a:pt x="4013" y="4095"/>
                    </a:cubicBezTo>
                    <a:lnTo>
                      <a:pt x="4001" y="4154"/>
                    </a:lnTo>
                    <a:cubicBezTo>
                      <a:pt x="3894" y="4261"/>
                      <a:pt x="3775" y="4368"/>
                      <a:pt x="3715" y="4523"/>
                    </a:cubicBezTo>
                    <a:lnTo>
                      <a:pt x="3667" y="4523"/>
                    </a:lnTo>
                    <a:cubicBezTo>
                      <a:pt x="3632" y="4666"/>
                      <a:pt x="3489" y="4726"/>
                      <a:pt x="3453" y="4869"/>
                    </a:cubicBezTo>
                    <a:lnTo>
                      <a:pt x="3405" y="4880"/>
                    </a:lnTo>
                    <a:cubicBezTo>
                      <a:pt x="3358" y="4964"/>
                      <a:pt x="3322" y="5035"/>
                      <a:pt x="3274" y="5119"/>
                    </a:cubicBezTo>
                    <a:cubicBezTo>
                      <a:pt x="3191" y="5202"/>
                      <a:pt x="3132" y="5297"/>
                      <a:pt x="3096" y="5416"/>
                    </a:cubicBezTo>
                    <a:lnTo>
                      <a:pt x="3013" y="5416"/>
                    </a:lnTo>
                    <a:cubicBezTo>
                      <a:pt x="3024" y="5452"/>
                      <a:pt x="3024" y="5535"/>
                      <a:pt x="3024" y="5571"/>
                    </a:cubicBezTo>
                    <a:lnTo>
                      <a:pt x="2929" y="5583"/>
                    </a:lnTo>
                    <a:lnTo>
                      <a:pt x="2941" y="5678"/>
                    </a:lnTo>
                    <a:lnTo>
                      <a:pt x="2846" y="5702"/>
                    </a:lnTo>
                    <a:cubicBezTo>
                      <a:pt x="2846" y="5738"/>
                      <a:pt x="2858" y="5809"/>
                      <a:pt x="2858" y="5857"/>
                    </a:cubicBezTo>
                    <a:lnTo>
                      <a:pt x="2774" y="5857"/>
                    </a:lnTo>
                    <a:cubicBezTo>
                      <a:pt x="2739" y="5940"/>
                      <a:pt x="2703" y="6035"/>
                      <a:pt x="2667" y="6131"/>
                    </a:cubicBezTo>
                    <a:lnTo>
                      <a:pt x="2584" y="6131"/>
                    </a:lnTo>
                    <a:cubicBezTo>
                      <a:pt x="2584" y="6166"/>
                      <a:pt x="2584" y="6238"/>
                      <a:pt x="2596" y="6273"/>
                    </a:cubicBezTo>
                    <a:cubicBezTo>
                      <a:pt x="2524" y="6345"/>
                      <a:pt x="2477" y="6428"/>
                      <a:pt x="2429" y="6523"/>
                    </a:cubicBezTo>
                    <a:cubicBezTo>
                      <a:pt x="1369" y="9000"/>
                      <a:pt x="1167" y="11715"/>
                      <a:pt x="750" y="14358"/>
                    </a:cubicBezTo>
                    <a:cubicBezTo>
                      <a:pt x="429" y="16441"/>
                      <a:pt x="310" y="18561"/>
                      <a:pt x="72" y="20656"/>
                    </a:cubicBezTo>
                    <a:cubicBezTo>
                      <a:pt x="0" y="21573"/>
                      <a:pt x="24" y="22502"/>
                      <a:pt x="72" y="23430"/>
                    </a:cubicBezTo>
                    <a:cubicBezTo>
                      <a:pt x="167" y="24585"/>
                      <a:pt x="179" y="25740"/>
                      <a:pt x="322" y="26883"/>
                    </a:cubicBezTo>
                    <a:cubicBezTo>
                      <a:pt x="536" y="29026"/>
                      <a:pt x="679" y="31169"/>
                      <a:pt x="977" y="33289"/>
                    </a:cubicBezTo>
                    <a:cubicBezTo>
                      <a:pt x="1310" y="35289"/>
                      <a:pt x="1727" y="37265"/>
                      <a:pt x="2084" y="39254"/>
                    </a:cubicBezTo>
                    <a:cubicBezTo>
                      <a:pt x="2274" y="40290"/>
                      <a:pt x="2643" y="41290"/>
                      <a:pt x="3132" y="42230"/>
                    </a:cubicBezTo>
                    <a:lnTo>
                      <a:pt x="3215" y="42242"/>
                    </a:lnTo>
                    <a:cubicBezTo>
                      <a:pt x="3203" y="42278"/>
                      <a:pt x="3203" y="42361"/>
                      <a:pt x="3203" y="42397"/>
                    </a:cubicBezTo>
                    <a:lnTo>
                      <a:pt x="3274" y="42421"/>
                    </a:lnTo>
                    <a:cubicBezTo>
                      <a:pt x="3322" y="42516"/>
                      <a:pt x="3382" y="42611"/>
                      <a:pt x="3453" y="42718"/>
                    </a:cubicBezTo>
                    <a:cubicBezTo>
                      <a:pt x="3524" y="42814"/>
                      <a:pt x="3620" y="42909"/>
                      <a:pt x="3667" y="43028"/>
                    </a:cubicBezTo>
                    <a:lnTo>
                      <a:pt x="3715" y="43028"/>
                    </a:lnTo>
                    <a:cubicBezTo>
                      <a:pt x="4013" y="43445"/>
                      <a:pt x="4406" y="43790"/>
                      <a:pt x="4787" y="44123"/>
                    </a:cubicBezTo>
                    <a:cubicBezTo>
                      <a:pt x="5025" y="44314"/>
                      <a:pt x="5239" y="44516"/>
                      <a:pt x="5513" y="44659"/>
                    </a:cubicBezTo>
                    <a:lnTo>
                      <a:pt x="5525" y="44695"/>
                    </a:lnTo>
                    <a:cubicBezTo>
                      <a:pt x="5620" y="44754"/>
                      <a:pt x="5715" y="44814"/>
                      <a:pt x="5810" y="44885"/>
                    </a:cubicBezTo>
                    <a:cubicBezTo>
                      <a:pt x="5894" y="44933"/>
                      <a:pt x="5965" y="44969"/>
                      <a:pt x="6061" y="45004"/>
                    </a:cubicBezTo>
                    <a:lnTo>
                      <a:pt x="6061" y="45088"/>
                    </a:lnTo>
                    <a:cubicBezTo>
                      <a:pt x="6096" y="45088"/>
                      <a:pt x="6180" y="45076"/>
                      <a:pt x="6215" y="45076"/>
                    </a:cubicBezTo>
                    <a:lnTo>
                      <a:pt x="6215" y="45183"/>
                    </a:lnTo>
                    <a:lnTo>
                      <a:pt x="6322" y="45147"/>
                    </a:lnTo>
                    <a:lnTo>
                      <a:pt x="6322" y="45266"/>
                    </a:lnTo>
                    <a:cubicBezTo>
                      <a:pt x="6370" y="45254"/>
                      <a:pt x="6453" y="45243"/>
                      <a:pt x="6489" y="45243"/>
                    </a:cubicBezTo>
                    <a:lnTo>
                      <a:pt x="6501" y="45362"/>
                    </a:lnTo>
                    <a:cubicBezTo>
                      <a:pt x="6537" y="45350"/>
                      <a:pt x="6620" y="45338"/>
                      <a:pt x="6668" y="45338"/>
                    </a:cubicBezTo>
                    <a:lnTo>
                      <a:pt x="6668" y="45421"/>
                    </a:lnTo>
                    <a:cubicBezTo>
                      <a:pt x="6751" y="45457"/>
                      <a:pt x="6834" y="45493"/>
                      <a:pt x="6918" y="45528"/>
                    </a:cubicBezTo>
                    <a:lnTo>
                      <a:pt x="6965" y="45600"/>
                    </a:lnTo>
                    <a:cubicBezTo>
                      <a:pt x="7001" y="45600"/>
                      <a:pt x="7084" y="45600"/>
                      <a:pt x="7120" y="45612"/>
                    </a:cubicBezTo>
                    <a:lnTo>
                      <a:pt x="7132" y="45707"/>
                    </a:lnTo>
                    <a:cubicBezTo>
                      <a:pt x="7168" y="45707"/>
                      <a:pt x="7227" y="45695"/>
                      <a:pt x="7263" y="45695"/>
                    </a:cubicBezTo>
                    <a:cubicBezTo>
                      <a:pt x="7346" y="45790"/>
                      <a:pt x="7501" y="45790"/>
                      <a:pt x="7596" y="45885"/>
                    </a:cubicBezTo>
                    <a:lnTo>
                      <a:pt x="7704" y="45885"/>
                    </a:lnTo>
                    <a:cubicBezTo>
                      <a:pt x="8049" y="46100"/>
                      <a:pt x="8466" y="46147"/>
                      <a:pt x="8847" y="46302"/>
                    </a:cubicBezTo>
                    <a:cubicBezTo>
                      <a:pt x="8906" y="46314"/>
                      <a:pt x="9013" y="46326"/>
                      <a:pt x="9073" y="46326"/>
                    </a:cubicBezTo>
                    <a:cubicBezTo>
                      <a:pt x="9085" y="46350"/>
                      <a:pt x="9085" y="46386"/>
                      <a:pt x="9085" y="46397"/>
                    </a:cubicBezTo>
                    <a:cubicBezTo>
                      <a:pt x="9180" y="46409"/>
                      <a:pt x="9347" y="46409"/>
                      <a:pt x="9430" y="46409"/>
                    </a:cubicBezTo>
                    <a:lnTo>
                      <a:pt x="9430" y="46481"/>
                    </a:lnTo>
                    <a:cubicBezTo>
                      <a:pt x="9716" y="46505"/>
                      <a:pt x="9990" y="46576"/>
                      <a:pt x="10263" y="46647"/>
                    </a:cubicBezTo>
                    <a:cubicBezTo>
                      <a:pt x="10513" y="46695"/>
                      <a:pt x="10752" y="46743"/>
                      <a:pt x="11002" y="46790"/>
                    </a:cubicBezTo>
                    <a:cubicBezTo>
                      <a:pt x="11180" y="46862"/>
                      <a:pt x="11383" y="46850"/>
                      <a:pt x="11573" y="46874"/>
                    </a:cubicBezTo>
                    <a:lnTo>
                      <a:pt x="11573" y="46933"/>
                    </a:lnTo>
                    <a:cubicBezTo>
                      <a:pt x="11942" y="46945"/>
                      <a:pt x="12299" y="47028"/>
                      <a:pt x="12668" y="47088"/>
                    </a:cubicBezTo>
                    <a:cubicBezTo>
                      <a:pt x="13288" y="47183"/>
                      <a:pt x="13919" y="47267"/>
                      <a:pt x="14538" y="47362"/>
                    </a:cubicBezTo>
                    <a:cubicBezTo>
                      <a:pt x="15026" y="47386"/>
                      <a:pt x="15502" y="47481"/>
                      <a:pt x="15978" y="47505"/>
                    </a:cubicBezTo>
                    <a:cubicBezTo>
                      <a:pt x="16276" y="47588"/>
                      <a:pt x="16598" y="47564"/>
                      <a:pt x="16907" y="47576"/>
                    </a:cubicBezTo>
                    <a:lnTo>
                      <a:pt x="16907" y="47636"/>
                    </a:lnTo>
                    <a:cubicBezTo>
                      <a:pt x="17264" y="47636"/>
                      <a:pt x="17610" y="47659"/>
                      <a:pt x="17967" y="47671"/>
                    </a:cubicBezTo>
                    <a:lnTo>
                      <a:pt x="17979" y="47731"/>
                    </a:lnTo>
                    <a:cubicBezTo>
                      <a:pt x="18348" y="47731"/>
                      <a:pt x="18717" y="47743"/>
                      <a:pt x="19098" y="47779"/>
                    </a:cubicBezTo>
                    <a:cubicBezTo>
                      <a:pt x="19598" y="47862"/>
                      <a:pt x="20122" y="47826"/>
                      <a:pt x="20634" y="47850"/>
                    </a:cubicBezTo>
                    <a:lnTo>
                      <a:pt x="20646" y="47898"/>
                    </a:lnTo>
                    <a:cubicBezTo>
                      <a:pt x="21229" y="47910"/>
                      <a:pt x="21801" y="47921"/>
                      <a:pt x="22384" y="47957"/>
                    </a:cubicBezTo>
                    <a:cubicBezTo>
                      <a:pt x="22825" y="48040"/>
                      <a:pt x="23277" y="47993"/>
                      <a:pt x="23717" y="48040"/>
                    </a:cubicBezTo>
                    <a:cubicBezTo>
                      <a:pt x="24297" y="48104"/>
                      <a:pt x="24876" y="48109"/>
                      <a:pt x="25456" y="48109"/>
                    </a:cubicBezTo>
                    <a:cubicBezTo>
                      <a:pt x="25572" y="48109"/>
                      <a:pt x="25688" y="48109"/>
                      <a:pt x="25803" y="48109"/>
                    </a:cubicBezTo>
                    <a:cubicBezTo>
                      <a:pt x="25977" y="48109"/>
                      <a:pt x="26151" y="48110"/>
                      <a:pt x="26325" y="48112"/>
                    </a:cubicBezTo>
                    <a:lnTo>
                      <a:pt x="26337" y="48171"/>
                    </a:lnTo>
                    <a:cubicBezTo>
                      <a:pt x="26916" y="48171"/>
                      <a:pt x="27501" y="48177"/>
                      <a:pt x="28084" y="48177"/>
                    </a:cubicBezTo>
                    <a:cubicBezTo>
                      <a:pt x="28375" y="48177"/>
                      <a:pt x="28667" y="48175"/>
                      <a:pt x="28956" y="48171"/>
                    </a:cubicBezTo>
                    <a:cubicBezTo>
                      <a:pt x="28980" y="48171"/>
                      <a:pt x="29004" y="48171"/>
                      <a:pt x="29028" y="48171"/>
                    </a:cubicBezTo>
                    <a:cubicBezTo>
                      <a:pt x="29420" y="48171"/>
                      <a:pt x="29812" y="48242"/>
                      <a:pt x="30204" y="48242"/>
                    </a:cubicBezTo>
                    <a:cubicBezTo>
                      <a:pt x="30288" y="48242"/>
                      <a:pt x="30372" y="48239"/>
                      <a:pt x="30456" y="48231"/>
                    </a:cubicBezTo>
                    <a:cubicBezTo>
                      <a:pt x="30570" y="48223"/>
                      <a:pt x="30682" y="48219"/>
                      <a:pt x="30795" y="48219"/>
                    </a:cubicBezTo>
                    <a:cubicBezTo>
                      <a:pt x="31488" y="48219"/>
                      <a:pt x="32174" y="48351"/>
                      <a:pt x="32869" y="48351"/>
                    </a:cubicBezTo>
                    <a:cubicBezTo>
                      <a:pt x="32894" y="48351"/>
                      <a:pt x="32919" y="48350"/>
                      <a:pt x="32945" y="48350"/>
                    </a:cubicBezTo>
                    <a:cubicBezTo>
                      <a:pt x="33234" y="48358"/>
                      <a:pt x="33523" y="48361"/>
                      <a:pt x="33812" y="48361"/>
                    </a:cubicBezTo>
                    <a:cubicBezTo>
                      <a:pt x="34484" y="48361"/>
                      <a:pt x="35155" y="48346"/>
                      <a:pt x="35826" y="48346"/>
                    </a:cubicBezTo>
                    <a:cubicBezTo>
                      <a:pt x="36530" y="48346"/>
                      <a:pt x="37233" y="48363"/>
                      <a:pt x="37934" y="48433"/>
                    </a:cubicBezTo>
                    <a:cubicBezTo>
                      <a:pt x="38025" y="48433"/>
                      <a:pt x="38116" y="48432"/>
                      <a:pt x="38207" y="48432"/>
                    </a:cubicBezTo>
                    <a:cubicBezTo>
                      <a:pt x="38753" y="48432"/>
                      <a:pt x="39302" y="48445"/>
                      <a:pt x="39849" y="48445"/>
                    </a:cubicBezTo>
                    <a:cubicBezTo>
                      <a:pt x="40487" y="48445"/>
                      <a:pt x="41124" y="48427"/>
                      <a:pt x="41755" y="48350"/>
                    </a:cubicBezTo>
                    <a:cubicBezTo>
                      <a:pt x="41875" y="48348"/>
                      <a:pt x="41994" y="48348"/>
                      <a:pt x="42113" y="48348"/>
                    </a:cubicBezTo>
                    <a:cubicBezTo>
                      <a:pt x="42271" y="48348"/>
                      <a:pt x="42430" y="48349"/>
                      <a:pt x="42588" y="48349"/>
                    </a:cubicBezTo>
                    <a:cubicBezTo>
                      <a:pt x="43143" y="48349"/>
                      <a:pt x="43696" y="48338"/>
                      <a:pt x="44244" y="48243"/>
                    </a:cubicBezTo>
                    <a:cubicBezTo>
                      <a:pt x="44923" y="48088"/>
                      <a:pt x="45625" y="48136"/>
                      <a:pt x="46304" y="47981"/>
                    </a:cubicBezTo>
                    <a:cubicBezTo>
                      <a:pt x="46458" y="47921"/>
                      <a:pt x="46613" y="47910"/>
                      <a:pt x="46780" y="47910"/>
                    </a:cubicBezTo>
                    <a:lnTo>
                      <a:pt x="46792" y="47850"/>
                    </a:lnTo>
                    <a:cubicBezTo>
                      <a:pt x="47066" y="47838"/>
                      <a:pt x="47339" y="47767"/>
                      <a:pt x="47613" y="47683"/>
                    </a:cubicBezTo>
                    <a:cubicBezTo>
                      <a:pt x="47804" y="47636"/>
                      <a:pt x="47982" y="47588"/>
                      <a:pt x="48173" y="47540"/>
                    </a:cubicBezTo>
                    <a:cubicBezTo>
                      <a:pt x="48387" y="47481"/>
                      <a:pt x="48590" y="47409"/>
                      <a:pt x="48792" y="47350"/>
                    </a:cubicBezTo>
                    <a:cubicBezTo>
                      <a:pt x="48887" y="47326"/>
                      <a:pt x="48971" y="47290"/>
                      <a:pt x="49066" y="47267"/>
                    </a:cubicBezTo>
                    <a:cubicBezTo>
                      <a:pt x="49149" y="47231"/>
                      <a:pt x="49244" y="47207"/>
                      <a:pt x="49328" y="47183"/>
                    </a:cubicBezTo>
                    <a:cubicBezTo>
                      <a:pt x="49447" y="47136"/>
                      <a:pt x="49554" y="47100"/>
                      <a:pt x="49661" y="47052"/>
                    </a:cubicBezTo>
                    <a:cubicBezTo>
                      <a:pt x="49816" y="47005"/>
                      <a:pt x="49983" y="46969"/>
                      <a:pt x="50114" y="46862"/>
                    </a:cubicBezTo>
                    <a:lnTo>
                      <a:pt x="50221" y="46862"/>
                    </a:lnTo>
                    <a:cubicBezTo>
                      <a:pt x="50423" y="46719"/>
                      <a:pt x="50673" y="46647"/>
                      <a:pt x="50899" y="46516"/>
                    </a:cubicBezTo>
                    <a:cubicBezTo>
                      <a:pt x="51054" y="46433"/>
                      <a:pt x="51209" y="46350"/>
                      <a:pt x="51352" y="46266"/>
                    </a:cubicBezTo>
                    <a:cubicBezTo>
                      <a:pt x="51971" y="45945"/>
                      <a:pt x="52531" y="45540"/>
                      <a:pt x="53090" y="45147"/>
                    </a:cubicBezTo>
                    <a:lnTo>
                      <a:pt x="53114" y="45112"/>
                    </a:lnTo>
                    <a:cubicBezTo>
                      <a:pt x="53305" y="44969"/>
                      <a:pt x="53483" y="44802"/>
                      <a:pt x="53650" y="44623"/>
                    </a:cubicBezTo>
                    <a:lnTo>
                      <a:pt x="53721" y="44635"/>
                    </a:lnTo>
                    <a:lnTo>
                      <a:pt x="53709" y="44552"/>
                    </a:lnTo>
                    <a:lnTo>
                      <a:pt x="53793" y="44528"/>
                    </a:lnTo>
                    <a:lnTo>
                      <a:pt x="53816" y="44445"/>
                    </a:lnTo>
                    <a:lnTo>
                      <a:pt x="53864" y="44445"/>
                    </a:lnTo>
                    <a:cubicBezTo>
                      <a:pt x="54031" y="44207"/>
                      <a:pt x="54257" y="44040"/>
                      <a:pt x="54412" y="43802"/>
                    </a:cubicBezTo>
                    <a:cubicBezTo>
                      <a:pt x="54483" y="43695"/>
                      <a:pt x="54590" y="43611"/>
                      <a:pt x="54626" y="43492"/>
                    </a:cubicBezTo>
                    <a:lnTo>
                      <a:pt x="54674" y="43468"/>
                    </a:lnTo>
                    <a:cubicBezTo>
                      <a:pt x="54733" y="43373"/>
                      <a:pt x="54793" y="43278"/>
                      <a:pt x="54852" y="43183"/>
                    </a:cubicBezTo>
                    <a:cubicBezTo>
                      <a:pt x="54912" y="43099"/>
                      <a:pt x="54971" y="43004"/>
                      <a:pt x="55031" y="42921"/>
                    </a:cubicBezTo>
                    <a:cubicBezTo>
                      <a:pt x="55114" y="42766"/>
                      <a:pt x="55210" y="42611"/>
                      <a:pt x="55293" y="42456"/>
                    </a:cubicBezTo>
                    <a:cubicBezTo>
                      <a:pt x="55352" y="42337"/>
                      <a:pt x="55412" y="42230"/>
                      <a:pt x="55483" y="42111"/>
                    </a:cubicBezTo>
                    <a:cubicBezTo>
                      <a:pt x="55555" y="41956"/>
                      <a:pt x="55626" y="41802"/>
                      <a:pt x="55698" y="41647"/>
                    </a:cubicBezTo>
                    <a:cubicBezTo>
                      <a:pt x="55757" y="41492"/>
                      <a:pt x="55817" y="41349"/>
                      <a:pt x="55876" y="41206"/>
                    </a:cubicBezTo>
                    <a:cubicBezTo>
                      <a:pt x="55912" y="41087"/>
                      <a:pt x="55960" y="40980"/>
                      <a:pt x="56007" y="40873"/>
                    </a:cubicBezTo>
                    <a:cubicBezTo>
                      <a:pt x="56031" y="40778"/>
                      <a:pt x="56055" y="40682"/>
                      <a:pt x="56091" y="40599"/>
                    </a:cubicBezTo>
                    <a:cubicBezTo>
                      <a:pt x="56626" y="38837"/>
                      <a:pt x="56745" y="36980"/>
                      <a:pt x="56864" y="35146"/>
                    </a:cubicBezTo>
                    <a:cubicBezTo>
                      <a:pt x="56936" y="34836"/>
                      <a:pt x="56888" y="34503"/>
                      <a:pt x="56912" y="34182"/>
                    </a:cubicBezTo>
                    <a:cubicBezTo>
                      <a:pt x="56936" y="33205"/>
                      <a:pt x="56948" y="32229"/>
                      <a:pt x="56948" y="31253"/>
                    </a:cubicBezTo>
                    <a:cubicBezTo>
                      <a:pt x="57031" y="30360"/>
                      <a:pt x="56960" y="29467"/>
                      <a:pt x="57055" y="28586"/>
                    </a:cubicBezTo>
                    <a:cubicBezTo>
                      <a:pt x="57126" y="28086"/>
                      <a:pt x="57055" y="27562"/>
                      <a:pt x="57150" y="27074"/>
                    </a:cubicBezTo>
                    <a:cubicBezTo>
                      <a:pt x="57210" y="25728"/>
                      <a:pt x="57138" y="24395"/>
                      <a:pt x="57210" y="23061"/>
                    </a:cubicBezTo>
                    <a:cubicBezTo>
                      <a:pt x="57293" y="22621"/>
                      <a:pt x="57234" y="22180"/>
                      <a:pt x="57329" y="21740"/>
                    </a:cubicBezTo>
                    <a:cubicBezTo>
                      <a:pt x="57365" y="21228"/>
                      <a:pt x="57376" y="20728"/>
                      <a:pt x="57400" y="20216"/>
                    </a:cubicBezTo>
                    <a:cubicBezTo>
                      <a:pt x="57448" y="19918"/>
                      <a:pt x="57424" y="19620"/>
                      <a:pt x="57436" y="19335"/>
                    </a:cubicBezTo>
                    <a:cubicBezTo>
                      <a:pt x="57424" y="17965"/>
                      <a:pt x="57460" y="16608"/>
                      <a:pt x="57436" y="15239"/>
                    </a:cubicBezTo>
                    <a:cubicBezTo>
                      <a:pt x="57341" y="13965"/>
                      <a:pt x="57174" y="12691"/>
                      <a:pt x="57067" y="11405"/>
                    </a:cubicBezTo>
                    <a:cubicBezTo>
                      <a:pt x="56984" y="10810"/>
                      <a:pt x="56900" y="10214"/>
                      <a:pt x="56805" y="9631"/>
                    </a:cubicBezTo>
                    <a:cubicBezTo>
                      <a:pt x="56757" y="9476"/>
                      <a:pt x="56734" y="9333"/>
                      <a:pt x="56710" y="9190"/>
                    </a:cubicBezTo>
                    <a:cubicBezTo>
                      <a:pt x="56674" y="9060"/>
                      <a:pt x="56650" y="8940"/>
                      <a:pt x="56626" y="8821"/>
                    </a:cubicBezTo>
                    <a:cubicBezTo>
                      <a:pt x="56591" y="8714"/>
                      <a:pt x="56555" y="8595"/>
                      <a:pt x="56531" y="8476"/>
                    </a:cubicBezTo>
                    <a:cubicBezTo>
                      <a:pt x="56495" y="8393"/>
                      <a:pt x="56472" y="8298"/>
                      <a:pt x="56448" y="8202"/>
                    </a:cubicBezTo>
                    <a:cubicBezTo>
                      <a:pt x="56400" y="8095"/>
                      <a:pt x="56364" y="7976"/>
                      <a:pt x="56317" y="7869"/>
                    </a:cubicBezTo>
                    <a:cubicBezTo>
                      <a:pt x="56210" y="7595"/>
                      <a:pt x="56102" y="7321"/>
                      <a:pt x="55960" y="7071"/>
                    </a:cubicBezTo>
                    <a:cubicBezTo>
                      <a:pt x="55936" y="7024"/>
                      <a:pt x="55900" y="6940"/>
                      <a:pt x="55876" y="6893"/>
                    </a:cubicBezTo>
                    <a:cubicBezTo>
                      <a:pt x="55793" y="6774"/>
                      <a:pt x="55733" y="6631"/>
                      <a:pt x="55662" y="6512"/>
                    </a:cubicBezTo>
                    <a:cubicBezTo>
                      <a:pt x="55543" y="6321"/>
                      <a:pt x="55424" y="6142"/>
                      <a:pt x="55293" y="5976"/>
                    </a:cubicBezTo>
                    <a:cubicBezTo>
                      <a:pt x="55233" y="5881"/>
                      <a:pt x="55174" y="5797"/>
                      <a:pt x="55114" y="5714"/>
                    </a:cubicBezTo>
                    <a:cubicBezTo>
                      <a:pt x="55102" y="5690"/>
                      <a:pt x="55055" y="5631"/>
                      <a:pt x="55031" y="5607"/>
                    </a:cubicBezTo>
                    <a:cubicBezTo>
                      <a:pt x="54698" y="5202"/>
                      <a:pt x="54328" y="4821"/>
                      <a:pt x="53912" y="4499"/>
                    </a:cubicBezTo>
                    <a:lnTo>
                      <a:pt x="53888" y="4452"/>
                    </a:lnTo>
                    <a:cubicBezTo>
                      <a:pt x="53769" y="4368"/>
                      <a:pt x="53638" y="4285"/>
                      <a:pt x="53519" y="4190"/>
                    </a:cubicBezTo>
                    <a:cubicBezTo>
                      <a:pt x="53424" y="4130"/>
                      <a:pt x="53340" y="4071"/>
                      <a:pt x="53245" y="4011"/>
                    </a:cubicBezTo>
                    <a:cubicBezTo>
                      <a:pt x="53150" y="3952"/>
                      <a:pt x="53054" y="3892"/>
                      <a:pt x="52971" y="3833"/>
                    </a:cubicBezTo>
                    <a:cubicBezTo>
                      <a:pt x="52721" y="3702"/>
                      <a:pt x="52483" y="3559"/>
                      <a:pt x="52233" y="3440"/>
                    </a:cubicBezTo>
                    <a:cubicBezTo>
                      <a:pt x="51971" y="3309"/>
                      <a:pt x="51709" y="3190"/>
                      <a:pt x="51447" y="3083"/>
                    </a:cubicBezTo>
                    <a:cubicBezTo>
                      <a:pt x="51269" y="3011"/>
                      <a:pt x="51102" y="2928"/>
                      <a:pt x="50935" y="2868"/>
                    </a:cubicBezTo>
                    <a:cubicBezTo>
                      <a:pt x="50721" y="2785"/>
                      <a:pt x="50495" y="2713"/>
                      <a:pt x="50292" y="2630"/>
                    </a:cubicBezTo>
                    <a:cubicBezTo>
                      <a:pt x="50197" y="2594"/>
                      <a:pt x="50102" y="2559"/>
                      <a:pt x="50018" y="2547"/>
                    </a:cubicBezTo>
                    <a:cubicBezTo>
                      <a:pt x="49792" y="2463"/>
                      <a:pt x="49554" y="2404"/>
                      <a:pt x="49328" y="2332"/>
                    </a:cubicBezTo>
                    <a:cubicBezTo>
                      <a:pt x="48971" y="2237"/>
                      <a:pt x="48625" y="2154"/>
                      <a:pt x="48268" y="2059"/>
                    </a:cubicBezTo>
                    <a:cubicBezTo>
                      <a:pt x="48149" y="2035"/>
                      <a:pt x="48018" y="2011"/>
                      <a:pt x="47899" y="1975"/>
                    </a:cubicBezTo>
                    <a:cubicBezTo>
                      <a:pt x="47649" y="1928"/>
                      <a:pt x="47399" y="1856"/>
                      <a:pt x="47149" y="1844"/>
                    </a:cubicBezTo>
                    <a:lnTo>
                      <a:pt x="47137" y="1785"/>
                    </a:lnTo>
                    <a:cubicBezTo>
                      <a:pt x="47006" y="1773"/>
                      <a:pt x="46863" y="1749"/>
                      <a:pt x="46732" y="1737"/>
                    </a:cubicBezTo>
                    <a:cubicBezTo>
                      <a:pt x="46387" y="1630"/>
                      <a:pt x="46030" y="1618"/>
                      <a:pt x="45685" y="1523"/>
                    </a:cubicBezTo>
                    <a:cubicBezTo>
                      <a:pt x="45518" y="1511"/>
                      <a:pt x="45351" y="1487"/>
                      <a:pt x="45184" y="1487"/>
                    </a:cubicBezTo>
                    <a:lnTo>
                      <a:pt x="45184" y="1428"/>
                    </a:lnTo>
                    <a:cubicBezTo>
                      <a:pt x="44970" y="1416"/>
                      <a:pt x="44768" y="1404"/>
                      <a:pt x="44565" y="1404"/>
                    </a:cubicBezTo>
                    <a:lnTo>
                      <a:pt x="44553" y="1344"/>
                    </a:lnTo>
                    <a:cubicBezTo>
                      <a:pt x="44303" y="1332"/>
                      <a:pt x="44053" y="1320"/>
                      <a:pt x="43815" y="1273"/>
                    </a:cubicBezTo>
                    <a:cubicBezTo>
                      <a:pt x="43337" y="1250"/>
                      <a:pt x="42880" y="1129"/>
                      <a:pt x="42404" y="1129"/>
                    </a:cubicBezTo>
                    <a:cubicBezTo>
                      <a:pt x="42382" y="1129"/>
                      <a:pt x="42361" y="1129"/>
                      <a:pt x="42339" y="1130"/>
                    </a:cubicBezTo>
                    <a:lnTo>
                      <a:pt x="42327" y="1070"/>
                    </a:lnTo>
                    <a:cubicBezTo>
                      <a:pt x="42041" y="1070"/>
                      <a:pt x="41755" y="1059"/>
                      <a:pt x="41482" y="1023"/>
                    </a:cubicBezTo>
                    <a:cubicBezTo>
                      <a:pt x="41136" y="939"/>
                      <a:pt x="40779" y="999"/>
                      <a:pt x="40434" y="928"/>
                    </a:cubicBezTo>
                    <a:cubicBezTo>
                      <a:pt x="40053" y="844"/>
                      <a:pt x="39648" y="916"/>
                      <a:pt x="39279" y="820"/>
                    </a:cubicBezTo>
                    <a:cubicBezTo>
                      <a:pt x="39005" y="797"/>
                      <a:pt x="38719" y="797"/>
                      <a:pt x="38446" y="773"/>
                    </a:cubicBezTo>
                    <a:cubicBezTo>
                      <a:pt x="38017" y="666"/>
                      <a:pt x="37553" y="737"/>
                      <a:pt x="37112" y="678"/>
                    </a:cubicBezTo>
                    <a:cubicBezTo>
                      <a:pt x="36660" y="570"/>
                      <a:pt x="36171" y="642"/>
                      <a:pt x="35695" y="582"/>
                    </a:cubicBezTo>
                    <a:cubicBezTo>
                      <a:pt x="35612" y="558"/>
                      <a:pt x="35528" y="535"/>
                      <a:pt x="35445" y="535"/>
                    </a:cubicBezTo>
                    <a:cubicBezTo>
                      <a:pt x="34576" y="523"/>
                      <a:pt x="33719" y="427"/>
                      <a:pt x="32861" y="404"/>
                    </a:cubicBezTo>
                    <a:cubicBezTo>
                      <a:pt x="32742" y="368"/>
                      <a:pt x="32623" y="356"/>
                      <a:pt x="32516" y="356"/>
                    </a:cubicBezTo>
                    <a:cubicBezTo>
                      <a:pt x="31445" y="356"/>
                      <a:pt x="30373" y="249"/>
                      <a:pt x="29302" y="225"/>
                    </a:cubicBezTo>
                    <a:cubicBezTo>
                      <a:pt x="28444" y="118"/>
                      <a:pt x="27587" y="213"/>
                      <a:pt x="26730" y="106"/>
                    </a:cubicBezTo>
                    <a:cubicBezTo>
                      <a:pt x="25849" y="70"/>
                      <a:pt x="24956" y="106"/>
                      <a:pt x="24075" y="23"/>
                    </a:cubicBezTo>
                    <a:cubicBezTo>
                      <a:pt x="23178" y="16"/>
                      <a:pt x="22285" y="0"/>
                      <a:pt x="2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3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40" name="Google Shape;1540;p32"/>
              <p:cNvSpPr/>
              <p:nvPr/>
            </p:nvSpPr>
            <p:spPr>
              <a:xfrm>
                <a:off x="4423915" y="3422726"/>
                <a:ext cx="26620" cy="7037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3434" extrusionOk="0">
                    <a:moveTo>
                      <a:pt x="931" y="0"/>
                    </a:moveTo>
                    <a:cubicBezTo>
                      <a:pt x="839" y="0"/>
                      <a:pt x="752" y="26"/>
                      <a:pt x="691" y="112"/>
                    </a:cubicBezTo>
                    <a:cubicBezTo>
                      <a:pt x="203" y="684"/>
                      <a:pt x="239" y="1493"/>
                      <a:pt x="84" y="2196"/>
                    </a:cubicBezTo>
                    <a:cubicBezTo>
                      <a:pt x="84" y="2553"/>
                      <a:pt x="1" y="2934"/>
                      <a:pt x="179" y="3267"/>
                    </a:cubicBezTo>
                    <a:cubicBezTo>
                      <a:pt x="238" y="3379"/>
                      <a:pt x="360" y="3433"/>
                      <a:pt x="481" y="3433"/>
                    </a:cubicBezTo>
                    <a:cubicBezTo>
                      <a:pt x="631" y="3433"/>
                      <a:pt x="779" y="3349"/>
                      <a:pt x="798" y="3184"/>
                    </a:cubicBezTo>
                    <a:cubicBezTo>
                      <a:pt x="905" y="2339"/>
                      <a:pt x="1144" y="1529"/>
                      <a:pt x="1275" y="696"/>
                    </a:cubicBezTo>
                    <a:cubicBezTo>
                      <a:pt x="1298" y="469"/>
                      <a:pt x="1275" y="243"/>
                      <a:pt x="1191" y="41"/>
                    </a:cubicBezTo>
                    <a:cubicBezTo>
                      <a:pt x="1110" y="23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41" name="Google Shape;1541;p32"/>
              <p:cNvSpPr/>
              <p:nvPr/>
            </p:nvSpPr>
            <p:spPr>
              <a:xfrm>
                <a:off x="5382862" y="3435515"/>
                <a:ext cx="22706" cy="42378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2068" extrusionOk="0">
                    <a:moveTo>
                      <a:pt x="588" y="1"/>
                    </a:moveTo>
                    <a:cubicBezTo>
                      <a:pt x="484" y="1"/>
                      <a:pt x="384" y="20"/>
                      <a:pt x="310" y="107"/>
                    </a:cubicBezTo>
                    <a:cubicBezTo>
                      <a:pt x="48" y="333"/>
                      <a:pt x="36" y="714"/>
                      <a:pt x="24" y="1036"/>
                    </a:cubicBezTo>
                    <a:cubicBezTo>
                      <a:pt x="36" y="1346"/>
                      <a:pt x="0" y="1727"/>
                      <a:pt x="250" y="1941"/>
                    </a:cubicBezTo>
                    <a:cubicBezTo>
                      <a:pt x="333" y="2028"/>
                      <a:pt x="444" y="2068"/>
                      <a:pt x="554" y="2068"/>
                    </a:cubicBezTo>
                    <a:cubicBezTo>
                      <a:pt x="745" y="2068"/>
                      <a:pt x="936" y="1951"/>
                      <a:pt x="988" y="1762"/>
                    </a:cubicBezTo>
                    <a:cubicBezTo>
                      <a:pt x="1107" y="1346"/>
                      <a:pt x="1107" y="917"/>
                      <a:pt x="1072" y="488"/>
                    </a:cubicBezTo>
                    <a:cubicBezTo>
                      <a:pt x="1072" y="298"/>
                      <a:pt x="953" y="143"/>
                      <a:pt x="822" y="12"/>
                    </a:cubicBezTo>
                    <a:cubicBezTo>
                      <a:pt x="749" y="12"/>
                      <a:pt x="668" y="1"/>
                      <a:pt x="58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42" name="Google Shape;1542;p32"/>
              <p:cNvSpPr/>
              <p:nvPr/>
            </p:nvSpPr>
            <p:spPr>
              <a:xfrm>
                <a:off x="4404876" y="3526917"/>
                <a:ext cx="35657" cy="127013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6198" extrusionOk="0">
                    <a:moveTo>
                      <a:pt x="1154" y="1"/>
                    </a:moveTo>
                    <a:cubicBezTo>
                      <a:pt x="1062" y="1"/>
                      <a:pt x="969" y="29"/>
                      <a:pt x="894" y="88"/>
                    </a:cubicBezTo>
                    <a:cubicBezTo>
                      <a:pt x="644" y="291"/>
                      <a:pt x="489" y="588"/>
                      <a:pt x="370" y="886"/>
                    </a:cubicBezTo>
                    <a:cubicBezTo>
                      <a:pt x="1" y="1743"/>
                      <a:pt x="25" y="2684"/>
                      <a:pt x="25" y="3601"/>
                    </a:cubicBezTo>
                    <a:cubicBezTo>
                      <a:pt x="96" y="4339"/>
                      <a:pt x="25" y="5125"/>
                      <a:pt x="322" y="5827"/>
                    </a:cubicBezTo>
                    <a:cubicBezTo>
                      <a:pt x="418" y="6054"/>
                      <a:pt x="642" y="6197"/>
                      <a:pt x="876" y="6197"/>
                    </a:cubicBezTo>
                    <a:cubicBezTo>
                      <a:pt x="962" y="6197"/>
                      <a:pt x="1049" y="6178"/>
                      <a:pt x="1132" y="6137"/>
                    </a:cubicBezTo>
                    <a:cubicBezTo>
                      <a:pt x="1442" y="5839"/>
                      <a:pt x="1311" y="5387"/>
                      <a:pt x="1394" y="5006"/>
                    </a:cubicBezTo>
                    <a:cubicBezTo>
                      <a:pt x="1453" y="4125"/>
                      <a:pt x="1501" y="3243"/>
                      <a:pt x="1596" y="2362"/>
                    </a:cubicBezTo>
                    <a:cubicBezTo>
                      <a:pt x="1608" y="1684"/>
                      <a:pt x="1739" y="981"/>
                      <a:pt x="1561" y="303"/>
                    </a:cubicBezTo>
                    <a:cubicBezTo>
                      <a:pt x="1521" y="112"/>
                      <a:pt x="1338" y="1"/>
                      <a:pt x="11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43" name="Google Shape;1543;p32"/>
              <p:cNvSpPr/>
              <p:nvPr/>
            </p:nvSpPr>
            <p:spPr>
              <a:xfrm>
                <a:off x="5377984" y="3528044"/>
                <a:ext cx="40514" cy="221893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0828" extrusionOk="0">
                    <a:moveTo>
                      <a:pt x="965" y="0"/>
                    </a:moveTo>
                    <a:cubicBezTo>
                      <a:pt x="797" y="0"/>
                      <a:pt x="629" y="75"/>
                      <a:pt x="536" y="224"/>
                    </a:cubicBezTo>
                    <a:cubicBezTo>
                      <a:pt x="238" y="641"/>
                      <a:pt x="202" y="1176"/>
                      <a:pt x="131" y="1676"/>
                    </a:cubicBezTo>
                    <a:cubicBezTo>
                      <a:pt x="36" y="2986"/>
                      <a:pt x="0" y="4284"/>
                      <a:pt x="12" y="5594"/>
                    </a:cubicBezTo>
                    <a:cubicBezTo>
                      <a:pt x="0" y="6284"/>
                      <a:pt x="119" y="6963"/>
                      <a:pt x="95" y="7641"/>
                    </a:cubicBezTo>
                    <a:cubicBezTo>
                      <a:pt x="95" y="8356"/>
                      <a:pt x="179" y="9070"/>
                      <a:pt x="179" y="9784"/>
                    </a:cubicBezTo>
                    <a:cubicBezTo>
                      <a:pt x="202" y="10142"/>
                      <a:pt x="238" y="10582"/>
                      <a:pt x="572" y="10785"/>
                    </a:cubicBezTo>
                    <a:cubicBezTo>
                      <a:pt x="647" y="10814"/>
                      <a:pt x="727" y="10828"/>
                      <a:pt x="805" y="10828"/>
                    </a:cubicBezTo>
                    <a:cubicBezTo>
                      <a:pt x="1046" y="10828"/>
                      <a:pt x="1276" y="10694"/>
                      <a:pt x="1357" y="10451"/>
                    </a:cubicBezTo>
                    <a:cubicBezTo>
                      <a:pt x="1595" y="9761"/>
                      <a:pt x="1560" y="8999"/>
                      <a:pt x="1667" y="8284"/>
                    </a:cubicBezTo>
                    <a:cubicBezTo>
                      <a:pt x="1762" y="6832"/>
                      <a:pt x="1976" y="5379"/>
                      <a:pt x="1798" y="3927"/>
                    </a:cubicBezTo>
                    <a:cubicBezTo>
                      <a:pt x="1798" y="2974"/>
                      <a:pt x="1738" y="2022"/>
                      <a:pt x="1679" y="1069"/>
                    </a:cubicBezTo>
                    <a:cubicBezTo>
                      <a:pt x="1619" y="760"/>
                      <a:pt x="1572" y="438"/>
                      <a:pt x="1369" y="188"/>
                    </a:cubicBezTo>
                    <a:cubicBezTo>
                      <a:pt x="1272" y="63"/>
                      <a:pt x="1118" y="0"/>
                      <a:pt x="96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grpSp>
          <p:nvGrpSpPr>
            <p:cNvPr id="1544" name="Google Shape;1544;p32"/>
            <p:cNvGrpSpPr/>
            <p:nvPr/>
          </p:nvGrpSpPr>
          <p:grpSpPr>
            <a:xfrm>
              <a:off x="5238821" y="2872592"/>
              <a:ext cx="776156" cy="744004"/>
              <a:chOff x="5048321" y="2872592"/>
              <a:chExt cx="776156" cy="744004"/>
            </a:xfrm>
          </p:grpSpPr>
          <p:sp>
            <p:nvSpPr>
              <p:cNvPr id="1545" name="Google Shape;1545;p32"/>
              <p:cNvSpPr/>
              <p:nvPr/>
            </p:nvSpPr>
            <p:spPr>
              <a:xfrm>
                <a:off x="5088345" y="2921818"/>
                <a:ext cx="736132" cy="69477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33904" extrusionOk="0">
                    <a:moveTo>
                      <a:pt x="17189" y="0"/>
                    </a:moveTo>
                    <a:cubicBezTo>
                      <a:pt x="17087" y="0"/>
                      <a:pt x="16985" y="1"/>
                      <a:pt x="16883" y="4"/>
                    </a:cubicBezTo>
                    <a:cubicBezTo>
                      <a:pt x="14871" y="39"/>
                      <a:pt x="12871" y="539"/>
                      <a:pt x="11097" y="1480"/>
                    </a:cubicBezTo>
                    <a:cubicBezTo>
                      <a:pt x="9871" y="2147"/>
                      <a:pt x="8751" y="2980"/>
                      <a:pt x="7680" y="3849"/>
                    </a:cubicBezTo>
                    <a:cubicBezTo>
                      <a:pt x="5406" y="5730"/>
                      <a:pt x="3298" y="7885"/>
                      <a:pt x="1846" y="10469"/>
                    </a:cubicBezTo>
                    <a:cubicBezTo>
                      <a:pt x="1012" y="11934"/>
                      <a:pt x="548" y="13577"/>
                      <a:pt x="429" y="15255"/>
                    </a:cubicBezTo>
                    <a:cubicBezTo>
                      <a:pt x="0" y="17529"/>
                      <a:pt x="179" y="19875"/>
                      <a:pt x="739" y="22113"/>
                    </a:cubicBezTo>
                    <a:cubicBezTo>
                      <a:pt x="1155" y="23745"/>
                      <a:pt x="1846" y="25316"/>
                      <a:pt x="2858" y="26685"/>
                    </a:cubicBezTo>
                    <a:cubicBezTo>
                      <a:pt x="4179" y="28495"/>
                      <a:pt x="5930" y="29960"/>
                      <a:pt x="7847" y="31114"/>
                    </a:cubicBezTo>
                    <a:cubicBezTo>
                      <a:pt x="10525" y="32698"/>
                      <a:pt x="13585" y="33615"/>
                      <a:pt x="16681" y="33841"/>
                    </a:cubicBezTo>
                    <a:cubicBezTo>
                      <a:pt x="17214" y="33882"/>
                      <a:pt x="17749" y="33903"/>
                      <a:pt x="18284" y="33903"/>
                    </a:cubicBezTo>
                    <a:cubicBezTo>
                      <a:pt x="20535" y="33903"/>
                      <a:pt x="22790" y="33532"/>
                      <a:pt x="24896" y="32734"/>
                    </a:cubicBezTo>
                    <a:cubicBezTo>
                      <a:pt x="27349" y="31817"/>
                      <a:pt x="29587" y="30352"/>
                      <a:pt x="31457" y="28519"/>
                    </a:cubicBezTo>
                    <a:cubicBezTo>
                      <a:pt x="33397" y="26662"/>
                      <a:pt x="34909" y="24292"/>
                      <a:pt x="35529" y="21661"/>
                    </a:cubicBezTo>
                    <a:cubicBezTo>
                      <a:pt x="35898" y="20185"/>
                      <a:pt x="35921" y="18649"/>
                      <a:pt x="35838" y="17125"/>
                    </a:cubicBezTo>
                    <a:cubicBezTo>
                      <a:pt x="35517" y="13660"/>
                      <a:pt x="34219" y="10267"/>
                      <a:pt x="32088" y="7493"/>
                    </a:cubicBezTo>
                    <a:cubicBezTo>
                      <a:pt x="30302" y="5159"/>
                      <a:pt x="27909" y="3325"/>
                      <a:pt x="25277" y="2028"/>
                    </a:cubicBezTo>
                    <a:cubicBezTo>
                      <a:pt x="22773" y="787"/>
                      <a:pt x="20002" y="0"/>
                      <a:pt x="1718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2"/>
              <p:cNvSpPr/>
              <p:nvPr/>
            </p:nvSpPr>
            <p:spPr>
              <a:xfrm>
                <a:off x="5048321" y="2872592"/>
                <a:ext cx="734431" cy="694778"/>
              </a:xfrm>
              <a:custGeom>
                <a:avLst/>
                <a:gdLst/>
                <a:ahLst/>
                <a:cxnLst/>
                <a:rect l="l" t="t" r="r" b="b"/>
                <a:pathLst>
                  <a:path w="35839" h="33904" extrusionOk="0">
                    <a:moveTo>
                      <a:pt x="17101" y="1806"/>
                    </a:moveTo>
                    <a:cubicBezTo>
                      <a:pt x="17223" y="1806"/>
                      <a:pt x="17345" y="1814"/>
                      <a:pt x="17467" y="1834"/>
                    </a:cubicBezTo>
                    <a:cubicBezTo>
                      <a:pt x="20515" y="1894"/>
                      <a:pt x="23504" y="2929"/>
                      <a:pt x="26087" y="4513"/>
                    </a:cubicBezTo>
                    <a:cubicBezTo>
                      <a:pt x="28528" y="6013"/>
                      <a:pt x="30576" y="8132"/>
                      <a:pt x="32005" y="10609"/>
                    </a:cubicBezTo>
                    <a:cubicBezTo>
                      <a:pt x="33052" y="12454"/>
                      <a:pt x="33803" y="14490"/>
                      <a:pt x="34005" y="16610"/>
                    </a:cubicBezTo>
                    <a:lnTo>
                      <a:pt x="34041" y="16657"/>
                    </a:lnTo>
                    <a:cubicBezTo>
                      <a:pt x="34112" y="18026"/>
                      <a:pt x="34136" y="19420"/>
                      <a:pt x="33826" y="20765"/>
                    </a:cubicBezTo>
                    <a:cubicBezTo>
                      <a:pt x="33314" y="23206"/>
                      <a:pt x="31957" y="25420"/>
                      <a:pt x="30195" y="27170"/>
                    </a:cubicBezTo>
                    <a:cubicBezTo>
                      <a:pt x="28004" y="29385"/>
                      <a:pt x="25171" y="31028"/>
                      <a:pt x="22099" y="31611"/>
                    </a:cubicBezTo>
                    <a:cubicBezTo>
                      <a:pt x="21480" y="31742"/>
                      <a:pt x="20849" y="31850"/>
                      <a:pt x="20229" y="31873"/>
                    </a:cubicBezTo>
                    <a:cubicBezTo>
                      <a:pt x="19817" y="31937"/>
                      <a:pt x="19399" y="31942"/>
                      <a:pt x="18982" y="31942"/>
                    </a:cubicBezTo>
                    <a:cubicBezTo>
                      <a:pt x="18899" y="31942"/>
                      <a:pt x="18816" y="31942"/>
                      <a:pt x="18733" y="31942"/>
                    </a:cubicBezTo>
                    <a:cubicBezTo>
                      <a:pt x="18608" y="31942"/>
                      <a:pt x="18484" y="31942"/>
                      <a:pt x="18360" y="31945"/>
                    </a:cubicBezTo>
                    <a:cubicBezTo>
                      <a:pt x="18267" y="31942"/>
                      <a:pt x="18174" y="31942"/>
                      <a:pt x="18080" y="31942"/>
                    </a:cubicBezTo>
                    <a:cubicBezTo>
                      <a:pt x="18018" y="31942"/>
                      <a:pt x="17955" y="31942"/>
                      <a:pt x="17893" y="31942"/>
                    </a:cubicBezTo>
                    <a:cubicBezTo>
                      <a:pt x="17580" y="31942"/>
                      <a:pt x="17265" y="31937"/>
                      <a:pt x="16955" y="31873"/>
                    </a:cubicBezTo>
                    <a:cubicBezTo>
                      <a:pt x="14098" y="31647"/>
                      <a:pt x="11264" y="30814"/>
                      <a:pt x="8799" y="29349"/>
                    </a:cubicBezTo>
                    <a:cubicBezTo>
                      <a:pt x="6704" y="28123"/>
                      <a:pt x="4799" y="26432"/>
                      <a:pt x="3715" y="24230"/>
                    </a:cubicBezTo>
                    <a:cubicBezTo>
                      <a:pt x="2811" y="22408"/>
                      <a:pt x="2394" y="20384"/>
                      <a:pt x="2156" y="18384"/>
                    </a:cubicBezTo>
                    <a:cubicBezTo>
                      <a:pt x="2108" y="18003"/>
                      <a:pt x="2144" y="17610"/>
                      <a:pt x="2072" y="17229"/>
                    </a:cubicBezTo>
                    <a:cubicBezTo>
                      <a:pt x="2060" y="16836"/>
                      <a:pt x="2037" y="16443"/>
                      <a:pt x="2096" y="16062"/>
                    </a:cubicBezTo>
                    <a:cubicBezTo>
                      <a:pt x="2132" y="15705"/>
                      <a:pt x="2108" y="15348"/>
                      <a:pt x="2180" y="15002"/>
                    </a:cubicBezTo>
                    <a:cubicBezTo>
                      <a:pt x="2311" y="14050"/>
                      <a:pt x="2501" y="13097"/>
                      <a:pt x="2882" y="12216"/>
                    </a:cubicBezTo>
                    <a:cubicBezTo>
                      <a:pt x="3001" y="11919"/>
                      <a:pt x="3144" y="11633"/>
                      <a:pt x="3227" y="11323"/>
                    </a:cubicBezTo>
                    <a:cubicBezTo>
                      <a:pt x="3275" y="11168"/>
                      <a:pt x="3239" y="11002"/>
                      <a:pt x="3311" y="10859"/>
                    </a:cubicBezTo>
                    <a:cubicBezTo>
                      <a:pt x="4335" y="9311"/>
                      <a:pt x="5597" y="7954"/>
                      <a:pt x="6930" y="6680"/>
                    </a:cubicBezTo>
                    <a:cubicBezTo>
                      <a:pt x="8240" y="5501"/>
                      <a:pt x="9621" y="4382"/>
                      <a:pt x="11121" y="3465"/>
                    </a:cubicBezTo>
                    <a:cubicBezTo>
                      <a:pt x="12586" y="2560"/>
                      <a:pt x="14264" y="2036"/>
                      <a:pt x="15967" y="1870"/>
                    </a:cubicBezTo>
                    <a:cubicBezTo>
                      <a:pt x="15989" y="1870"/>
                      <a:pt x="16011" y="1871"/>
                      <a:pt x="16033" y="1871"/>
                    </a:cubicBezTo>
                    <a:cubicBezTo>
                      <a:pt x="16389" y="1871"/>
                      <a:pt x="16745" y="1806"/>
                      <a:pt x="17101" y="1806"/>
                    </a:cubicBezTo>
                    <a:close/>
                    <a:moveTo>
                      <a:pt x="17138" y="1"/>
                    </a:moveTo>
                    <a:cubicBezTo>
                      <a:pt x="16476" y="1"/>
                      <a:pt x="15814" y="43"/>
                      <a:pt x="15157" y="131"/>
                    </a:cubicBezTo>
                    <a:cubicBezTo>
                      <a:pt x="14169" y="286"/>
                      <a:pt x="13205" y="524"/>
                      <a:pt x="12288" y="893"/>
                    </a:cubicBezTo>
                    <a:cubicBezTo>
                      <a:pt x="10752" y="1477"/>
                      <a:pt x="9407" y="2429"/>
                      <a:pt x="8121" y="3418"/>
                    </a:cubicBezTo>
                    <a:cubicBezTo>
                      <a:pt x="5668" y="5358"/>
                      <a:pt x="3394" y="7632"/>
                      <a:pt x="1810" y="10359"/>
                    </a:cubicBezTo>
                    <a:cubicBezTo>
                      <a:pt x="941" y="11847"/>
                      <a:pt x="453" y="13538"/>
                      <a:pt x="334" y="15264"/>
                    </a:cubicBezTo>
                    <a:cubicBezTo>
                      <a:pt x="1" y="16967"/>
                      <a:pt x="48" y="18717"/>
                      <a:pt x="298" y="20432"/>
                    </a:cubicBezTo>
                    <a:cubicBezTo>
                      <a:pt x="334" y="20610"/>
                      <a:pt x="358" y="20789"/>
                      <a:pt x="394" y="20967"/>
                    </a:cubicBezTo>
                    <a:cubicBezTo>
                      <a:pt x="417" y="21110"/>
                      <a:pt x="453" y="21253"/>
                      <a:pt x="477" y="21408"/>
                    </a:cubicBezTo>
                    <a:cubicBezTo>
                      <a:pt x="560" y="21765"/>
                      <a:pt x="644" y="22122"/>
                      <a:pt x="739" y="22479"/>
                    </a:cubicBezTo>
                    <a:cubicBezTo>
                      <a:pt x="1001" y="23372"/>
                      <a:pt x="1334" y="24253"/>
                      <a:pt x="1763" y="25075"/>
                    </a:cubicBezTo>
                    <a:cubicBezTo>
                      <a:pt x="2525" y="26551"/>
                      <a:pt x="3596" y="27861"/>
                      <a:pt x="4835" y="28968"/>
                    </a:cubicBezTo>
                    <a:cubicBezTo>
                      <a:pt x="6597" y="30552"/>
                      <a:pt x="8668" y="31766"/>
                      <a:pt x="10883" y="32612"/>
                    </a:cubicBezTo>
                    <a:cubicBezTo>
                      <a:pt x="11300" y="32766"/>
                      <a:pt x="11728" y="32921"/>
                      <a:pt x="12157" y="33028"/>
                    </a:cubicBezTo>
                    <a:lnTo>
                      <a:pt x="12217" y="33052"/>
                    </a:lnTo>
                    <a:cubicBezTo>
                      <a:pt x="13074" y="33278"/>
                      <a:pt x="13931" y="33505"/>
                      <a:pt x="14812" y="33636"/>
                    </a:cubicBezTo>
                    <a:cubicBezTo>
                      <a:pt x="15935" y="33831"/>
                      <a:pt x="17075" y="33904"/>
                      <a:pt x="18216" y="33904"/>
                    </a:cubicBezTo>
                    <a:cubicBezTo>
                      <a:pt x="18744" y="33904"/>
                      <a:pt x="19273" y="33888"/>
                      <a:pt x="19801" y="33862"/>
                    </a:cubicBezTo>
                    <a:cubicBezTo>
                      <a:pt x="20456" y="33778"/>
                      <a:pt x="21099" y="33695"/>
                      <a:pt x="21753" y="33588"/>
                    </a:cubicBezTo>
                    <a:cubicBezTo>
                      <a:pt x="22468" y="33445"/>
                      <a:pt x="23194" y="33278"/>
                      <a:pt x="23885" y="33052"/>
                    </a:cubicBezTo>
                    <a:cubicBezTo>
                      <a:pt x="27373" y="31957"/>
                      <a:pt x="30505" y="29778"/>
                      <a:pt x="32814" y="26932"/>
                    </a:cubicBezTo>
                    <a:cubicBezTo>
                      <a:pt x="34255" y="25135"/>
                      <a:pt x="35267" y="22979"/>
                      <a:pt x="35636" y="20693"/>
                    </a:cubicBezTo>
                    <a:cubicBezTo>
                      <a:pt x="35839" y="19181"/>
                      <a:pt x="35839" y="17645"/>
                      <a:pt x="35624" y="16133"/>
                    </a:cubicBezTo>
                    <a:cubicBezTo>
                      <a:pt x="35112" y="12704"/>
                      <a:pt x="33672" y="9406"/>
                      <a:pt x="31397" y="6763"/>
                    </a:cubicBezTo>
                    <a:cubicBezTo>
                      <a:pt x="29397" y="4430"/>
                      <a:pt x="26802" y="2667"/>
                      <a:pt x="23980" y="1477"/>
                    </a:cubicBezTo>
                    <a:cubicBezTo>
                      <a:pt x="22611" y="882"/>
                      <a:pt x="21182" y="477"/>
                      <a:pt x="19717" y="215"/>
                    </a:cubicBezTo>
                    <a:cubicBezTo>
                      <a:pt x="18862" y="73"/>
                      <a:pt x="17999" y="1"/>
                      <a:pt x="17138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2"/>
              <p:cNvSpPr/>
              <p:nvPr/>
            </p:nvSpPr>
            <p:spPr>
              <a:xfrm>
                <a:off x="5153987" y="3003281"/>
                <a:ext cx="523604" cy="383722"/>
              </a:xfrm>
              <a:custGeom>
                <a:avLst/>
                <a:gdLst/>
                <a:ahLst/>
                <a:cxnLst/>
                <a:rect l="l" t="t" r="r" b="b"/>
                <a:pathLst>
                  <a:path w="25551" h="18725" extrusionOk="0">
                    <a:moveTo>
                      <a:pt x="6930" y="7668"/>
                    </a:moveTo>
                    <a:cubicBezTo>
                      <a:pt x="7184" y="7668"/>
                      <a:pt x="7438" y="7675"/>
                      <a:pt x="7692" y="7697"/>
                    </a:cubicBezTo>
                    <a:cubicBezTo>
                      <a:pt x="7699" y="7696"/>
                      <a:pt x="7707" y="7695"/>
                      <a:pt x="7715" y="7695"/>
                    </a:cubicBezTo>
                    <a:cubicBezTo>
                      <a:pt x="7818" y="7695"/>
                      <a:pt x="7938" y="7766"/>
                      <a:pt x="7894" y="7899"/>
                    </a:cubicBezTo>
                    <a:cubicBezTo>
                      <a:pt x="7858" y="8649"/>
                      <a:pt x="7703" y="9387"/>
                      <a:pt x="7632" y="10137"/>
                    </a:cubicBezTo>
                    <a:cubicBezTo>
                      <a:pt x="7501" y="11078"/>
                      <a:pt x="7465" y="12019"/>
                      <a:pt x="7394" y="12959"/>
                    </a:cubicBezTo>
                    <a:cubicBezTo>
                      <a:pt x="7370" y="14209"/>
                      <a:pt x="7370" y="15507"/>
                      <a:pt x="7823" y="16674"/>
                    </a:cubicBezTo>
                    <a:cubicBezTo>
                      <a:pt x="6656" y="16650"/>
                      <a:pt x="5477" y="16674"/>
                      <a:pt x="4310" y="16591"/>
                    </a:cubicBezTo>
                    <a:cubicBezTo>
                      <a:pt x="4620" y="14793"/>
                      <a:pt x="4560" y="12959"/>
                      <a:pt x="4679" y="11149"/>
                    </a:cubicBezTo>
                    <a:cubicBezTo>
                      <a:pt x="4739" y="10030"/>
                      <a:pt x="4703" y="8899"/>
                      <a:pt x="4894" y="7804"/>
                    </a:cubicBezTo>
                    <a:cubicBezTo>
                      <a:pt x="5251" y="7661"/>
                      <a:pt x="5632" y="7697"/>
                      <a:pt x="6001" y="7685"/>
                    </a:cubicBezTo>
                    <a:cubicBezTo>
                      <a:pt x="6313" y="7678"/>
                      <a:pt x="6622" y="7668"/>
                      <a:pt x="6930" y="7668"/>
                    </a:cubicBezTo>
                    <a:close/>
                    <a:moveTo>
                      <a:pt x="14753" y="1157"/>
                    </a:moveTo>
                    <a:cubicBezTo>
                      <a:pt x="14927" y="1157"/>
                      <a:pt x="15102" y="1167"/>
                      <a:pt x="15276" y="1220"/>
                    </a:cubicBezTo>
                    <a:cubicBezTo>
                      <a:pt x="15407" y="1470"/>
                      <a:pt x="15383" y="1755"/>
                      <a:pt x="15395" y="2029"/>
                    </a:cubicBezTo>
                    <a:cubicBezTo>
                      <a:pt x="15395" y="3756"/>
                      <a:pt x="15157" y="5470"/>
                      <a:pt x="14990" y="7173"/>
                    </a:cubicBezTo>
                    <a:cubicBezTo>
                      <a:pt x="14823" y="8840"/>
                      <a:pt x="14704" y="10506"/>
                      <a:pt x="14597" y="12173"/>
                    </a:cubicBezTo>
                    <a:cubicBezTo>
                      <a:pt x="14526" y="13781"/>
                      <a:pt x="14419" y="15388"/>
                      <a:pt x="14526" y="17007"/>
                    </a:cubicBezTo>
                    <a:cubicBezTo>
                      <a:pt x="13680" y="16888"/>
                      <a:pt x="12835" y="16972"/>
                      <a:pt x="11990" y="16864"/>
                    </a:cubicBezTo>
                    <a:cubicBezTo>
                      <a:pt x="11442" y="16841"/>
                      <a:pt x="10882" y="16841"/>
                      <a:pt x="10323" y="16829"/>
                    </a:cubicBezTo>
                    <a:cubicBezTo>
                      <a:pt x="10609" y="15317"/>
                      <a:pt x="10656" y="13781"/>
                      <a:pt x="10823" y="12257"/>
                    </a:cubicBezTo>
                    <a:cubicBezTo>
                      <a:pt x="10966" y="10483"/>
                      <a:pt x="11192" y="8709"/>
                      <a:pt x="11228" y="6935"/>
                    </a:cubicBezTo>
                    <a:cubicBezTo>
                      <a:pt x="11323" y="5863"/>
                      <a:pt x="11287" y="4791"/>
                      <a:pt x="11347" y="3720"/>
                    </a:cubicBezTo>
                    <a:cubicBezTo>
                      <a:pt x="11394" y="3017"/>
                      <a:pt x="11323" y="2315"/>
                      <a:pt x="11502" y="1636"/>
                    </a:cubicBezTo>
                    <a:cubicBezTo>
                      <a:pt x="11537" y="1446"/>
                      <a:pt x="11728" y="1386"/>
                      <a:pt x="11894" y="1374"/>
                    </a:cubicBezTo>
                    <a:cubicBezTo>
                      <a:pt x="12740" y="1291"/>
                      <a:pt x="13597" y="1160"/>
                      <a:pt x="14454" y="1160"/>
                    </a:cubicBezTo>
                    <a:cubicBezTo>
                      <a:pt x="14554" y="1160"/>
                      <a:pt x="14653" y="1157"/>
                      <a:pt x="14753" y="1157"/>
                    </a:cubicBezTo>
                    <a:close/>
                    <a:moveTo>
                      <a:pt x="19062" y="8292"/>
                    </a:moveTo>
                    <a:cubicBezTo>
                      <a:pt x="19836" y="8411"/>
                      <a:pt x="20622" y="8471"/>
                      <a:pt x="21408" y="8518"/>
                    </a:cubicBezTo>
                    <a:cubicBezTo>
                      <a:pt x="21836" y="8590"/>
                      <a:pt x="22277" y="8542"/>
                      <a:pt x="22693" y="8673"/>
                    </a:cubicBezTo>
                    <a:cubicBezTo>
                      <a:pt x="22812" y="8792"/>
                      <a:pt x="22753" y="8994"/>
                      <a:pt x="22777" y="9149"/>
                    </a:cubicBezTo>
                    <a:cubicBezTo>
                      <a:pt x="22777" y="10745"/>
                      <a:pt x="22491" y="12304"/>
                      <a:pt x="22396" y="13888"/>
                    </a:cubicBezTo>
                    <a:cubicBezTo>
                      <a:pt x="22348" y="14412"/>
                      <a:pt x="22324" y="14948"/>
                      <a:pt x="22301" y="15471"/>
                    </a:cubicBezTo>
                    <a:cubicBezTo>
                      <a:pt x="22217" y="16102"/>
                      <a:pt x="22277" y="16733"/>
                      <a:pt x="22253" y="17364"/>
                    </a:cubicBezTo>
                    <a:cubicBezTo>
                      <a:pt x="21515" y="17269"/>
                      <a:pt x="20777" y="17293"/>
                      <a:pt x="20050" y="17257"/>
                    </a:cubicBezTo>
                    <a:cubicBezTo>
                      <a:pt x="19467" y="17174"/>
                      <a:pt x="18872" y="17210"/>
                      <a:pt x="18288" y="17174"/>
                    </a:cubicBezTo>
                    <a:cubicBezTo>
                      <a:pt x="18479" y="15876"/>
                      <a:pt x="18645" y="14567"/>
                      <a:pt x="18693" y="13257"/>
                    </a:cubicBezTo>
                    <a:cubicBezTo>
                      <a:pt x="18860" y="11602"/>
                      <a:pt x="18812" y="9935"/>
                      <a:pt x="19062" y="8292"/>
                    </a:cubicBezTo>
                    <a:close/>
                    <a:moveTo>
                      <a:pt x="14501" y="0"/>
                    </a:moveTo>
                    <a:cubicBezTo>
                      <a:pt x="14037" y="0"/>
                      <a:pt x="13570" y="24"/>
                      <a:pt x="13109" y="65"/>
                    </a:cubicBezTo>
                    <a:cubicBezTo>
                      <a:pt x="12442" y="172"/>
                      <a:pt x="11716" y="5"/>
                      <a:pt x="11097" y="350"/>
                    </a:cubicBezTo>
                    <a:cubicBezTo>
                      <a:pt x="10597" y="601"/>
                      <a:pt x="10382" y="1160"/>
                      <a:pt x="10335" y="1684"/>
                    </a:cubicBezTo>
                    <a:cubicBezTo>
                      <a:pt x="10299" y="2089"/>
                      <a:pt x="10287" y="2505"/>
                      <a:pt x="10251" y="2922"/>
                    </a:cubicBezTo>
                    <a:cubicBezTo>
                      <a:pt x="10192" y="5220"/>
                      <a:pt x="10013" y="7518"/>
                      <a:pt x="9811" y="9816"/>
                    </a:cubicBezTo>
                    <a:cubicBezTo>
                      <a:pt x="9704" y="11376"/>
                      <a:pt x="9573" y="12935"/>
                      <a:pt x="9442" y="14483"/>
                    </a:cubicBezTo>
                    <a:cubicBezTo>
                      <a:pt x="9394" y="15245"/>
                      <a:pt x="9299" y="15995"/>
                      <a:pt x="9358" y="16757"/>
                    </a:cubicBezTo>
                    <a:cubicBezTo>
                      <a:pt x="9085" y="16745"/>
                      <a:pt x="8811" y="16733"/>
                      <a:pt x="8537" y="16733"/>
                    </a:cubicBezTo>
                    <a:cubicBezTo>
                      <a:pt x="8632" y="16376"/>
                      <a:pt x="8608" y="15995"/>
                      <a:pt x="8644" y="15638"/>
                    </a:cubicBezTo>
                    <a:cubicBezTo>
                      <a:pt x="8680" y="14888"/>
                      <a:pt x="8704" y="14150"/>
                      <a:pt x="8715" y="13412"/>
                    </a:cubicBezTo>
                    <a:cubicBezTo>
                      <a:pt x="8811" y="11959"/>
                      <a:pt x="8942" y="10506"/>
                      <a:pt x="9144" y="9054"/>
                    </a:cubicBezTo>
                    <a:cubicBezTo>
                      <a:pt x="9168" y="8530"/>
                      <a:pt x="9299" y="7994"/>
                      <a:pt x="9144" y="7470"/>
                    </a:cubicBezTo>
                    <a:cubicBezTo>
                      <a:pt x="9037" y="6923"/>
                      <a:pt x="8525" y="6554"/>
                      <a:pt x="8001" y="6470"/>
                    </a:cubicBezTo>
                    <a:cubicBezTo>
                      <a:pt x="7437" y="6376"/>
                      <a:pt x="6868" y="6331"/>
                      <a:pt x="6298" y="6331"/>
                    </a:cubicBezTo>
                    <a:cubicBezTo>
                      <a:pt x="5929" y="6331"/>
                      <a:pt x="5560" y="6350"/>
                      <a:pt x="5191" y="6387"/>
                    </a:cubicBezTo>
                    <a:cubicBezTo>
                      <a:pt x="4596" y="6435"/>
                      <a:pt x="3953" y="6732"/>
                      <a:pt x="3786" y="7363"/>
                    </a:cubicBezTo>
                    <a:cubicBezTo>
                      <a:pt x="3632" y="8066"/>
                      <a:pt x="3679" y="8780"/>
                      <a:pt x="3667" y="9494"/>
                    </a:cubicBezTo>
                    <a:cubicBezTo>
                      <a:pt x="3655" y="10173"/>
                      <a:pt x="3655" y="10852"/>
                      <a:pt x="3608" y="11530"/>
                    </a:cubicBezTo>
                    <a:cubicBezTo>
                      <a:pt x="3512" y="13209"/>
                      <a:pt x="3465" y="14888"/>
                      <a:pt x="3358" y="16567"/>
                    </a:cubicBezTo>
                    <a:cubicBezTo>
                      <a:pt x="3329" y="16568"/>
                      <a:pt x="3301" y="16568"/>
                      <a:pt x="3272" y="16568"/>
                    </a:cubicBezTo>
                    <a:cubicBezTo>
                      <a:pt x="2874" y="16568"/>
                      <a:pt x="2485" y="16495"/>
                      <a:pt x="2096" y="16483"/>
                    </a:cubicBezTo>
                    <a:cubicBezTo>
                      <a:pt x="1673" y="16474"/>
                      <a:pt x="1257" y="16401"/>
                      <a:pt x="843" y="16401"/>
                    </a:cubicBezTo>
                    <a:cubicBezTo>
                      <a:pt x="721" y="16401"/>
                      <a:pt x="599" y="16408"/>
                      <a:pt x="476" y="16424"/>
                    </a:cubicBezTo>
                    <a:cubicBezTo>
                      <a:pt x="262" y="16472"/>
                      <a:pt x="0" y="16614"/>
                      <a:pt x="24" y="16864"/>
                    </a:cubicBezTo>
                    <a:cubicBezTo>
                      <a:pt x="24" y="17150"/>
                      <a:pt x="345" y="17257"/>
                      <a:pt x="560" y="17364"/>
                    </a:cubicBezTo>
                    <a:cubicBezTo>
                      <a:pt x="1465" y="17722"/>
                      <a:pt x="2441" y="17829"/>
                      <a:pt x="3393" y="17972"/>
                    </a:cubicBezTo>
                    <a:cubicBezTo>
                      <a:pt x="5120" y="18138"/>
                      <a:pt x="6858" y="18234"/>
                      <a:pt x="8608" y="18293"/>
                    </a:cubicBezTo>
                    <a:cubicBezTo>
                      <a:pt x="9430" y="18388"/>
                      <a:pt x="10263" y="18329"/>
                      <a:pt x="11097" y="18388"/>
                    </a:cubicBezTo>
                    <a:cubicBezTo>
                      <a:pt x="11859" y="18472"/>
                      <a:pt x="12645" y="18424"/>
                      <a:pt x="13418" y="18472"/>
                    </a:cubicBezTo>
                    <a:cubicBezTo>
                      <a:pt x="14121" y="18543"/>
                      <a:pt x="14835" y="18519"/>
                      <a:pt x="15538" y="18567"/>
                    </a:cubicBezTo>
                    <a:cubicBezTo>
                      <a:pt x="16716" y="18650"/>
                      <a:pt x="17919" y="18615"/>
                      <a:pt x="19098" y="18638"/>
                    </a:cubicBezTo>
                    <a:lnTo>
                      <a:pt x="19157" y="18686"/>
                    </a:lnTo>
                    <a:cubicBezTo>
                      <a:pt x="20470" y="18706"/>
                      <a:pt x="21774" y="18725"/>
                      <a:pt x="23084" y="18725"/>
                    </a:cubicBezTo>
                    <a:cubicBezTo>
                      <a:pt x="23378" y="18725"/>
                      <a:pt x="23672" y="18724"/>
                      <a:pt x="23967" y="18722"/>
                    </a:cubicBezTo>
                    <a:cubicBezTo>
                      <a:pt x="24039" y="18718"/>
                      <a:pt x="24111" y="18717"/>
                      <a:pt x="24184" y="18717"/>
                    </a:cubicBezTo>
                    <a:cubicBezTo>
                      <a:pt x="24270" y="18717"/>
                      <a:pt x="24355" y="18718"/>
                      <a:pt x="24441" y="18718"/>
                    </a:cubicBezTo>
                    <a:cubicBezTo>
                      <a:pt x="24734" y="18718"/>
                      <a:pt x="25027" y="18702"/>
                      <a:pt x="25289" y="18555"/>
                    </a:cubicBezTo>
                    <a:cubicBezTo>
                      <a:pt x="25539" y="18424"/>
                      <a:pt x="25551" y="18103"/>
                      <a:pt x="25515" y="17853"/>
                    </a:cubicBezTo>
                    <a:cubicBezTo>
                      <a:pt x="25479" y="17805"/>
                      <a:pt x="25432" y="17722"/>
                      <a:pt x="25396" y="17674"/>
                    </a:cubicBezTo>
                    <a:cubicBezTo>
                      <a:pt x="25039" y="17495"/>
                      <a:pt x="24622" y="17472"/>
                      <a:pt x="24229" y="17460"/>
                    </a:cubicBezTo>
                    <a:cubicBezTo>
                      <a:pt x="23801" y="17448"/>
                      <a:pt x="23360" y="17376"/>
                      <a:pt x="22932" y="17376"/>
                    </a:cubicBezTo>
                    <a:cubicBezTo>
                      <a:pt x="23217" y="16436"/>
                      <a:pt x="23289" y="15436"/>
                      <a:pt x="23455" y="14471"/>
                    </a:cubicBezTo>
                    <a:cubicBezTo>
                      <a:pt x="23682" y="12935"/>
                      <a:pt x="23860" y="11399"/>
                      <a:pt x="24015" y="9864"/>
                    </a:cubicBezTo>
                    <a:cubicBezTo>
                      <a:pt x="24027" y="9197"/>
                      <a:pt x="24098" y="8471"/>
                      <a:pt x="23694" y="7899"/>
                    </a:cubicBezTo>
                    <a:cubicBezTo>
                      <a:pt x="23324" y="7411"/>
                      <a:pt x="22670" y="7363"/>
                      <a:pt x="22110" y="7316"/>
                    </a:cubicBezTo>
                    <a:cubicBezTo>
                      <a:pt x="21419" y="7220"/>
                      <a:pt x="20729" y="7256"/>
                      <a:pt x="20050" y="7137"/>
                    </a:cubicBezTo>
                    <a:cubicBezTo>
                      <a:pt x="19705" y="7112"/>
                      <a:pt x="19353" y="6985"/>
                      <a:pt x="19008" y="6985"/>
                    </a:cubicBezTo>
                    <a:cubicBezTo>
                      <a:pt x="18866" y="6985"/>
                      <a:pt x="18725" y="7006"/>
                      <a:pt x="18586" y="7066"/>
                    </a:cubicBezTo>
                    <a:cubicBezTo>
                      <a:pt x="18121" y="7244"/>
                      <a:pt x="17895" y="7732"/>
                      <a:pt x="17836" y="8197"/>
                    </a:cubicBezTo>
                    <a:cubicBezTo>
                      <a:pt x="17633" y="9864"/>
                      <a:pt x="17562" y="11554"/>
                      <a:pt x="17431" y="13233"/>
                    </a:cubicBezTo>
                    <a:cubicBezTo>
                      <a:pt x="17371" y="14531"/>
                      <a:pt x="17181" y="15817"/>
                      <a:pt x="17193" y="17103"/>
                    </a:cubicBezTo>
                    <a:cubicBezTo>
                      <a:pt x="16626" y="17091"/>
                      <a:pt x="16048" y="17018"/>
                      <a:pt x="15480" y="17018"/>
                    </a:cubicBezTo>
                    <a:cubicBezTo>
                      <a:pt x="15440" y="17018"/>
                      <a:pt x="15399" y="17018"/>
                      <a:pt x="15359" y="17019"/>
                    </a:cubicBezTo>
                    <a:cubicBezTo>
                      <a:pt x="15419" y="16733"/>
                      <a:pt x="15478" y="16460"/>
                      <a:pt x="15526" y="16174"/>
                    </a:cubicBezTo>
                    <a:cubicBezTo>
                      <a:pt x="15716" y="14638"/>
                      <a:pt x="15800" y="13090"/>
                      <a:pt x="15931" y="11554"/>
                    </a:cubicBezTo>
                    <a:cubicBezTo>
                      <a:pt x="16074" y="10042"/>
                      <a:pt x="16193" y="8530"/>
                      <a:pt x="16347" y="7018"/>
                    </a:cubicBezTo>
                    <a:cubicBezTo>
                      <a:pt x="16490" y="5327"/>
                      <a:pt x="16716" y="3637"/>
                      <a:pt x="16621" y="1946"/>
                    </a:cubicBezTo>
                    <a:cubicBezTo>
                      <a:pt x="16562" y="1482"/>
                      <a:pt x="16490" y="1005"/>
                      <a:pt x="16240" y="612"/>
                    </a:cubicBezTo>
                    <a:cubicBezTo>
                      <a:pt x="16014" y="243"/>
                      <a:pt x="15585" y="41"/>
                      <a:pt x="15157" y="17"/>
                    </a:cubicBezTo>
                    <a:cubicBezTo>
                      <a:pt x="14939" y="6"/>
                      <a:pt x="14720" y="0"/>
                      <a:pt x="14501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8" name="Google Shape;1548;p32"/>
          <p:cNvGrpSpPr/>
          <p:nvPr/>
        </p:nvGrpSpPr>
        <p:grpSpPr>
          <a:xfrm>
            <a:off x="2318016" y="3191254"/>
            <a:ext cx="1856185" cy="1317813"/>
            <a:chOff x="2318016" y="3191254"/>
            <a:chExt cx="1856185" cy="1317813"/>
          </a:xfrm>
        </p:grpSpPr>
        <p:sp>
          <p:nvSpPr>
            <p:cNvPr id="1549" name="Google Shape;1549;p32"/>
            <p:cNvSpPr/>
            <p:nvPr/>
          </p:nvSpPr>
          <p:spPr>
            <a:xfrm>
              <a:off x="2391466" y="3291181"/>
              <a:ext cx="1420274" cy="1006735"/>
            </a:xfrm>
            <a:custGeom>
              <a:avLst/>
              <a:gdLst/>
              <a:ahLst/>
              <a:cxnLst/>
              <a:rect l="l" t="t" r="r" b="b"/>
              <a:pathLst>
                <a:path w="69307" h="49127" extrusionOk="0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0" name="Google Shape;1550;p32"/>
            <p:cNvGrpSpPr/>
            <p:nvPr/>
          </p:nvGrpSpPr>
          <p:grpSpPr>
            <a:xfrm>
              <a:off x="2318016" y="3191254"/>
              <a:ext cx="1410519" cy="1024523"/>
              <a:chOff x="2203716" y="3115054"/>
              <a:chExt cx="1410519" cy="1024523"/>
            </a:xfrm>
          </p:grpSpPr>
          <p:sp>
            <p:nvSpPr>
              <p:cNvPr id="1551" name="Google Shape;1551;p32"/>
              <p:cNvSpPr/>
              <p:nvPr/>
            </p:nvSpPr>
            <p:spPr>
              <a:xfrm>
                <a:off x="2203716" y="3115054"/>
                <a:ext cx="1410519" cy="1024523"/>
              </a:xfrm>
              <a:custGeom>
                <a:avLst/>
                <a:gdLst/>
                <a:ahLst/>
                <a:cxnLst/>
                <a:rect l="l" t="t" r="r" b="b"/>
                <a:pathLst>
                  <a:path w="68831" h="49995" extrusionOk="0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1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52" name="Google Shape;1552;p32"/>
              <p:cNvSpPr/>
              <p:nvPr/>
            </p:nvSpPr>
            <p:spPr>
              <a:xfrm>
                <a:off x="2317416" y="3243140"/>
                <a:ext cx="127156" cy="22687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1071" extrusionOk="0">
                    <a:moveTo>
                      <a:pt x="5714" y="0"/>
                    </a:moveTo>
                    <a:cubicBezTo>
                      <a:pt x="5695" y="0"/>
                      <a:pt x="5676" y="2"/>
                      <a:pt x="5656" y="5"/>
                    </a:cubicBezTo>
                    <a:cubicBezTo>
                      <a:pt x="5061" y="148"/>
                      <a:pt x="4573" y="541"/>
                      <a:pt x="4109" y="922"/>
                    </a:cubicBezTo>
                    <a:cubicBezTo>
                      <a:pt x="2858" y="2005"/>
                      <a:pt x="2001" y="3458"/>
                      <a:pt x="1346" y="4946"/>
                    </a:cubicBezTo>
                    <a:cubicBezTo>
                      <a:pt x="620" y="6649"/>
                      <a:pt x="1" y="8458"/>
                      <a:pt x="49" y="10340"/>
                    </a:cubicBezTo>
                    <a:cubicBezTo>
                      <a:pt x="72" y="10649"/>
                      <a:pt x="251" y="10983"/>
                      <a:pt x="584" y="11054"/>
                    </a:cubicBezTo>
                    <a:cubicBezTo>
                      <a:pt x="628" y="11066"/>
                      <a:pt x="671" y="11071"/>
                      <a:pt x="713" y="11071"/>
                    </a:cubicBezTo>
                    <a:cubicBezTo>
                      <a:pt x="1019" y="11071"/>
                      <a:pt x="1288" y="10789"/>
                      <a:pt x="1382" y="10506"/>
                    </a:cubicBezTo>
                    <a:cubicBezTo>
                      <a:pt x="1775" y="9482"/>
                      <a:pt x="1918" y="8375"/>
                      <a:pt x="2216" y="7315"/>
                    </a:cubicBezTo>
                    <a:cubicBezTo>
                      <a:pt x="2918" y="4863"/>
                      <a:pt x="4275" y="2648"/>
                      <a:pt x="5978" y="767"/>
                    </a:cubicBezTo>
                    <a:cubicBezTo>
                      <a:pt x="6180" y="588"/>
                      <a:pt x="6204" y="303"/>
                      <a:pt x="6049" y="88"/>
                    </a:cubicBezTo>
                    <a:cubicBezTo>
                      <a:pt x="5936" y="58"/>
                      <a:pt x="5832" y="0"/>
                      <a:pt x="57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53" name="Google Shape;1553;p32"/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6340" extrusionOk="0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54" name="Google Shape;1554;p32"/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1596" extrusionOk="0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55" name="Google Shape;1555;p32"/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1721" extrusionOk="0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grpSp>
          <p:nvGrpSpPr>
            <p:cNvPr id="1556" name="Google Shape;1556;p32"/>
            <p:cNvGrpSpPr/>
            <p:nvPr/>
          </p:nvGrpSpPr>
          <p:grpSpPr>
            <a:xfrm>
              <a:off x="3396098" y="3764837"/>
              <a:ext cx="778103" cy="744229"/>
              <a:chOff x="3205598" y="3612437"/>
              <a:chExt cx="778103" cy="744229"/>
            </a:xfrm>
          </p:grpSpPr>
          <p:sp>
            <p:nvSpPr>
              <p:cNvPr id="1557" name="Google Shape;1557;p32"/>
              <p:cNvSpPr/>
              <p:nvPr/>
            </p:nvSpPr>
            <p:spPr>
              <a:xfrm>
                <a:off x="3248799" y="3661868"/>
                <a:ext cx="734902" cy="694798"/>
              </a:xfrm>
              <a:custGeom>
                <a:avLst/>
                <a:gdLst/>
                <a:ahLst/>
                <a:cxnLst/>
                <a:rect l="l" t="t" r="r" b="b"/>
                <a:pathLst>
                  <a:path w="35862" h="33905" extrusionOk="0">
                    <a:moveTo>
                      <a:pt x="17087" y="0"/>
                    </a:moveTo>
                    <a:cubicBezTo>
                      <a:pt x="16972" y="0"/>
                      <a:pt x="16856" y="1"/>
                      <a:pt x="16740" y="4"/>
                    </a:cubicBezTo>
                    <a:cubicBezTo>
                      <a:pt x="14728" y="28"/>
                      <a:pt x="12716" y="540"/>
                      <a:pt x="10942" y="1480"/>
                    </a:cubicBezTo>
                    <a:cubicBezTo>
                      <a:pt x="9716" y="2147"/>
                      <a:pt x="8608" y="2981"/>
                      <a:pt x="7525" y="3850"/>
                    </a:cubicBezTo>
                    <a:cubicBezTo>
                      <a:pt x="5263" y="5707"/>
                      <a:pt x="3179" y="7850"/>
                      <a:pt x="1727" y="10410"/>
                    </a:cubicBezTo>
                    <a:cubicBezTo>
                      <a:pt x="893" y="11863"/>
                      <a:pt x="417" y="13494"/>
                      <a:pt x="286" y="15161"/>
                    </a:cubicBezTo>
                    <a:cubicBezTo>
                      <a:pt x="107" y="16220"/>
                      <a:pt x="0" y="17292"/>
                      <a:pt x="48" y="18363"/>
                    </a:cubicBezTo>
                    <a:cubicBezTo>
                      <a:pt x="155" y="20638"/>
                      <a:pt x="619" y="22924"/>
                      <a:pt x="1655" y="24971"/>
                    </a:cubicBezTo>
                    <a:cubicBezTo>
                      <a:pt x="2358" y="26376"/>
                      <a:pt x="3358" y="27627"/>
                      <a:pt x="4501" y="28698"/>
                    </a:cubicBezTo>
                    <a:cubicBezTo>
                      <a:pt x="6918" y="30960"/>
                      <a:pt x="9942" y="32544"/>
                      <a:pt x="13157" y="33306"/>
                    </a:cubicBezTo>
                    <a:cubicBezTo>
                      <a:pt x="14774" y="33699"/>
                      <a:pt x="16441" y="33905"/>
                      <a:pt x="18107" y="33905"/>
                    </a:cubicBezTo>
                    <a:cubicBezTo>
                      <a:pt x="20071" y="33905"/>
                      <a:pt x="22033" y="33619"/>
                      <a:pt x="23908" y="33020"/>
                    </a:cubicBezTo>
                    <a:cubicBezTo>
                      <a:pt x="27027" y="32032"/>
                      <a:pt x="29837" y="30163"/>
                      <a:pt x="32052" y="27758"/>
                    </a:cubicBezTo>
                    <a:cubicBezTo>
                      <a:pt x="34207" y="25424"/>
                      <a:pt x="35636" y="22364"/>
                      <a:pt x="35707" y="19173"/>
                    </a:cubicBezTo>
                    <a:cubicBezTo>
                      <a:pt x="35862" y="15827"/>
                      <a:pt x="34945" y="12482"/>
                      <a:pt x="33314" y="9589"/>
                    </a:cubicBezTo>
                    <a:cubicBezTo>
                      <a:pt x="31790" y="6862"/>
                      <a:pt x="29516" y="4588"/>
                      <a:pt x="26849" y="2969"/>
                    </a:cubicBezTo>
                    <a:cubicBezTo>
                      <a:pt x="23922" y="1195"/>
                      <a:pt x="20539" y="0"/>
                      <a:pt x="1708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3205598" y="3612437"/>
                <a:ext cx="733939" cy="694839"/>
              </a:xfrm>
              <a:custGeom>
                <a:avLst/>
                <a:gdLst/>
                <a:ahLst/>
                <a:cxnLst/>
                <a:rect l="l" t="t" r="r" b="b"/>
                <a:pathLst>
                  <a:path w="35815" h="33907" extrusionOk="0">
                    <a:moveTo>
                      <a:pt x="16955" y="1809"/>
                    </a:moveTo>
                    <a:cubicBezTo>
                      <a:pt x="17765" y="1857"/>
                      <a:pt x="18574" y="1880"/>
                      <a:pt x="19384" y="1999"/>
                    </a:cubicBezTo>
                    <a:cubicBezTo>
                      <a:pt x="22885" y="2559"/>
                      <a:pt x="26218" y="4178"/>
                      <a:pt x="28826" y="6595"/>
                    </a:cubicBezTo>
                    <a:cubicBezTo>
                      <a:pt x="31326" y="8953"/>
                      <a:pt x="33172" y="12060"/>
                      <a:pt x="33838" y="15453"/>
                    </a:cubicBezTo>
                    <a:cubicBezTo>
                      <a:pt x="33922" y="15834"/>
                      <a:pt x="33993" y="16215"/>
                      <a:pt x="34005" y="16608"/>
                    </a:cubicBezTo>
                    <a:lnTo>
                      <a:pt x="34041" y="16668"/>
                    </a:lnTo>
                    <a:cubicBezTo>
                      <a:pt x="34088" y="17775"/>
                      <a:pt x="34148" y="18894"/>
                      <a:pt x="33969" y="19990"/>
                    </a:cubicBezTo>
                    <a:cubicBezTo>
                      <a:pt x="33695" y="21871"/>
                      <a:pt x="32957" y="23657"/>
                      <a:pt x="31874" y="25205"/>
                    </a:cubicBezTo>
                    <a:cubicBezTo>
                      <a:pt x="30981" y="26455"/>
                      <a:pt x="29909" y="27574"/>
                      <a:pt x="28695" y="28526"/>
                    </a:cubicBezTo>
                    <a:cubicBezTo>
                      <a:pt x="26302" y="30467"/>
                      <a:pt x="23313" y="31658"/>
                      <a:pt x="20229" y="31884"/>
                    </a:cubicBezTo>
                    <a:cubicBezTo>
                      <a:pt x="19866" y="31938"/>
                      <a:pt x="19497" y="31949"/>
                      <a:pt x="19127" y="31949"/>
                    </a:cubicBezTo>
                    <a:cubicBezTo>
                      <a:pt x="18830" y="31949"/>
                      <a:pt x="18533" y="31942"/>
                      <a:pt x="18237" y="31942"/>
                    </a:cubicBezTo>
                    <a:cubicBezTo>
                      <a:pt x="18163" y="31942"/>
                      <a:pt x="18089" y="31942"/>
                      <a:pt x="18015" y="31944"/>
                    </a:cubicBezTo>
                    <a:cubicBezTo>
                      <a:pt x="17658" y="31932"/>
                      <a:pt x="17300" y="31955"/>
                      <a:pt x="16955" y="31884"/>
                    </a:cubicBezTo>
                    <a:cubicBezTo>
                      <a:pt x="13467" y="31610"/>
                      <a:pt x="10014" y="30408"/>
                      <a:pt x="7204" y="28288"/>
                    </a:cubicBezTo>
                    <a:cubicBezTo>
                      <a:pt x="6025" y="27383"/>
                      <a:pt x="4942" y="26312"/>
                      <a:pt x="4156" y="25026"/>
                    </a:cubicBezTo>
                    <a:cubicBezTo>
                      <a:pt x="3287" y="23585"/>
                      <a:pt x="2763" y="21954"/>
                      <a:pt x="2465" y="20311"/>
                    </a:cubicBezTo>
                    <a:lnTo>
                      <a:pt x="2430" y="20264"/>
                    </a:lnTo>
                    <a:cubicBezTo>
                      <a:pt x="2299" y="19382"/>
                      <a:pt x="2132" y="18501"/>
                      <a:pt x="2120" y="17608"/>
                    </a:cubicBezTo>
                    <a:cubicBezTo>
                      <a:pt x="2072" y="17096"/>
                      <a:pt x="2037" y="16585"/>
                      <a:pt x="2108" y="16073"/>
                    </a:cubicBezTo>
                    <a:cubicBezTo>
                      <a:pt x="2132" y="15715"/>
                      <a:pt x="2120" y="15358"/>
                      <a:pt x="2191" y="15001"/>
                    </a:cubicBezTo>
                    <a:cubicBezTo>
                      <a:pt x="2311" y="14108"/>
                      <a:pt x="2477" y="13203"/>
                      <a:pt x="2822" y="12358"/>
                    </a:cubicBezTo>
                    <a:cubicBezTo>
                      <a:pt x="3013" y="11893"/>
                      <a:pt x="3287" y="11441"/>
                      <a:pt x="3287" y="10917"/>
                    </a:cubicBezTo>
                    <a:cubicBezTo>
                      <a:pt x="4275" y="9405"/>
                      <a:pt x="5513" y="8060"/>
                      <a:pt x="6811" y="6809"/>
                    </a:cubicBezTo>
                    <a:cubicBezTo>
                      <a:pt x="8061" y="5643"/>
                      <a:pt x="9407" y="4559"/>
                      <a:pt x="10847" y="3642"/>
                    </a:cubicBezTo>
                    <a:cubicBezTo>
                      <a:pt x="12205" y="2761"/>
                      <a:pt x="13752" y="2190"/>
                      <a:pt x="15348" y="1964"/>
                    </a:cubicBezTo>
                    <a:cubicBezTo>
                      <a:pt x="15872" y="1857"/>
                      <a:pt x="16419" y="1868"/>
                      <a:pt x="16955" y="1809"/>
                    </a:cubicBezTo>
                    <a:close/>
                    <a:moveTo>
                      <a:pt x="17104" y="0"/>
                    </a:moveTo>
                    <a:cubicBezTo>
                      <a:pt x="16454" y="0"/>
                      <a:pt x="15804" y="42"/>
                      <a:pt x="15157" y="130"/>
                    </a:cubicBezTo>
                    <a:cubicBezTo>
                      <a:pt x="14336" y="273"/>
                      <a:pt x="13514" y="452"/>
                      <a:pt x="12717" y="737"/>
                    </a:cubicBezTo>
                    <a:cubicBezTo>
                      <a:pt x="11478" y="1166"/>
                      <a:pt x="10323" y="1821"/>
                      <a:pt x="9264" y="2583"/>
                    </a:cubicBezTo>
                    <a:cubicBezTo>
                      <a:pt x="7645" y="3726"/>
                      <a:pt x="6132" y="5035"/>
                      <a:pt x="4775" y="6464"/>
                    </a:cubicBezTo>
                    <a:cubicBezTo>
                      <a:pt x="3680" y="7619"/>
                      <a:pt x="2680" y="8869"/>
                      <a:pt x="1882" y="10250"/>
                    </a:cubicBezTo>
                    <a:cubicBezTo>
                      <a:pt x="977" y="11762"/>
                      <a:pt x="465" y="13501"/>
                      <a:pt x="334" y="15263"/>
                    </a:cubicBezTo>
                    <a:cubicBezTo>
                      <a:pt x="1" y="16966"/>
                      <a:pt x="48" y="18728"/>
                      <a:pt x="310" y="20442"/>
                    </a:cubicBezTo>
                    <a:cubicBezTo>
                      <a:pt x="346" y="20609"/>
                      <a:pt x="370" y="20787"/>
                      <a:pt x="394" y="20966"/>
                    </a:cubicBezTo>
                    <a:cubicBezTo>
                      <a:pt x="429" y="21109"/>
                      <a:pt x="465" y="21264"/>
                      <a:pt x="489" y="21418"/>
                    </a:cubicBezTo>
                    <a:cubicBezTo>
                      <a:pt x="572" y="21776"/>
                      <a:pt x="656" y="22133"/>
                      <a:pt x="751" y="22478"/>
                    </a:cubicBezTo>
                    <a:cubicBezTo>
                      <a:pt x="941" y="23109"/>
                      <a:pt x="1144" y="23728"/>
                      <a:pt x="1406" y="24324"/>
                    </a:cubicBezTo>
                    <a:cubicBezTo>
                      <a:pt x="1858" y="25359"/>
                      <a:pt x="2441" y="26324"/>
                      <a:pt x="3156" y="27193"/>
                    </a:cubicBezTo>
                    <a:cubicBezTo>
                      <a:pt x="5168" y="29669"/>
                      <a:pt x="7918" y="31491"/>
                      <a:pt x="10895" y="32622"/>
                    </a:cubicBezTo>
                    <a:cubicBezTo>
                      <a:pt x="12705" y="33265"/>
                      <a:pt x="14598" y="33718"/>
                      <a:pt x="16515" y="33837"/>
                    </a:cubicBezTo>
                    <a:cubicBezTo>
                      <a:pt x="17042" y="33888"/>
                      <a:pt x="17569" y="33907"/>
                      <a:pt x="18096" y="33907"/>
                    </a:cubicBezTo>
                    <a:cubicBezTo>
                      <a:pt x="18664" y="33907"/>
                      <a:pt x="19232" y="33885"/>
                      <a:pt x="19801" y="33860"/>
                    </a:cubicBezTo>
                    <a:cubicBezTo>
                      <a:pt x="20456" y="33777"/>
                      <a:pt x="21110" y="33706"/>
                      <a:pt x="21753" y="33587"/>
                    </a:cubicBezTo>
                    <a:cubicBezTo>
                      <a:pt x="21908" y="33551"/>
                      <a:pt x="22051" y="33527"/>
                      <a:pt x="22206" y="33503"/>
                    </a:cubicBezTo>
                    <a:cubicBezTo>
                      <a:pt x="22777" y="33372"/>
                      <a:pt x="23337" y="33241"/>
                      <a:pt x="23897" y="33063"/>
                    </a:cubicBezTo>
                    <a:cubicBezTo>
                      <a:pt x="26290" y="32313"/>
                      <a:pt x="28492" y="31039"/>
                      <a:pt x="30397" y="29419"/>
                    </a:cubicBezTo>
                    <a:cubicBezTo>
                      <a:pt x="31719" y="28288"/>
                      <a:pt x="32921" y="26991"/>
                      <a:pt x="33838" y="25490"/>
                    </a:cubicBezTo>
                    <a:cubicBezTo>
                      <a:pt x="34755" y="24038"/>
                      <a:pt x="35350" y="22395"/>
                      <a:pt x="35636" y="20704"/>
                    </a:cubicBezTo>
                    <a:cubicBezTo>
                      <a:pt x="35755" y="19990"/>
                      <a:pt x="35755" y="19275"/>
                      <a:pt x="35815" y="18549"/>
                    </a:cubicBezTo>
                    <a:cubicBezTo>
                      <a:pt x="35755" y="17751"/>
                      <a:pt x="35767" y="16942"/>
                      <a:pt x="35636" y="16144"/>
                    </a:cubicBezTo>
                    <a:cubicBezTo>
                      <a:pt x="35255" y="13679"/>
                      <a:pt x="34422" y="11274"/>
                      <a:pt x="33124" y="9143"/>
                    </a:cubicBezTo>
                    <a:cubicBezTo>
                      <a:pt x="31397" y="6250"/>
                      <a:pt x="28802" y="3940"/>
                      <a:pt x="25837" y="2368"/>
                    </a:cubicBezTo>
                    <a:cubicBezTo>
                      <a:pt x="24206" y="1511"/>
                      <a:pt x="22492" y="797"/>
                      <a:pt x="20682" y="416"/>
                    </a:cubicBezTo>
                    <a:cubicBezTo>
                      <a:pt x="19507" y="145"/>
                      <a:pt x="18306" y="0"/>
                      <a:pt x="17104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9" name="Google Shape;1559;p32"/>
              <p:cNvGrpSpPr/>
              <p:nvPr/>
            </p:nvGrpSpPr>
            <p:grpSpPr>
              <a:xfrm>
                <a:off x="3275625" y="3711402"/>
                <a:ext cx="567325" cy="500591"/>
                <a:chOff x="3275625" y="3711402"/>
                <a:chExt cx="567325" cy="500591"/>
              </a:xfrm>
            </p:grpSpPr>
            <p:sp>
              <p:nvSpPr>
                <p:cNvPr id="1560" name="Google Shape;1560;p32"/>
                <p:cNvSpPr/>
                <p:nvPr/>
              </p:nvSpPr>
              <p:spPr>
                <a:xfrm>
                  <a:off x="3405433" y="3711402"/>
                  <a:ext cx="333556" cy="500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7" h="24428" extrusionOk="0">
                      <a:moveTo>
                        <a:pt x="10871" y="5469"/>
                      </a:moveTo>
                      <a:cubicBezTo>
                        <a:pt x="11086" y="6136"/>
                        <a:pt x="10955" y="6862"/>
                        <a:pt x="10752" y="7517"/>
                      </a:cubicBezTo>
                      <a:cubicBezTo>
                        <a:pt x="10538" y="8196"/>
                        <a:pt x="10181" y="8803"/>
                        <a:pt x="9788" y="9386"/>
                      </a:cubicBezTo>
                      <a:cubicBezTo>
                        <a:pt x="9883" y="8577"/>
                        <a:pt x="10097" y="7803"/>
                        <a:pt x="10288" y="7017"/>
                      </a:cubicBezTo>
                      <a:cubicBezTo>
                        <a:pt x="10431" y="6481"/>
                        <a:pt x="10609" y="5957"/>
                        <a:pt x="10871" y="5469"/>
                      </a:cubicBezTo>
                      <a:close/>
                      <a:moveTo>
                        <a:pt x="5037" y="5433"/>
                      </a:moveTo>
                      <a:lnTo>
                        <a:pt x="5037" y="5433"/>
                      </a:lnTo>
                      <a:cubicBezTo>
                        <a:pt x="5394" y="5921"/>
                        <a:pt x="5549" y="6517"/>
                        <a:pt x="5716" y="7088"/>
                      </a:cubicBezTo>
                      <a:cubicBezTo>
                        <a:pt x="5930" y="7910"/>
                        <a:pt x="6061" y="8755"/>
                        <a:pt x="6180" y="9589"/>
                      </a:cubicBezTo>
                      <a:cubicBezTo>
                        <a:pt x="5918" y="9112"/>
                        <a:pt x="5597" y="8660"/>
                        <a:pt x="5418" y="8136"/>
                      </a:cubicBezTo>
                      <a:cubicBezTo>
                        <a:pt x="5109" y="7279"/>
                        <a:pt x="4894" y="6350"/>
                        <a:pt x="5037" y="5433"/>
                      </a:cubicBezTo>
                      <a:close/>
                      <a:moveTo>
                        <a:pt x="8597" y="11505"/>
                      </a:moveTo>
                      <a:lnTo>
                        <a:pt x="8597" y="11505"/>
                      </a:lnTo>
                      <a:cubicBezTo>
                        <a:pt x="8454" y="12446"/>
                        <a:pt x="8383" y="13399"/>
                        <a:pt x="8288" y="14351"/>
                      </a:cubicBezTo>
                      <a:cubicBezTo>
                        <a:pt x="8073" y="16327"/>
                        <a:pt x="7895" y="18316"/>
                        <a:pt x="7919" y="20304"/>
                      </a:cubicBezTo>
                      <a:cubicBezTo>
                        <a:pt x="7573" y="20280"/>
                        <a:pt x="7240" y="20233"/>
                        <a:pt x="6895" y="20185"/>
                      </a:cubicBezTo>
                      <a:cubicBezTo>
                        <a:pt x="7204" y="19399"/>
                        <a:pt x="7228" y="18554"/>
                        <a:pt x="7311" y="17721"/>
                      </a:cubicBezTo>
                      <a:cubicBezTo>
                        <a:pt x="7454" y="15685"/>
                        <a:pt x="7585" y="13649"/>
                        <a:pt x="7502" y="11601"/>
                      </a:cubicBezTo>
                      <a:lnTo>
                        <a:pt x="7502" y="11601"/>
                      </a:lnTo>
                      <a:cubicBezTo>
                        <a:pt x="7607" y="11611"/>
                        <a:pt x="7711" y="11616"/>
                        <a:pt x="7816" y="11616"/>
                      </a:cubicBezTo>
                      <a:cubicBezTo>
                        <a:pt x="8080" y="11616"/>
                        <a:pt x="8341" y="11582"/>
                        <a:pt x="8597" y="11505"/>
                      </a:cubicBezTo>
                      <a:close/>
                      <a:moveTo>
                        <a:pt x="7635" y="1298"/>
                      </a:moveTo>
                      <a:cubicBezTo>
                        <a:pt x="8651" y="1298"/>
                        <a:pt x="9665" y="1538"/>
                        <a:pt x="10574" y="1992"/>
                      </a:cubicBezTo>
                      <a:cubicBezTo>
                        <a:pt x="11860" y="2647"/>
                        <a:pt x="13145" y="3445"/>
                        <a:pt x="13931" y="4695"/>
                      </a:cubicBezTo>
                      <a:cubicBezTo>
                        <a:pt x="14753" y="5921"/>
                        <a:pt x="14908" y="7481"/>
                        <a:pt x="14705" y="8922"/>
                      </a:cubicBezTo>
                      <a:cubicBezTo>
                        <a:pt x="14467" y="10589"/>
                        <a:pt x="13896" y="12208"/>
                        <a:pt x="12931" y="13601"/>
                      </a:cubicBezTo>
                      <a:cubicBezTo>
                        <a:pt x="11955" y="15054"/>
                        <a:pt x="10740" y="16327"/>
                        <a:pt x="9740" y="17780"/>
                      </a:cubicBezTo>
                      <a:cubicBezTo>
                        <a:pt x="9181" y="18566"/>
                        <a:pt x="8943" y="19530"/>
                        <a:pt x="8835" y="20471"/>
                      </a:cubicBezTo>
                      <a:cubicBezTo>
                        <a:pt x="8716" y="20459"/>
                        <a:pt x="8585" y="20435"/>
                        <a:pt x="8466" y="20423"/>
                      </a:cubicBezTo>
                      <a:cubicBezTo>
                        <a:pt x="8454" y="19399"/>
                        <a:pt x="8692" y="18387"/>
                        <a:pt x="8752" y="17363"/>
                      </a:cubicBezTo>
                      <a:cubicBezTo>
                        <a:pt x="9002" y="15292"/>
                        <a:pt x="9204" y="13208"/>
                        <a:pt x="9466" y="11136"/>
                      </a:cubicBezTo>
                      <a:cubicBezTo>
                        <a:pt x="9454" y="10958"/>
                        <a:pt x="9609" y="10851"/>
                        <a:pt x="9728" y="10743"/>
                      </a:cubicBezTo>
                      <a:cubicBezTo>
                        <a:pt x="10871" y="9708"/>
                        <a:pt x="11681" y="8255"/>
                        <a:pt x="11788" y="6695"/>
                      </a:cubicBezTo>
                      <a:cubicBezTo>
                        <a:pt x="11871" y="6243"/>
                        <a:pt x="11788" y="5779"/>
                        <a:pt x="11693" y="5338"/>
                      </a:cubicBezTo>
                      <a:cubicBezTo>
                        <a:pt x="11598" y="4993"/>
                        <a:pt x="11348" y="4588"/>
                        <a:pt x="10943" y="4588"/>
                      </a:cubicBezTo>
                      <a:cubicBezTo>
                        <a:pt x="10923" y="4586"/>
                        <a:pt x="10903" y="4585"/>
                        <a:pt x="10883" y="4585"/>
                      </a:cubicBezTo>
                      <a:cubicBezTo>
                        <a:pt x="10509" y="4585"/>
                        <a:pt x="10231" y="4902"/>
                        <a:pt x="10062" y="5207"/>
                      </a:cubicBezTo>
                      <a:cubicBezTo>
                        <a:pt x="9669" y="5886"/>
                        <a:pt x="9478" y="6660"/>
                        <a:pt x="9276" y="7422"/>
                      </a:cubicBezTo>
                      <a:cubicBezTo>
                        <a:pt x="9038" y="8386"/>
                        <a:pt x="8859" y="9374"/>
                        <a:pt x="8728" y="10362"/>
                      </a:cubicBezTo>
                      <a:cubicBezTo>
                        <a:pt x="8524" y="10608"/>
                        <a:pt x="8184" y="10763"/>
                        <a:pt x="7857" y="10763"/>
                      </a:cubicBezTo>
                      <a:cubicBezTo>
                        <a:pt x="7708" y="10763"/>
                        <a:pt x="7561" y="10731"/>
                        <a:pt x="7430" y="10660"/>
                      </a:cubicBezTo>
                      <a:cubicBezTo>
                        <a:pt x="7323" y="9684"/>
                        <a:pt x="7157" y="8719"/>
                        <a:pt x="6942" y="7755"/>
                      </a:cubicBezTo>
                      <a:cubicBezTo>
                        <a:pt x="6716" y="6862"/>
                        <a:pt x="6418" y="5957"/>
                        <a:pt x="5835" y="5219"/>
                      </a:cubicBezTo>
                      <a:cubicBezTo>
                        <a:pt x="5636" y="4968"/>
                        <a:pt x="5354" y="4716"/>
                        <a:pt x="5021" y="4716"/>
                      </a:cubicBezTo>
                      <a:cubicBezTo>
                        <a:pt x="4976" y="4716"/>
                        <a:pt x="4930" y="4721"/>
                        <a:pt x="4882" y="4731"/>
                      </a:cubicBezTo>
                      <a:cubicBezTo>
                        <a:pt x="4501" y="4814"/>
                        <a:pt x="4335" y="5219"/>
                        <a:pt x="4263" y="5564"/>
                      </a:cubicBezTo>
                      <a:cubicBezTo>
                        <a:pt x="4180" y="6219"/>
                        <a:pt x="4251" y="6898"/>
                        <a:pt x="4430" y="7541"/>
                      </a:cubicBezTo>
                      <a:cubicBezTo>
                        <a:pt x="4763" y="8767"/>
                        <a:pt x="5394" y="9910"/>
                        <a:pt x="6240" y="10851"/>
                      </a:cubicBezTo>
                      <a:cubicBezTo>
                        <a:pt x="6311" y="10958"/>
                        <a:pt x="6299" y="11101"/>
                        <a:pt x="6323" y="11232"/>
                      </a:cubicBezTo>
                      <a:cubicBezTo>
                        <a:pt x="6383" y="12803"/>
                        <a:pt x="6395" y="14375"/>
                        <a:pt x="6383" y="15946"/>
                      </a:cubicBezTo>
                      <a:cubicBezTo>
                        <a:pt x="6395" y="17340"/>
                        <a:pt x="6311" y="18733"/>
                        <a:pt x="6133" y="20114"/>
                      </a:cubicBezTo>
                      <a:cubicBezTo>
                        <a:pt x="5930" y="20102"/>
                        <a:pt x="5716" y="20090"/>
                        <a:pt x="5514" y="20078"/>
                      </a:cubicBezTo>
                      <a:cubicBezTo>
                        <a:pt x="5764" y="19316"/>
                        <a:pt x="5799" y="18494"/>
                        <a:pt x="5609" y="17721"/>
                      </a:cubicBezTo>
                      <a:cubicBezTo>
                        <a:pt x="5180" y="15685"/>
                        <a:pt x="4132" y="13851"/>
                        <a:pt x="3216" y="11994"/>
                      </a:cubicBezTo>
                      <a:cubicBezTo>
                        <a:pt x="2477" y="10470"/>
                        <a:pt x="1763" y="8862"/>
                        <a:pt x="1739" y="7148"/>
                      </a:cubicBezTo>
                      <a:cubicBezTo>
                        <a:pt x="1823" y="5671"/>
                        <a:pt x="2239" y="4136"/>
                        <a:pt x="3263" y="3040"/>
                      </a:cubicBezTo>
                      <a:cubicBezTo>
                        <a:pt x="3978" y="2242"/>
                        <a:pt x="4978" y="1790"/>
                        <a:pt x="5990" y="1516"/>
                      </a:cubicBezTo>
                      <a:cubicBezTo>
                        <a:pt x="6528" y="1369"/>
                        <a:pt x="7082" y="1298"/>
                        <a:pt x="7635" y="1298"/>
                      </a:cubicBezTo>
                      <a:close/>
                      <a:moveTo>
                        <a:pt x="4667" y="20841"/>
                      </a:moveTo>
                      <a:cubicBezTo>
                        <a:pt x="4917" y="20841"/>
                        <a:pt x="5166" y="20935"/>
                        <a:pt x="5406" y="20995"/>
                      </a:cubicBezTo>
                      <a:cubicBezTo>
                        <a:pt x="6204" y="21161"/>
                        <a:pt x="7002" y="21257"/>
                        <a:pt x="7811" y="21388"/>
                      </a:cubicBezTo>
                      <a:cubicBezTo>
                        <a:pt x="8157" y="21507"/>
                        <a:pt x="8538" y="21459"/>
                        <a:pt x="8895" y="21519"/>
                      </a:cubicBezTo>
                      <a:cubicBezTo>
                        <a:pt x="9526" y="21626"/>
                        <a:pt x="10157" y="21733"/>
                        <a:pt x="10776" y="21912"/>
                      </a:cubicBezTo>
                      <a:cubicBezTo>
                        <a:pt x="9824" y="22007"/>
                        <a:pt x="8871" y="22150"/>
                        <a:pt x="7919" y="22162"/>
                      </a:cubicBezTo>
                      <a:cubicBezTo>
                        <a:pt x="7645" y="22173"/>
                        <a:pt x="7383" y="22197"/>
                        <a:pt x="7121" y="22293"/>
                      </a:cubicBezTo>
                      <a:cubicBezTo>
                        <a:pt x="7133" y="22412"/>
                        <a:pt x="7073" y="22614"/>
                        <a:pt x="7228" y="22662"/>
                      </a:cubicBezTo>
                      <a:cubicBezTo>
                        <a:pt x="7621" y="22769"/>
                        <a:pt x="8038" y="22709"/>
                        <a:pt x="8442" y="22745"/>
                      </a:cubicBezTo>
                      <a:cubicBezTo>
                        <a:pt x="8865" y="22745"/>
                        <a:pt x="9287" y="22811"/>
                        <a:pt x="9710" y="22811"/>
                      </a:cubicBezTo>
                      <a:cubicBezTo>
                        <a:pt x="9883" y="22811"/>
                        <a:pt x="10056" y="22800"/>
                        <a:pt x="10228" y="22769"/>
                      </a:cubicBezTo>
                      <a:cubicBezTo>
                        <a:pt x="10621" y="22840"/>
                        <a:pt x="10931" y="23138"/>
                        <a:pt x="11240" y="23364"/>
                      </a:cubicBezTo>
                      <a:cubicBezTo>
                        <a:pt x="10661" y="23555"/>
                        <a:pt x="10055" y="23576"/>
                        <a:pt x="9447" y="23576"/>
                      </a:cubicBezTo>
                      <a:cubicBezTo>
                        <a:pt x="9274" y="23576"/>
                        <a:pt x="9100" y="23574"/>
                        <a:pt x="8927" y="23574"/>
                      </a:cubicBezTo>
                      <a:cubicBezTo>
                        <a:pt x="8797" y="23574"/>
                        <a:pt x="8667" y="23575"/>
                        <a:pt x="8538" y="23578"/>
                      </a:cubicBezTo>
                      <a:cubicBezTo>
                        <a:pt x="8446" y="23581"/>
                        <a:pt x="8354" y="23583"/>
                        <a:pt x="8263" y="23583"/>
                      </a:cubicBezTo>
                      <a:cubicBezTo>
                        <a:pt x="7274" y="23583"/>
                        <a:pt x="6304" y="23420"/>
                        <a:pt x="5323" y="23376"/>
                      </a:cubicBezTo>
                      <a:cubicBezTo>
                        <a:pt x="4632" y="23293"/>
                        <a:pt x="3930" y="23209"/>
                        <a:pt x="3263" y="22983"/>
                      </a:cubicBezTo>
                      <a:cubicBezTo>
                        <a:pt x="4144" y="22685"/>
                        <a:pt x="5097" y="22650"/>
                        <a:pt x="6002" y="22483"/>
                      </a:cubicBezTo>
                      <a:cubicBezTo>
                        <a:pt x="6156" y="22435"/>
                        <a:pt x="6240" y="22316"/>
                        <a:pt x="6192" y="22162"/>
                      </a:cubicBezTo>
                      <a:cubicBezTo>
                        <a:pt x="6030" y="22050"/>
                        <a:pt x="5849" y="22021"/>
                        <a:pt x="5662" y="22021"/>
                      </a:cubicBezTo>
                      <a:cubicBezTo>
                        <a:pt x="5450" y="22021"/>
                        <a:pt x="5230" y="22059"/>
                        <a:pt x="5022" y="22059"/>
                      </a:cubicBezTo>
                      <a:cubicBezTo>
                        <a:pt x="4983" y="22059"/>
                        <a:pt x="4944" y="22058"/>
                        <a:pt x="4906" y="22054"/>
                      </a:cubicBezTo>
                      <a:cubicBezTo>
                        <a:pt x="4632" y="21983"/>
                        <a:pt x="4359" y="21864"/>
                        <a:pt x="4085" y="21792"/>
                      </a:cubicBezTo>
                      <a:cubicBezTo>
                        <a:pt x="3680" y="21661"/>
                        <a:pt x="3239" y="21542"/>
                        <a:pt x="2977" y="21185"/>
                      </a:cubicBezTo>
                      <a:cubicBezTo>
                        <a:pt x="3454" y="20935"/>
                        <a:pt x="4001" y="20911"/>
                        <a:pt x="4525" y="20852"/>
                      </a:cubicBezTo>
                      <a:cubicBezTo>
                        <a:pt x="4573" y="20844"/>
                        <a:pt x="4620" y="20841"/>
                        <a:pt x="4667" y="20841"/>
                      </a:cubicBezTo>
                      <a:close/>
                      <a:moveTo>
                        <a:pt x="7506" y="0"/>
                      </a:moveTo>
                      <a:cubicBezTo>
                        <a:pt x="7042" y="0"/>
                        <a:pt x="6579" y="46"/>
                        <a:pt x="6121" y="147"/>
                      </a:cubicBezTo>
                      <a:cubicBezTo>
                        <a:pt x="4811" y="409"/>
                        <a:pt x="3561" y="980"/>
                        <a:pt x="2585" y="1909"/>
                      </a:cubicBezTo>
                      <a:cubicBezTo>
                        <a:pt x="1311" y="3052"/>
                        <a:pt x="596" y="4683"/>
                        <a:pt x="251" y="6326"/>
                      </a:cubicBezTo>
                      <a:cubicBezTo>
                        <a:pt x="1" y="7541"/>
                        <a:pt x="191" y="8791"/>
                        <a:pt x="525" y="9958"/>
                      </a:cubicBezTo>
                      <a:cubicBezTo>
                        <a:pt x="1334" y="12732"/>
                        <a:pt x="3156" y="15089"/>
                        <a:pt x="4049" y="17840"/>
                      </a:cubicBezTo>
                      <a:cubicBezTo>
                        <a:pt x="4299" y="18590"/>
                        <a:pt x="4430" y="19387"/>
                        <a:pt x="4501" y="20173"/>
                      </a:cubicBezTo>
                      <a:cubicBezTo>
                        <a:pt x="3882" y="20185"/>
                        <a:pt x="3228" y="20197"/>
                        <a:pt x="2656" y="20483"/>
                      </a:cubicBezTo>
                      <a:cubicBezTo>
                        <a:pt x="2299" y="20649"/>
                        <a:pt x="2120" y="21114"/>
                        <a:pt x="2287" y="21483"/>
                      </a:cubicBezTo>
                      <a:cubicBezTo>
                        <a:pt x="2501" y="21888"/>
                        <a:pt x="2906" y="22185"/>
                        <a:pt x="3347" y="22281"/>
                      </a:cubicBezTo>
                      <a:cubicBezTo>
                        <a:pt x="3037" y="22388"/>
                        <a:pt x="2632" y="22459"/>
                        <a:pt x="2489" y="22804"/>
                      </a:cubicBezTo>
                      <a:cubicBezTo>
                        <a:pt x="2358" y="23090"/>
                        <a:pt x="2608" y="23364"/>
                        <a:pt x="2858" y="23483"/>
                      </a:cubicBezTo>
                      <a:cubicBezTo>
                        <a:pt x="3442" y="23757"/>
                        <a:pt x="4073" y="23900"/>
                        <a:pt x="4704" y="24031"/>
                      </a:cubicBezTo>
                      <a:cubicBezTo>
                        <a:pt x="5982" y="24285"/>
                        <a:pt x="7281" y="24428"/>
                        <a:pt x="8584" y="24428"/>
                      </a:cubicBezTo>
                      <a:cubicBezTo>
                        <a:pt x="9235" y="24428"/>
                        <a:pt x="9887" y="24392"/>
                        <a:pt x="10538" y="24317"/>
                      </a:cubicBezTo>
                      <a:cubicBezTo>
                        <a:pt x="10919" y="24245"/>
                        <a:pt x="11336" y="24198"/>
                        <a:pt x="11657" y="23971"/>
                      </a:cubicBezTo>
                      <a:cubicBezTo>
                        <a:pt x="11883" y="23817"/>
                        <a:pt x="12002" y="23507"/>
                        <a:pt x="11895" y="23245"/>
                      </a:cubicBezTo>
                      <a:cubicBezTo>
                        <a:pt x="11764" y="22924"/>
                        <a:pt x="11419" y="22757"/>
                        <a:pt x="11121" y="22602"/>
                      </a:cubicBezTo>
                      <a:cubicBezTo>
                        <a:pt x="11550" y="22507"/>
                        <a:pt x="11931" y="22019"/>
                        <a:pt x="11669" y="21602"/>
                      </a:cubicBezTo>
                      <a:cubicBezTo>
                        <a:pt x="11276" y="21054"/>
                        <a:pt x="10562" y="20935"/>
                        <a:pt x="9966" y="20745"/>
                      </a:cubicBezTo>
                      <a:cubicBezTo>
                        <a:pt x="10086" y="20328"/>
                        <a:pt x="10240" y="19911"/>
                        <a:pt x="10431" y="19530"/>
                      </a:cubicBezTo>
                      <a:cubicBezTo>
                        <a:pt x="10978" y="18316"/>
                        <a:pt x="11919" y="17351"/>
                        <a:pt x="12705" y="16304"/>
                      </a:cubicBezTo>
                      <a:cubicBezTo>
                        <a:pt x="13693" y="15054"/>
                        <a:pt x="14658" y="13744"/>
                        <a:pt x="15229" y="12232"/>
                      </a:cubicBezTo>
                      <a:cubicBezTo>
                        <a:pt x="15920" y="10422"/>
                        <a:pt x="16277" y="8446"/>
                        <a:pt x="16027" y="6505"/>
                      </a:cubicBezTo>
                      <a:cubicBezTo>
                        <a:pt x="15884" y="5421"/>
                        <a:pt x="15420" y="4374"/>
                        <a:pt x="14741" y="3504"/>
                      </a:cubicBezTo>
                      <a:cubicBezTo>
                        <a:pt x="13788" y="2242"/>
                        <a:pt x="12407" y="1338"/>
                        <a:pt x="10955" y="730"/>
                      </a:cubicBezTo>
                      <a:cubicBezTo>
                        <a:pt x="9862" y="295"/>
                        <a:pt x="8683" y="0"/>
                        <a:pt x="750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32"/>
                <p:cNvSpPr/>
                <p:nvPr/>
              </p:nvSpPr>
              <p:spPr>
                <a:xfrm>
                  <a:off x="3757291" y="3837151"/>
                  <a:ext cx="82257" cy="5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2641" extrusionOk="0">
                      <a:moveTo>
                        <a:pt x="3559" y="0"/>
                      </a:moveTo>
                      <a:cubicBezTo>
                        <a:pt x="3293" y="0"/>
                        <a:pt x="3049" y="169"/>
                        <a:pt x="2823" y="297"/>
                      </a:cubicBezTo>
                      <a:cubicBezTo>
                        <a:pt x="2096" y="726"/>
                        <a:pt x="1370" y="1167"/>
                        <a:pt x="632" y="1571"/>
                      </a:cubicBezTo>
                      <a:cubicBezTo>
                        <a:pt x="286" y="1750"/>
                        <a:pt x="1" y="2155"/>
                        <a:pt x="227" y="2536"/>
                      </a:cubicBezTo>
                      <a:cubicBezTo>
                        <a:pt x="353" y="2607"/>
                        <a:pt x="490" y="2641"/>
                        <a:pt x="626" y="2641"/>
                      </a:cubicBezTo>
                      <a:cubicBezTo>
                        <a:pt x="785" y="2641"/>
                        <a:pt x="943" y="2595"/>
                        <a:pt x="1084" y="2512"/>
                      </a:cubicBezTo>
                      <a:cubicBezTo>
                        <a:pt x="1727" y="2155"/>
                        <a:pt x="2358" y="1750"/>
                        <a:pt x="2977" y="1333"/>
                      </a:cubicBezTo>
                      <a:cubicBezTo>
                        <a:pt x="3287" y="1107"/>
                        <a:pt x="3608" y="905"/>
                        <a:pt x="3858" y="607"/>
                      </a:cubicBezTo>
                      <a:cubicBezTo>
                        <a:pt x="4013" y="440"/>
                        <a:pt x="3966" y="95"/>
                        <a:pt x="3727" y="24"/>
                      </a:cubicBezTo>
                      <a:cubicBezTo>
                        <a:pt x="3670" y="7"/>
                        <a:pt x="3614" y="0"/>
                        <a:pt x="3559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32"/>
                <p:cNvSpPr/>
                <p:nvPr/>
              </p:nvSpPr>
              <p:spPr>
                <a:xfrm>
                  <a:off x="3275625" y="3909556"/>
                  <a:ext cx="107873" cy="25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4" h="1242" extrusionOk="0">
                      <a:moveTo>
                        <a:pt x="4090" y="1"/>
                      </a:moveTo>
                      <a:cubicBezTo>
                        <a:pt x="3141" y="1"/>
                        <a:pt x="2202" y="166"/>
                        <a:pt x="1263" y="289"/>
                      </a:cubicBezTo>
                      <a:cubicBezTo>
                        <a:pt x="906" y="360"/>
                        <a:pt x="501" y="360"/>
                        <a:pt x="191" y="586"/>
                      </a:cubicBezTo>
                      <a:cubicBezTo>
                        <a:pt x="1" y="729"/>
                        <a:pt x="60" y="979"/>
                        <a:pt x="167" y="1158"/>
                      </a:cubicBezTo>
                      <a:cubicBezTo>
                        <a:pt x="358" y="1223"/>
                        <a:pt x="554" y="1241"/>
                        <a:pt x="752" y="1241"/>
                      </a:cubicBezTo>
                      <a:cubicBezTo>
                        <a:pt x="950" y="1241"/>
                        <a:pt x="1150" y="1223"/>
                        <a:pt x="1346" y="1217"/>
                      </a:cubicBezTo>
                      <a:cubicBezTo>
                        <a:pt x="2418" y="1098"/>
                        <a:pt x="3489" y="1063"/>
                        <a:pt x="4549" y="920"/>
                      </a:cubicBezTo>
                      <a:cubicBezTo>
                        <a:pt x="4823" y="884"/>
                        <a:pt x="5263" y="777"/>
                        <a:pt x="5180" y="408"/>
                      </a:cubicBezTo>
                      <a:cubicBezTo>
                        <a:pt x="5061" y="51"/>
                        <a:pt x="4597" y="39"/>
                        <a:pt x="4275" y="3"/>
                      </a:cubicBezTo>
                      <a:cubicBezTo>
                        <a:pt x="4213" y="1"/>
                        <a:pt x="4151" y="1"/>
                        <a:pt x="4090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32"/>
                <p:cNvSpPr/>
                <p:nvPr/>
              </p:nvSpPr>
              <p:spPr>
                <a:xfrm>
                  <a:off x="3759238" y="3935706"/>
                  <a:ext cx="83712" cy="2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5" h="1029" extrusionOk="0">
                      <a:moveTo>
                        <a:pt x="692" y="1"/>
                      </a:moveTo>
                      <a:cubicBezTo>
                        <a:pt x="382" y="1"/>
                        <a:pt x="1" y="215"/>
                        <a:pt x="49" y="572"/>
                      </a:cubicBezTo>
                      <a:cubicBezTo>
                        <a:pt x="123" y="933"/>
                        <a:pt x="518" y="1029"/>
                        <a:pt x="847" y="1029"/>
                      </a:cubicBezTo>
                      <a:cubicBezTo>
                        <a:pt x="888" y="1029"/>
                        <a:pt x="927" y="1027"/>
                        <a:pt x="965" y="1025"/>
                      </a:cubicBezTo>
                      <a:cubicBezTo>
                        <a:pt x="1088" y="1022"/>
                        <a:pt x="1211" y="1021"/>
                        <a:pt x="1334" y="1021"/>
                      </a:cubicBezTo>
                      <a:cubicBezTo>
                        <a:pt x="1511" y="1021"/>
                        <a:pt x="1688" y="1023"/>
                        <a:pt x="1865" y="1023"/>
                      </a:cubicBezTo>
                      <a:cubicBezTo>
                        <a:pt x="2532" y="1023"/>
                        <a:pt x="3200" y="997"/>
                        <a:pt x="3823" y="751"/>
                      </a:cubicBezTo>
                      <a:cubicBezTo>
                        <a:pt x="4073" y="668"/>
                        <a:pt x="4085" y="394"/>
                        <a:pt x="4025" y="179"/>
                      </a:cubicBezTo>
                      <a:cubicBezTo>
                        <a:pt x="3879" y="125"/>
                        <a:pt x="3733" y="84"/>
                        <a:pt x="3582" y="84"/>
                      </a:cubicBezTo>
                      <a:cubicBezTo>
                        <a:pt x="3536" y="84"/>
                        <a:pt x="3489" y="88"/>
                        <a:pt x="3442" y="96"/>
                      </a:cubicBezTo>
                      <a:cubicBezTo>
                        <a:pt x="3182" y="126"/>
                        <a:pt x="2922" y="139"/>
                        <a:pt x="2663" y="139"/>
                      </a:cubicBezTo>
                      <a:cubicBezTo>
                        <a:pt x="2006" y="139"/>
                        <a:pt x="1349" y="61"/>
                        <a:pt x="69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32"/>
                <p:cNvSpPr/>
                <p:nvPr/>
              </p:nvSpPr>
              <p:spPr>
                <a:xfrm>
                  <a:off x="3739974" y="3983969"/>
                  <a:ext cx="52973" cy="41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001" extrusionOk="0">
                      <a:moveTo>
                        <a:pt x="447" y="1"/>
                      </a:moveTo>
                      <a:cubicBezTo>
                        <a:pt x="386" y="1"/>
                        <a:pt x="324" y="6"/>
                        <a:pt x="262" y="15"/>
                      </a:cubicBezTo>
                      <a:cubicBezTo>
                        <a:pt x="227" y="51"/>
                        <a:pt x="143" y="122"/>
                        <a:pt x="96" y="158"/>
                      </a:cubicBezTo>
                      <a:cubicBezTo>
                        <a:pt x="60" y="241"/>
                        <a:pt x="36" y="337"/>
                        <a:pt x="0" y="432"/>
                      </a:cubicBezTo>
                      <a:cubicBezTo>
                        <a:pt x="119" y="968"/>
                        <a:pt x="655" y="1218"/>
                        <a:pt x="1072" y="1527"/>
                      </a:cubicBezTo>
                      <a:cubicBezTo>
                        <a:pt x="1372" y="1718"/>
                        <a:pt x="1707" y="2001"/>
                        <a:pt x="2082" y="2001"/>
                      </a:cubicBezTo>
                      <a:cubicBezTo>
                        <a:pt x="2152" y="2001"/>
                        <a:pt x="2225" y="1991"/>
                        <a:pt x="2298" y="1968"/>
                      </a:cubicBezTo>
                      <a:cubicBezTo>
                        <a:pt x="2584" y="1837"/>
                        <a:pt x="2560" y="1408"/>
                        <a:pt x="2334" y="1242"/>
                      </a:cubicBezTo>
                      <a:cubicBezTo>
                        <a:pt x="1893" y="849"/>
                        <a:pt x="1417" y="491"/>
                        <a:pt x="929" y="158"/>
                      </a:cubicBezTo>
                      <a:cubicBezTo>
                        <a:pt x="788" y="43"/>
                        <a:pt x="621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32"/>
                <p:cNvSpPr/>
                <p:nvPr/>
              </p:nvSpPr>
              <p:spPr>
                <a:xfrm>
                  <a:off x="3333704" y="3986059"/>
                  <a:ext cx="65412" cy="40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1955" extrusionOk="0">
                      <a:moveTo>
                        <a:pt x="2579" y="1"/>
                      </a:moveTo>
                      <a:cubicBezTo>
                        <a:pt x="2429" y="1"/>
                        <a:pt x="2277" y="43"/>
                        <a:pt x="2144" y="116"/>
                      </a:cubicBezTo>
                      <a:cubicBezTo>
                        <a:pt x="1572" y="378"/>
                        <a:pt x="1013" y="687"/>
                        <a:pt x="501" y="1056"/>
                      </a:cubicBezTo>
                      <a:cubicBezTo>
                        <a:pt x="286" y="1223"/>
                        <a:pt x="0" y="1437"/>
                        <a:pt x="96" y="1747"/>
                      </a:cubicBezTo>
                      <a:cubicBezTo>
                        <a:pt x="160" y="1883"/>
                        <a:pt x="299" y="1954"/>
                        <a:pt x="437" y="1954"/>
                      </a:cubicBezTo>
                      <a:cubicBezTo>
                        <a:pt x="505" y="1954"/>
                        <a:pt x="573" y="1937"/>
                        <a:pt x="632" y="1902"/>
                      </a:cubicBezTo>
                      <a:cubicBezTo>
                        <a:pt x="1310" y="1604"/>
                        <a:pt x="1953" y="1259"/>
                        <a:pt x="2632" y="961"/>
                      </a:cubicBezTo>
                      <a:cubicBezTo>
                        <a:pt x="2965" y="830"/>
                        <a:pt x="3191" y="461"/>
                        <a:pt x="2989" y="128"/>
                      </a:cubicBezTo>
                      <a:cubicBezTo>
                        <a:pt x="2866" y="40"/>
                        <a:pt x="2723" y="1"/>
                        <a:pt x="2579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66" name="Google Shape;1566;p32"/>
          <p:cNvGrpSpPr/>
          <p:nvPr/>
        </p:nvGrpSpPr>
        <p:grpSpPr>
          <a:xfrm>
            <a:off x="5102348" y="1230918"/>
            <a:ext cx="1864484" cy="1301419"/>
            <a:chOff x="5102348" y="1230918"/>
            <a:chExt cx="1864484" cy="1301419"/>
          </a:xfrm>
        </p:grpSpPr>
        <p:sp>
          <p:nvSpPr>
            <p:cNvPr id="1567" name="Google Shape;1567;p32"/>
            <p:cNvSpPr/>
            <p:nvPr/>
          </p:nvSpPr>
          <p:spPr>
            <a:xfrm>
              <a:off x="5201169" y="1525602"/>
              <a:ext cx="1418819" cy="1006735"/>
            </a:xfrm>
            <a:custGeom>
              <a:avLst/>
              <a:gdLst/>
              <a:ahLst/>
              <a:cxnLst/>
              <a:rect l="l" t="t" r="r" b="b"/>
              <a:pathLst>
                <a:path w="69236" h="49127" extrusionOk="0">
                  <a:moveTo>
                    <a:pt x="32043" y="1"/>
                  </a:moveTo>
                  <a:cubicBezTo>
                    <a:pt x="31375" y="1"/>
                    <a:pt x="30708" y="9"/>
                    <a:pt x="30040" y="20"/>
                  </a:cubicBezTo>
                  <a:cubicBezTo>
                    <a:pt x="29695" y="20"/>
                    <a:pt x="29362" y="32"/>
                    <a:pt x="29028" y="68"/>
                  </a:cubicBezTo>
                  <a:cubicBezTo>
                    <a:pt x="28195" y="139"/>
                    <a:pt x="27361" y="68"/>
                    <a:pt x="26540" y="163"/>
                  </a:cubicBezTo>
                  <a:cubicBezTo>
                    <a:pt x="25720" y="196"/>
                    <a:pt x="24901" y="199"/>
                    <a:pt x="24082" y="199"/>
                  </a:cubicBezTo>
                  <a:cubicBezTo>
                    <a:pt x="23848" y="199"/>
                    <a:pt x="23614" y="199"/>
                    <a:pt x="23380" y="199"/>
                  </a:cubicBezTo>
                  <a:cubicBezTo>
                    <a:pt x="22328" y="199"/>
                    <a:pt x="21277" y="205"/>
                    <a:pt x="20230" y="270"/>
                  </a:cubicBezTo>
                  <a:cubicBezTo>
                    <a:pt x="18241" y="306"/>
                    <a:pt x="16241" y="235"/>
                    <a:pt x="14253" y="485"/>
                  </a:cubicBezTo>
                  <a:cubicBezTo>
                    <a:pt x="13872" y="544"/>
                    <a:pt x="13491" y="568"/>
                    <a:pt x="13110" y="568"/>
                  </a:cubicBezTo>
                  <a:cubicBezTo>
                    <a:pt x="13077" y="567"/>
                    <a:pt x="13045" y="567"/>
                    <a:pt x="13013" y="567"/>
                  </a:cubicBezTo>
                  <a:cubicBezTo>
                    <a:pt x="12356" y="567"/>
                    <a:pt x="11709" y="679"/>
                    <a:pt x="11062" y="758"/>
                  </a:cubicBezTo>
                  <a:cubicBezTo>
                    <a:pt x="9383" y="997"/>
                    <a:pt x="7680" y="1354"/>
                    <a:pt x="6252" y="2294"/>
                  </a:cubicBezTo>
                  <a:cubicBezTo>
                    <a:pt x="5144" y="2949"/>
                    <a:pt x="4240" y="3902"/>
                    <a:pt x="3466" y="4914"/>
                  </a:cubicBezTo>
                  <a:cubicBezTo>
                    <a:pt x="2477" y="6235"/>
                    <a:pt x="1858" y="7795"/>
                    <a:pt x="1418" y="9367"/>
                  </a:cubicBezTo>
                  <a:cubicBezTo>
                    <a:pt x="1132" y="10343"/>
                    <a:pt x="834" y="11319"/>
                    <a:pt x="751" y="12331"/>
                  </a:cubicBezTo>
                  <a:cubicBezTo>
                    <a:pt x="656" y="13677"/>
                    <a:pt x="441" y="14998"/>
                    <a:pt x="358" y="16344"/>
                  </a:cubicBezTo>
                  <a:cubicBezTo>
                    <a:pt x="334" y="17058"/>
                    <a:pt x="227" y="17761"/>
                    <a:pt x="251" y="18475"/>
                  </a:cubicBezTo>
                  <a:cubicBezTo>
                    <a:pt x="72" y="20809"/>
                    <a:pt x="263" y="23166"/>
                    <a:pt x="96" y="25500"/>
                  </a:cubicBezTo>
                  <a:cubicBezTo>
                    <a:pt x="108" y="27131"/>
                    <a:pt x="96" y="28762"/>
                    <a:pt x="1" y="30393"/>
                  </a:cubicBezTo>
                  <a:cubicBezTo>
                    <a:pt x="60" y="31679"/>
                    <a:pt x="191" y="32965"/>
                    <a:pt x="346" y="34251"/>
                  </a:cubicBezTo>
                  <a:cubicBezTo>
                    <a:pt x="513" y="35501"/>
                    <a:pt x="656" y="36763"/>
                    <a:pt x="989" y="37977"/>
                  </a:cubicBezTo>
                  <a:cubicBezTo>
                    <a:pt x="1573" y="40061"/>
                    <a:pt x="2287" y="42240"/>
                    <a:pt x="3906" y="43764"/>
                  </a:cubicBezTo>
                  <a:cubicBezTo>
                    <a:pt x="4549" y="44430"/>
                    <a:pt x="5240" y="45085"/>
                    <a:pt x="6073" y="45514"/>
                  </a:cubicBezTo>
                  <a:cubicBezTo>
                    <a:pt x="6514" y="45740"/>
                    <a:pt x="6930" y="46050"/>
                    <a:pt x="7395" y="46240"/>
                  </a:cubicBezTo>
                  <a:cubicBezTo>
                    <a:pt x="7788" y="46395"/>
                    <a:pt x="8192" y="46514"/>
                    <a:pt x="8597" y="46633"/>
                  </a:cubicBezTo>
                  <a:cubicBezTo>
                    <a:pt x="9335" y="46883"/>
                    <a:pt x="10121" y="46943"/>
                    <a:pt x="10895" y="47074"/>
                  </a:cubicBezTo>
                  <a:cubicBezTo>
                    <a:pt x="12288" y="47193"/>
                    <a:pt x="13657" y="47455"/>
                    <a:pt x="15027" y="47681"/>
                  </a:cubicBezTo>
                  <a:cubicBezTo>
                    <a:pt x="18896" y="48300"/>
                    <a:pt x="22813" y="48502"/>
                    <a:pt x="26719" y="48752"/>
                  </a:cubicBezTo>
                  <a:cubicBezTo>
                    <a:pt x="27159" y="48752"/>
                    <a:pt x="27600" y="48764"/>
                    <a:pt x="28052" y="48812"/>
                  </a:cubicBezTo>
                  <a:cubicBezTo>
                    <a:pt x="28993" y="48860"/>
                    <a:pt x="29945" y="48836"/>
                    <a:pt x="30898" y="48872"/>
                  </a:cubicBezTo>
                  <a:cubicBezTo>
                    <a:pt x="31874" y="48979"/>
                    <a:pt x="32850" y="48895"/>
                    <a:pt x="33815" y="48979"/>
                  </a:cubicBezTo>
                  <a:cubicBezTo>
                    <a:pt x="34684" y="49026"/>
                    <a:pt x="35541" y="49026"/>
                    <a:pt x="36398" y="49026"/>
                  </a:cubicBezTo>
                  <a:cubicBezTo>
                    <a:pt x="37935" y="49107"/>
                    <a:pt x="39475" y="49127"/>
                    <a:pt x="41015" y="49127"/>
                  </a:cubicBezTo>
                  <a:cubicBezTo>
                    <a:pt x="42208" y="49127"/>
                    <a:pt x="43400" y="49115"/>
                    <a:pt x="44590" y="49110"/>
                  </a:cubicBezTo>
                  <a:cubicBezTo>
                    <a:pt x="44676" y="49110"/>
                    <a:pt x="44763" y="49111"/>
                    <a:pt x="44849" y="49111"/>
                  </a:cubicBezTo>
                  <a:cubicBezTo>
                    <a:pt x="46241" y="49111"/>
                    <a:pt x="47641" y="49026"/>
                    <a:pt x="49031" y="49014"/>
                  </a:cubicBezTo>
                  <a:cubicBezTo>
                    <a:pt x="49769" y="48931"/>
                    <a:pt x="50519" y="48943"/>
                    <a:pt x="51257" y="48872"/>
                  </a:cubicBezTo>
                  <a:cubicBezTo>
                    <a:pt x="53912" y="48800"/>
                    <a:pt x="56567" y="48467"/>
                    <a:pt x="59163" y="47919"/>
                  </a:cubicBezTo>
                  <a:cubicBezTo>
                    <a:pt x="60270" y="47681"/>
                    <a:pt x="61342" y="47324"/>
                    <a:pt x="62402" y="46967"/>
                  </a:cubicBezTo>
                  <a:cubicBezTo>
                    <a:pt x="63152" y="46716"/>
                    <a:pt x="63771" y="46216"/>
                    <a:pt x="64449" y="45812"/>
                  </a:cubicBezTo>
                  <a:cubicBezTo>
                    <a:pt x="64890" y="45550"/>
                    <a:pt x="65295" y="45228"/>
                    <a:pt x="65676" y="44895"/>
                  </a:cubicBezTo>
                  <a:cubicBezTo>
                    <a:pt x="67307" y="43418"/>
                    <a:pt x="68009" y="41240"/>
                    <a:pt x="68462" y="39168"/>
                  </a:cubicBezTo>
                  <a:cubicBezTo>
                    <a:pt x="68962" y="36596"/>
                    <a:pt x="69236" y="33977"/>
                    <a:pt x="69152" y="31369"/>
                  </a:cubicBezTo>
                  <a:cubicBezTo>
                    <a:pt x="69069" y="30536"/>
                    <a:pt x="69117" y="29702"/>
                    <a:pt x="69045" y="28881"/>
                  </a:cubicBezTo>
                  <a:cubicBezTo>
                    <a:pt x="68986" y="28167"/>
                    <a:pt x="69010" y="27452"/>
                    <a:pt x="68986" y="26750"/>
                  </a:cubicBezTo>
                  <a:cubicBezTo>
                    <a:pt x="68938" y="25416"/>
                    <a:pt x="68819" y="24083"/>
                    <a:pt x="68807" y="22749"/>
                  </a:cubicBezTo>
                  <a:cubicBezTo>
                    <a:pt x="68807" y="22154"/>
                    <a:pt x="68724" y="21559"/>
                    <a:pt x="68736" y="20963"/>
                  </a:cubicBezTo>
                  <a:cubicBezTo>
                    <a:pt x="68664" y="19415"/>
                    <a:pt x="68498" y="17880"/>
                    <a:pt x="68355" y="16344"/>
                  </a:cubicBezTo>
                  <a:cubicBezTo>
                    <a:pt x="68259" y="15058"/>
                    <a:pt x="68033" y="13784"/>
                    <a:pt x="67831" y="12498"/>
                  </a:cubicBezTo>
                  <a:cubicBezTo>
                    <a:pt x="67462" y="10414"/>
                    <a:pt x="66902" y="8295"/>
                    <a:pt x="65723" y="6509"/>
                  </a:cubicBezTo>
                  <a:cubicBezTo>
                    <a:pt x="65033" y="5461"/>
                    <a:pt x="64116" y="4580"/>
                    <a:pt x="63056" y="3937"/>
                  </a:cubicBezTo>
                  <a:cubicBezTo>
                    <a:pt x="61854" y="3211"/>
                    <a:pt x="60556" y="2675"/>
                    <a:pt x="59223" y="2247"/>
                  </a:cubicBezTo>
                  <a:cubicBezTo>
                    <a:pt x="57925" y="1878"/>
                    <a:pt x="56591" y="1616"/>
                    <a:pt x="55258" y="1413"/>
                  </a:cubicBezTo>
                  <a:cubicBezTo>
                    <a:pt x="52615" y="1056"/>
                    <a:pt x="49948" y="1008"/>
                    <a:pt x="47293" y="818"/>
                  </a:cubicBezTo>
                  <a:cubicBezTo>
                    <a:pt x="45530" y="699"/>
                    <a:pt x="43768" y="497"/>
                    <a:pt x="42006" y="437"/>
                  </a:cubicBezTo>
                  <a:cubicBezTo>
                    <a:pt x="40649" y="330"/>
                    <a:pt x="39280" y="318"/>
                    <a:pt x="37922" y="211"/>
                  </a:cubicBezTo>
                  <a:cubicBezTo>
                    <a:pt x="37506" y="187"/>
                    <a:pt x="37089" y="211"/>
                    <a:pt x="36684" y="163"/>
                  </a:cubicBezTo>
                  <a:cubicBezTo>
                    <a:pt x="35910" y="80"/>
                    <a:pt x="35124" y="127"/>
                    <a:pt x="34362" y="44"/>
                  </a:cubicBezTo>
                  <a:cubicBezTo>
                    <a:pt x="33589" y="12"/>
                    <a:pt x="32816" y="1"/>
                    <a:pt x="3204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8" name="Google Shape;1568;p32"/>
            <p:cNvGrpSpPr/>
            <p:nvPr/>
          </p:nvGrpSpPr>
          <p:grpSpPr>
            <a:xfrm>
              <a:off x="5102348" y="1423666"/>
              <a:ext cx="1411257" cy="1017309"/>
              <a:chOff x="4988048" y="1347466"/>
              <a:chExt cx="1411257" cy="1017309"/>
            </a:xfrm>
          </p:grpSpPr>
          <p:sp>
            <p:nvSpPr>
              <p:cNvPr id="1569" name="Google Shape;1569;p32"/>
              <p:cNvSpPr/>
              <p:nvPr/>
            </p:nvSpPr>
            <p:spPr>
              <a:xfrm>
                <a:off x="4988048" y="1347466"/>
                <a:ext cx="1411257" cy="1017309"/>
              </a:xfrm>
              <a:custGeom>
                <a:avLst/>
                <a:gdLst/>
                <a:ahLst/>
                <a:cxnLst/>
                <a:rect l="l" t="t" r="r" b="b"/>
                <a:pathLst>
                  <a:path w="68867" h="49643" extrusionOk="0">
                    <a:moveTo>
                      <a:pt x="26845" y="2055"/>
                    </a:moveTo>
                    <a:cubicBezTo>
                      <a:pt x="27604" y="2055"/>
                      <a:pt x="28362" y="2073"/>
                      <a:pt x="29117" y="2073"/>
                    </a:cubicBezTo>
                    <a:cubicBezTo>
                      <a:pt x="29374" y="2073"/>
                      <a:pt x="29630" y="2071"/>
                      <a:pt x="29886" y="2065"/>
                    </a:cubicBezTo>
                    <a:lnTo>
                      <a:pt x="29897" y="2125"/>
                    </a:lnTo>
                    <a:cubicBezTo>
                      <a:pt x="29979" y="2124"/>
                      <a:pt x="30061" y="2123"/>
                      <a:pt x="30143" y="2123"/>
                    </a:cubicBezTo>
                    <a:cubicBezTo>
                      <a:pt x="30706" y="2123"/>
                      <a:pt x="31268" y="2151"/>
                      <a:pt x="31831" y="2151"/>
                    </a:cubicBezTo>
                    <a:cubicBezTo>
                      <a:pt x="31913" y="2151"/>
                      <a:pt x="31994" y="2150"/>
                      <a:pt x="32076" y="2149"/>
                    </a:cubicBezTo>
                    <a:cubicBezTo>
                      <a:pt x="32362" y="2149"/>
                      <a:pt x="32660" y="2149"/>
                      <a:pt x="32945" y="2208"/>
                    </a:cubicBezTo>
                    <a:cubicBezTo>
                      <a:pt x="33755" y="2244"/>
                      <a:pt x="34565" y="2220"/>
                      <a:pt x="35362" y="2268"/>
                    </a:cubicBezTo>
                    <a:cubicBezTo>
                      <a:pt x="36077" y="2363"/>
                      <a:pt x="36791" y="2292"/>
                      <a:pt x="37506" y="2351"/>
                    </a:cubicBezTo>
                    <a:cubicBezTo>
                      <a:pt x="38125" y="2446"/>
                      <a:pt x="38756" y="2375"/>
                      <a:pt x="39387" y="2434"/>
                    </a:cubicBezTo>
                    <a:cubicBezTo>
                      <a:pt x="39690" y="2488"/>
                      <a:pt x="40000" y="2494"/>
                      <a:pt x="40311" y="2494"/>
                    </a:cubicBezTo>
                    <a:cubicBezTo>
                      <a:pt x="40400" y="2494"/>
                      <a:pt x="40489" y="2493"/>
                      <a:pt x="40578" y="2493"/>
                    </a:cubicBezTo>
                    <a:cubicBezTo>
                      <a:pt x="40800" y="2493"/>
                      <a:pt x="41023" y="2497"/>
                      <a:pt x="41244" y="2518"/>
                    </a:cubicBezTo>
                    <a:cubicBezTo>
                      <a:pt x="41458" y="2565"/>
                      <a:pt x="41679" y="2574"/>
                      <a:pt x="41899" y="2574"/>
                    </a:cubicBezTo>
                    <a:cubicBezTo>
                      <a:pt x="42031" y="2574"/>
                      <a:pt x="42163" y="2571"/>
                      <a:pt x="42294" y="2571"/>
                    </a:cubicBezTo>
                    <a:cubicBezTo>
                      <a:pt x="42381" y="2571"/>
                      <a:pt x="42468" y="2573"/>
                      <a:pt x="42554" y="2577"/>
                    </a:cubicBezTo>
                    <a:cubicBezTo>
                      <a:pt x="43482" y="2601"/>
                      <a:pt x="44399" y="2589"/>
                      <a:pt x="45316" y="2637"/>
                    </a:cubicBezTo>
                    <a:cubicBezTo>
                      <a:pt x="46209" y="2696"/>
                      <a:pt x="47090" y="2768"/>
                      <a:pt x="47983" y="2804"/>
                    </a:cubicBezTo>
                    <a:cubicBezTo>
                      <a:pt x="49019" y="2958"/>
                      <a:pt x="50079" y="2982"/>
                      <a:pt x="51114" y="3196"/>
                    </a:cubicBezTo>
                    <a:cubicBezTo>
                      <a:pt x="52615" y="3494"/>
                      <a:pt x="54115" y="3768"/>
                      <a:pt x="55627" y="4030"/>
                    </a:cubicBezTo>
                    <a:cubicBezTo>
                      <a:pt x="56877" y="4304"/>
                      <a:pt x="57972" y="4994"/>
                      <a:pt x="59103" y="5578"/>
                    </a:cubicBezTo>
                    <a:cubicBezTo>
                      <a:pt x="59687" y="5899"/>
                      <a:pt x="60294" y="6197"/>
                      <a:pt x="60830" y="6602"/>
                    </a:cubicBezTo>
                    <a:cubicBezTo>
                      <a:pt x="61616" y="7137"/>
                      <a:pt x="62413" y="7697"/>
                      <a:pt x="62961" y="8495"/>
                    </a:cubicBezTo>
                    <a:cubicBezTo>
                      <a:pt x="63021" y="8638"/>
                      <a:pt x="63128" y="8757"/>
                      <a:pt x="63235" y="8864"/>
                    </a:cubicBezTo>
                    <a:lnTo>
                      <a:pt x="63223" y="8983"/>
                    </a:lnTo>
                    <a:lnTo>
                      <a:pt x="63342" y="8995"/>
                    </a:lnTo>
                    <a:cubicBezTo>
                      <a:pt x="63330" y="9042"/>
                      <a:pt x="63330" y="9126"/>
                      <a:pt x="63330" y="9161"/>
                    </a:cubicBezTo>
                    <a:lnTo>
                      <a:pt x="63437" y="9161"/>
                    </a:lnTo>
                    <a:lnTo>
                      <a:pt x="63402" y="9269"/>
                    </a:lnTo>
                    <a:lnTo>
                      <a:pt x="63521" y="9269"/>
                    </a:lnTo>
                    <a:cubicBezTo>
                      <a:pt x="63509" y="9316"/>
                      <a:pt x="63497" y="9388"/>
                      <a:pt x="63497" y="9435"/>
                    </a:cubicBezTo>
                    <a:lnTo>
                      <a:pt x="63616" y="9447"/>
                    </a:lnTo>
                    <a:cubicBezTo>
                      <a:pt x="63604" y="9483"/>
                      <a:pt x="63592" y="9566"/>
                      <a:pt x="63580" y="9602"/>
                    </a:cubicBezTo>
                    <a:lnTo>
                      <a:pt x="63664" y="9614"/>
                    </a:lnTo>
                    <a:cubicBezTo>
                      <a:pt x="63747" y="9781"/>
                      <a:pt x="63818" y="9947"/>
                      <a:pt x="63902" y="10114"/>
                    </a:cubicBezTo>
                    <a:cubicBezTo>
                      <a:pt x="63973" y="10233"/>
                      <a:pt x="64045" y="10364"/>
                      <a:pt x="64056" y="10507"/>
                    </a:cubicBezTo>
                    <a:lnTo>
                      <a:pt x="64152" y="10519"/>
                    </a:lnTo>
                    <a:cubicBezTo>
                      <a:pt x="64140" y="10554"/>
                      <a:pt x="64116" y="10638"/>
                      <a:pt x="64104" y="10674"/>
                    </a:cubicBezTo>
                    <a:cubicBezTo>
                      <a:pt x="64128" y="10685"/>
                      <a:pt x="64176" y="10697"/>
                      <a:pt x="64199" y="10697"/>
                    </a:cubicBezTo>
                    <a:cubicBezTo>
                      <a:pt x="64259" y="10947"/>
                      <a:pt x="64354" y="11197"/>
                      <a:pt x="64473" y="11436"/>
                    </a:cubicBezTo>
                    <a:cubicBezTo>
                      <a:pt x="64473" y="11495"/>
                      <a:pt x="64485" y="11614"/>
                      <a:pt x="64497" y="11674"/>
                    </a:cubicBezTo>
                    <a:lnTo>
                      <a:pt x="64592" y="11674"/>
                    </a:lnTo>
                    <a:cubicBezTo>
                      <a:pt x="64580" y="11709"/>
                      <a:pt x="64557" y="11781"/>
                      <a:pt x="64557" y="11817"/>
                    </a:cubicBezTo>
                    <a:cubicBezTo>
                      <a:pt x="64723" y="12007"/>
                      <a:pt x="64664" y="12305"/>
                      <a:pt x="64771" y="12531"/>
                    </a:cubicBezTo>
                    <a:cubicBezTo>
                      <a:pt x="64818" y="12638"/>
                      <a:pt x="64842" y="12757"/>
                      <a:pt x="64854" y="12876"/>
                    </a:cubicBezTo>
                    <a:cubicBezTo>
                      <a:pt x="64949" y="13138"/>
                      <a:pt x="65009" y="13400"/>
                      <a:pt x="65033" y="13674"/>
                    </a:cubicBezTo>
                    <a:cubicBezTo>
                      <a:pt x="65116" y="13793"/>
                      <a:pt x="65092" y="13948"/>
                      <a:pt x="65104" y="14079"/>
                    </a:cubicBezTo>
                    <a:lnTo>
                      <a:pt x="65164" y="14079"/>
                    </a:lnTo>
                    <a:cubicBezTo>
                      <a:pt x="65176" y="14269"/>
                      <a:pt x="65188" y="14460"/>
                      <a:pt x="65211" y="14650"/>
                    </a:cubicBezTo>
                    <a:cubicBezTo>
                      <a:pt x="65271" y="14757"/>
                      <a:pt x="65271" y="14900"/>
                      <a:pt x="65295" y="15019"/>
                    </a:cubicBezTo>
                    <a:cubicBezTo>
                      <a:pt x="65366" y="15246"/>
                      <a:pt x="65366" y="15496"/>
                      <a:pt x="65390" y="15734"/>
                    </a:cubicBezTo>
                    <a:cubicBezTo>
                      <a:pt x="65461" y="15888"/>
                      <a:pt x="65450" y="16055"/>
                      <a:pt x="65450" y="16222"/>
                    </a:cubicBezTo>
                    <a:lnTo>
                      <a:pt x="65521" y="16222"/>
                    </a:lnTo>
                    <a:cubicBezTo>
                      <a:pt x="65521" y="16508"/>
                      <a:pt x="65545" y="16805"/>
                      <a:pt x="65557" y="17103"/>
                    </a:cubicBezTo>
                    <a:lnTo>
                      <a:pt x="65616" y="17103"/>
                    </a:lnTo>
                    <a:cubicBezTo>
                      <a:pt x="65616" y="17389"/>
                      <a:pt x="65628" y="17686"/>
                      <a:pt x="65652" y="17972"/>
                    </a:cubicBezTo>
                    <a:cubicBezTo>
                      <a:pt x="65747" y="18353"/>
                      <a:pt x="65711" y="18746"/>
                      <a:pt x="65735" y="19139"/>
                    </a:cubicBezTo>
                    <a:lnTo>
                      <a:pt x="65795" y="19151"/>
                    </a:lnTo>
                    <a:cubicBezTo>
                      <a:pt x="65795" y="19615"/>
                      <a:pt x="65842" y="20079"/>
                      <a:pt x="65842" y="20544"/>
                    </a:cubicBezTo>
                    <a:lnTo>
                      <a:pt x="65902" y="20556"/>
                    </a:lnTo>
                    <a:cubicBezTo>
                      <a:pt x="65902" y="20806"/>
                      <a:pt x="65914" y="21068"/>
                      <a:pt x="65938" y="21330"/>
                    </a:cubicBezTo>
                    <a:cubicBezTo>
                      <a:pt x="66045" y="21723"/>
                      <a:pt x="65950" y="22151"/>
                      <a:pt x="66057" y="22544"/>
                    </a:cubicBezTo>
                    <a:cubicBezTo>
                      <a:pt x="66092" y="23116"/>
                      <a:pt x="66176" y="23687"/>
                      <a:pt x="66212" y="24259"/>
                    </a:cubicBezTo>
                    <a:cubicBezTo>
                      <a:pt x="66307" y="24687"/>
                      <a:pt x="66235" y="25140"/>
                      <a:pt x="66331" y="25568"/>
                    </a:cubicBezTo>
                    <a:cubicBezTo>
                      <a:pt x="66378" y="26318"/>
                      <a:pt x="66438" y="27068"/>
                      <a:pt x="66473" y="27818"/>
                    </a:cubicBezTo>
                    <a:cubicBezTo>
                      <a:pt x="66581" y="28307"/>
                      <a:pt x="66485" y="28807"/>
                      <a:pt x="66604" y="29295"/>
                    </a:cubicBezTo>
                    <a:cubicBezTo>
                      <a:pt x="66652" y="29652"/>
                      <a:pt x="66604" y="30009"/>
                      <a:pt x="66700" y="30355"/>
                    </a:cubicBezTo>
                    <a:cubicBezTo>
                      <a:pt x="66735" y="30688"/>
                      <a:pt x="66676" y="31021"/>
                      <a:pt x="66783" y="31343"/>
                    </a:cubicBezTo>
                    <a:cubicBezTo>
                      <a:pt x="66807" y="31819"/>
                      <a:pt x="66795" y="32307"/>
                      <a:pt x="66854" y="32795"/>
                    </a:cubicBezTo>
                    <a:cubicBezTo>
                      <a:pt x="66890" y="33545"/>
                      <a:pt x="66854" y="34295"/>
                      <a:pt x="66866" y="35046"/>
                    </a:cubicBezTo>
                    <a:lnTo>
                      <a:pt x="66807" y="35057"/>
                    </a:lnTo>
                    <a:cubicBezTo>
                      <a:pt x="66819" y="35617"/>
                      <a:pt x="66795" y="36165"/>
                      <a:pt x="66783" y="36724"/>
                    </a:cubicBezTo>
                    <a:cubicBezTo>
                      <a:pt x="66712" y="36951"/>
                      <a:pt x="66723" y="37201"/>
                      <a:pt x="66700" y="37439"/>
                    </a:cubicBezTo>
                    <a:cubicBezTo>
                      <a:pt x="66581" y="37748"/>
                      <a:pt x="66676" y="38094"/>
                      <a:pt x="66569" y="38391"/>
                    </a:cubicBezTo>
                    <a:cubicBezTo>
                      <a:pt x="66545" y="38510"/>
                      <a:pt x="66533" y="38641"/>
                      <a:pt x="66521" y="38772"/>
                    </a:cubicBezTo>
                    <a:cubicBezTo>
                      <a:pt x="66450" y="38963"/>
                      <a:pt x="66438" y="39177"/>
                      <a:pt x="66426" y="39391"/>
                    </a:cubicBezTo>
                    <a:cubicBezTo>
                      <a:pt x="66354" y="39558"/>
                      <a:pt x="66354" y="39737"/>
                      <a:pt x="66331" y="39903"/>
                    </a:cubicBezTo>
                    <a:cubicBezTo>
                      <a:pt x="66271" y="40058"/>
                      <a:pt x="66259" y="40213"/>
                      <a:pt x="66247" y="40368"/>
                    </a:cubicBezTo>
                    <a:cubicBezTo>
                      <a:pt x="66200" y="40511"/>
                      <a:pt x="66176" y="40665"/>
                      <a:pt x="66152" y="40808"/>
                    </a:cubicBezTo>
                    <a:cubicBezTo>
                      <a:pt x="66104" y="40951"/>
                      <a:pt x="66081" y="41094"/>
                      <a:pt x="66057" y="41249"/>
                    </a:cubicBezTo>
                    <a:cubicBezTo>
                      <a:pt x="65747" y="42451"/>
                      <a:pt x="65116" y="43594"/>
                      <a:pt x="64187" y="44440"/>
                    </a:cubicBezTo>
                    <a:cubicBezTo>
                      <a:pt x="63318" y="45142"/>
                      <a:pt x="62247" y="45559"/>
                      <a:pt x="61163" y="45809"/>
                    </a:cubicBezTo>
                    <a:cubicBezTo>
                      <a:pt x="60544" y="45940"/>
                      <a:pt x="59913" y="45964"/>
                      <a:pt x="59282" y="46071"/>
                    </a:cubicBezTo>
                    <a:cubicBezTo>
                      <a:pt x="58711" y="46142"/>
                      <a:pt x="58151" y="46285"/>
                      <a:pt x="57579" y="46356"/>
                    </a:cubicBezTo>
                    <a:cubicBezTo>
                      <a:pt x="53805" y="46583"/>
                      <a:pt x="50055" y="47035"/>
                      <a:pt x="46280" y="47261"/>
                    </a:cubicBezTo>
                    <a:cubicBezTo>
                      <a:pt x="45780" y="47357"/>
                      <a:pt x="45280" y="47297"/>
                      <a:pt x="44780" y="47369"/>
                    </a:cubicBezTo>
                    <a:cubicBezTo>
                      <a:pt x="44423" y="47416"/>
                      <a:pt x="44078" y="47404"/>
                      <a:pt x="43721" y="47416"/>
                    </a:cubicBezTo>
                    <a:cubicBezTo>
                      <a:pt x="43220" y="47427"/>
                      <a:pt x="42720" y="47501"/>
                      <a:pt x="42220" y="47501"/>
                    </a:cubicBezTo>
                    <a:cubicBezTo>
                      <a:pt x="42184" y="47501"/>
                      <a:pt x="42149" y="47500"/>
                      <a:pt x="42113" y="47499"/>
                    </a:cubicBezTo>
                    <a:cubicBezTo>
                      <a:pt x="42074" y="47499"/>
                      <a:pt x="42035" y="47499"/>
                      <a:pt x="41996" y="47499"/>
                    </a:cubicBezTo>
                    <a:cubicBezTo>
                      <a:pt x="41336" y="47499"/>
                      <a:pt x="40676" y="47584"/>
                      <a:pt x="40016" y="47584"/>
                    </a:cubicBezTo>
                    <a:cubicBezTo>
                      <a:pt x="39977" y="47584"/>
                      <a:pt x="39938" y="47583"/>
                      <a:pt x="39899" y="47583"/>
                    </a:cubicBezTo>
                    <a:cubicBezTo>
                      <a:pt x="38982" y="47619"/>
                      <a:pt x="38065" y="47583"/>
                      <a:pt x="37148" y="47666"/>
                    </a:cubicBezTo>
                    <a:cubicBezTo>
                      <a:pt x="36101" y="47690"/>
                      <a:pt x="35065" y="47678"/>
                      <a:pt x="34017" y="47714"/>
                    </a:cubicBezTo>
                    <a:cubicBezTo>
                      <a:pt x="33386" y="47761"/>
                      <a:pt x="32751" y="47766"/>
                      <a:pt x="32117" y="47766"/>
                    </a:cubicBezTo>
                    <a:cubicBezTo>
                      <a:pt x="31930" y="47766"/>
                      <a:pt x="31742" y="47766"/>
                      <a:pt x="31555" y="47766"/>
                    </a:cubicBezTo>
                    <a:cubicBezTo>
                      <a:pt x="31252" y="47766"/>
                      <a:pt x="30949" y="47767"/>
                      <a:pt x="30648" y="47773"/>
                    </a:cubicBezTo>
                    <a:cubicBezTo>
                      <a:pt x="30369" y="47769"/>
                      <a:pt x="30090" y="47767"/>
                      <a:pt x="29812" y="47767"/>
                    </a:cubicBezTo>
                    <a:cubicBezTo>
                      <a:pt x="29394" y="47767"/>
                      <a:pt x="28976" y="47770"/>
                      <a:pt x="28559" y="47770"/>
                    </a:cubicBezTo>
                    <a:cubicBezTo>
                      <a:pt x="27864" y="47770"/>
                      <a:pt x="27171" y="47761"/>
                      <a:pt x="26480" y="47714"/>
                    </a:cubicBezTo>
                    <a:cubicBezTo>
                      <a:pt x="25718" y="47690"/>
                      <a:pt x="24968" y="47702"/>
                      <a:pt x="24218" y="47666"/>
                    </a:cubicBezTo>
                    <a:cubicBezTo>
                      <a:pt x="23611" y="47559"/>
                      <a:pt x="22992" y="47642"/>
                      <a:pt x="22373" y="47547"/>
                    </a:cubicBezTo>
                    <a:cubicBezTo>
                      <a:pt x="19682" y="47392"/>
                      <a:pt x="17003" y="47118"/>
                      <a:pt x="14348" y="46678"/>
                    </a:cubicBezTo>
                    <a:lnTo>
                      <a:pt x="14300" y="46642"/>
                    </a:lnTo>
                    <a:cubicBezTo>
                      <a:pt x="12300" y="46333"/>
                      <a:pt x="10312" y="45821"/>
                      <a:pt x="8502" y="44904"/>
                    </a:cubicBezTo>
                    <a:cubicBezTo>
                      <a:pt x="8454" y="44880"/>
                      <a:pt x="8359" y="44832"/>
                      <a:pt x="8311" y="44821"/>
                    </a:cubicBezTo>
                    <a:cubicBezTo>
                      <a:pt x="6752" y="44106"/>
                      <a:pt x="5478" y="42856"/>
                      <a:pt x="4609" y="41392"/>
                    </a:cubicBezTo>
                    <a:cubicBezTo>
                      <a:pt x="3597" y="39749"/>
                      <a:pt x="3073" y="37867"/>
                      <a:pt x="2739" y="35974"/>
                    </a:cubicBezTo>
                    <a:cubicBezTo>
                      <a:pt x="2394" y="34045"/>
                      <a:pt x="1942" y="32140"/>
                      <a:pt x="1739" y="30188"/>
                    </a:cubicBezTo>
                    <a:cubicBezTo>
                      <a:pt x="1537" y="28247"/>
                      <a:pt x="1561" y="26283"/>
                      <a:pt x="1703" y="24330"/>
                    </a:cubicBezTo>
                    <a:cubicBezTo>
                      <a:pt x="1942" y="21794"/>
                      <a:pt x="1965" y="19234"/>
                      <a:pt x="2227" y="16686"/>
                    </a:cubicBezTo>
                    <a:cubicBezTo>
                      <a:pt x="2454" y="14376"/>
                      <a:pt x="2811" y="12067"/>
                      <a:pt x="3525" y="9840"/>
                    </a:cubicBezTo>
                    <a:cubicBezTo>
                      <a:pt x="3835" y="8876"/>
                      <a:pt x="4251" y="7923"/>
                      <a:pt x="4882" y="7114"/>
                    </a:cubicBezTo>
                    <a:cubicBezTo>
                      <a:pt x="5609" y="6173"/>
                      <a:pt x="6561" y="5411"/>
                      <a:pt x="7621" y="4875"/>
                    </a:cubicBezTo>
                    <a:cubicBezTo>
                      <a:pt x="7811" y="4768"/>
                      <a:pt x="8014" y="4661"/>
                      <a:pt x="8216" y="4566"/>
                    </a:cubicBezTo>
                    <a:cubicBezTo>
                      <a:pt x="8288" y="4542"/>
                      <a:pt x="8347" y="4518"/>
                      <a:pt x="8419" y="4482"/>
                    </a:cubicBezTo>
                    <a:cubicBezTo>
                      <a:pt x="8550" y="4423"/>
                      <a:pt x="8692" y="4363"/>
                      <a:pt x="8835" y="4304"/>
                    </a:cubicBezTo>
                    <a:cubicBezTo>
                      <a:pt x="8966" y="4256"/>
                      <a:pt x="9097" y="4208"/>
                      <a:pt x="9228" y="4161"/>
                    </a:cubicBezTo>
                    <a:cubicBezTo>
                      <a:pt x="9716" y="3982"/>
                      <a:pt x="10216" y="3839"/>
                      <a:pt x="10716" y="3696"/>
                    </a:cubicBezTo>
                    <a:cubicBezTo>
                      <a:pt x="11014" y="3613"/>
                      <a:pt x="11312" y="3530"/>
                      <a:pt x="11621" y="3458"/>
                    </a:cubicBezTo>
                    <a:cubicBezTo>
                      <a:pt x="11883" y="3387"/>
                      <a:pt x="12157" y="3327"/>
                      <a:pt x="12431" y="3280"/>
                    </a:cubicBezTo>
                    <a:cubicBezTo>
                      <a:pt x="12693" y="3208"/>
                      <a:pt x="12955" y="3161"/>
                      <a:pt x="13229" y="3113"/>
                    </a:cubicBezTo>
                    <a:cubicBezTo>
                      <a:pt x="13383" y="3054"/>
                      <a:pt x="13550" y="3042"/>
                      <a:pt x="13717" y="3042"/>
                    </a:cubicBezTo>
                    <a:lnTo>
                      <a:pt x="13717" y="2982"/>
                    </a:lnTo>
                    <a:cubicBezTo>
                      <a:pt x="13884" y="2970"/>
                      <a:pt x="14050" y="2958"/>
                      <a:pt x="14217" y="2934"/>
                    </a:cubicBezTo>
                    <a:cubicBezTo>
                      <a:pt x="14860" y="2815"/>
                      <a:pt x="15515" y="2708"/>
                      <a:pt x="16170" y="2673"/>
                    </a:cubicBezTo>
                    <a:cubicBezTo>
                      <a:pt x="17455" y="2470"/>
                      <a:pt x="18777" y="2411"/>
                      <a:pt x="20087" y="2315"/>
                    </a:cubicBezTo>
                    <a:cubicBezTo>
                      <a:pt x="20539" y="2220"/>
                      <a:pt x="21003" y="2268"/>
                      <a:pt x="21468" y="2244"/>
                    </a:cubicBezTo>
                    <a:lnTo>
                      <a:pt x="21456" y="2184"/>
                    </a:lnTo>
                    <a:cubicBezTo>
                      <a:pt x="22623" y="2161"/>
                      <a:pt x="23790" y="2137"/>
                      <a:pt x="24956" y="2113"/>
                    </a:cubicBezTo>
                    <a:cubicBezTo>
                      <a:pt x="25585" y="2067"/>
                      <a:pt x="26215" y="2055"/>
                      <a:pt x="26845" y="2055"/>
                    </a:cubicBezTo>
                    <a:close/>
                    <a:moveTo>
                      <a:pt x="28468" y="0"/>
                    </a:moveTo>
                    <a:cubicBezTo>
                      <a:pt x="27027" y="0"/>
                      <a:pt x="25587" y="41"/>
                      <a:pt x="24147" y="113"/>
                    </a:cubicBezTo>
                    <a:cubicBezTo>
                      <a:pt x="22575" y="232"/>
                      <a:pt x="21003" y="172"/>
                      <a:pt x="19444" y="232"/>
                    </a:cubicBezTo>
                    <a:cubicBezTo>
                      <a:pt x="17503" y="232"/>
                      <a:pt x="15562" y="398"/>
                      <a:pt x="13645" y="660"/>
                    </a:cubicBezTo>
                    <a:cubicBezTo>
                      <a:pt x="13467" y="732"/>
                      <a:pt x="13264" y="732"/>
                      <a:pt x="13086" y="744"/>
                    </a:cubicBezTo>
                    <a:lnTo>
                      <a:pt x="13074" y="803"/>
                    </a:lnTo>
                    <a:cubicBezTo>
                      <a:pt x="12931" y="815"/>
                      <a:pt x="12788" y="815"/>
                      <a:pt x="12645" y="827"/>
                    </a:cubicBezTo>
                    <a:lnTo>
                      <a:pt x="12633" y="899"/>
                    </a:lnTo>
                    <a:cubicBezTo>
                      <a:pt x="12491" y="899"/>
                      <a:pt x="12336" y="910"/>
                      <a:pt x="12205" y="922"/>
                    </a:cubicBezTo>
                    <a:lnTo>
                      <a:pt x="12193" y="982"/>
                    </a:lnTo>
                    <a:cubicBezTo>
                      <a:pt x="12086" y="994"/>
                      <a:pt x="11979" y="1006"/>
                      <a:pt x="11871" y="1018"/>
                    </a:cubicBezTo>
                    <a:cubicBezTo>
                      <a:pt x="11752" y="1065"/>
                      <a:pt x="11633" y="1089"/>
                      <a:pt x="11514" y="1113"/>
                    </a:cubicBezTo>
                    <a:cubicBezTo>
                      <a:pt x="11395" y="1149"/>
                      <a:pt x="11276" y="1172"/>
                      <a:pt x="11157" y="1196"/>
                    </a:cubicBezTo>
                    <a:cubicBezTo>
                      <a:pt x="10955" y="1268"/>
                      <a:pt x="10740" y="1327"/>
                      <a:pt x="10538" y="1375"/>
                    </a:cubicBezTo>
                    <a:cubicBezTo>
                      <a:pt x="10443" y="1410"/>
                      <a:pt x="10347" y="1434"/>
                      <a:pt x="10252" y="1458"/>
                    </a:cubicBezTo>
                    <a:cubicBezTo>
                      <a:pt x="9907" y="1577"/>
                      <a:pt x="9550" y="1696"/>
                      <a:pt x="9192" y="1815"/>
                    </a:cubicBezTo>
                    <a:cubicBezTo>
                      <a:pt x="9050" y="1875"/>
                      <a:pt x="8907" y="1934"/>
                      <a:pt x="8752" y="1994"/>
                    </a:cubicBezTo>
                    <a:cubicBezTo>
                      <a:pt x="8026" y="2280"/>
                      <a:pt x="7323" y="2625"/>
                      <a:pt x="6645" y="3018"/>
                    </a:cubicBezTo>
                    <a:cubicBezTo>
                      <a:pt x="5728" y="3542"/>
                      <a:pt x="4847" y="4149"/>
                      <a:pt x="4132" y="4947"/>
                    </a:cubicBezTo>
                    <a:cubicBezTo>
                      <a:pt x="2894" y="6233"/>
                      <a:pt x="2073" y="7864"/>
                      <a:pt x="1596" y="9566"/>
                    </a:cubicBezTo>
                    <a:cubicBezTo>
                      <a:pt x="489" y="13412"/>
                      <a:pt x="179" y="17424"/>
                      <a:pt x="179" y="21401"/>
                    </a:cubicBezTo>
                    <a:cubicBezTo>
                      <a:pt x="191" y="22354"/>
                      <a:pt x="72" y="23294"/>
                      <a:pt x="84" y="24247"/>
                    </a:cubicBezTo>
                    <a:cubicBezTo>
                      <a:pt x="96" y="24961"/>
                      <a:pt x="1" y="25675"/>
                      <a:pt x="37" y="26390"/>
                    </a:cubicBezTo>
                    <a:cubicBezTo>
                      <a:pt x="96" y="26711"/>
                      <a:pt x="60" y="27033"/>
                      <a:pt x="72" y="27354"/>
                    </a:cubicBezTo>
                    <a:cubicBezTo>
                      <a:pt x="84" y="29509"/>
                      <a:pt x="334" y="31664"/>
                      <a:pt x="763" y="33772"/>
                    </a:cubicBezTo>
                    <a:cubicBezTo>
                      <a:pt x="1203" y="35879"/>
                      <a:pt x="1477" y="38046"/>
                      <a:pt x="2180" y="40094"/>
                    </a:cubicBezTo>
                    <a:cubicBezTo>
                      <a:pt x="2739" y="41713"/>
                      <a:pt x="3477" y="43344"/>
                      <a:pt x="4728" y="44559"/>
                    </a:cubicBezTo>
                    <a:cubicBezTo>
                      <a:pt x="5775" y="45666"/>
                      <a:pt x="7133" y="46404"/>
                      <a:pt x="8514" y="46988"/>
                    </a:cubicBezTo>
                    <a:cubicBezTo>
                      <a:pt x="10252" y="47785"/>
                      <a:pt x="12133" y="48190"/>
                      <a:pt x="14003" y="48535"/>
                    </a:cubicBezTo>
                    <a:cubicBezTo>
                      <a:pt x="14181" y="48559"/>
                      <a:pt x="14348" y="48583"/>
                      <a:pt x="14526" y="48631"/>
                    </a:cubicBezTo>
                    <a:cubicBezTo>
                      <a:pt x="16872" y="49000"/>
                      <a:pt x="19229" y="49238"/>
                      <a:pt x="21587" y="49404"/>
                    </a:cubicBezTo>
                    <a:cubicBezTo>
                      <a:pt x="22087" y="49488"/>
                      <a:pt x="22599" y="49440"/>
                      <a:pt x="23099" y="49488"/>
                    </a:cubicBezTo>
                    <a:cubicBezTo>
                      <a:pt x="23944" y="49595"/>
                      <a:pt x="24813" y="49512"/>
                      <a:pt x="25671" y="49619"/>
                    </a:cubicBezTo>
                    <a:cubicBezTo>
                      <a:pt x="26885" y="49637"/>
                      <a:pt x="28100" y="49643"/>
                      <a:pt x="29314" y="49643"/>
                    </a:cubicBezTo>
                    <a:cubicBezTo>
                      <a:pt x="30528" y="49643"/>
                      <a:pt x="31743" y="49637"/>
                      <a:pt x="32957" y="49631"/>
                    </a:cubicBezTo>
                    <a:cubicBezTo>
                      <a:pt x="33097" y="49625"/>
                      <a:pt x="33237" y="49623"/>
                      <a:pt x="33377" y="49623"/>
                    </a:cubicBezTo>
                    <a:cubicBezTo>
                      <a:pt x="33517" y="49623"/>
                      <a:pt x="33657" y="49625"/>
                      <a:pt x="33797" y="49625"/>
                    </a:cubicBezTo>
                    <a:cubicBezTo>
                      <a:pt x="34077" y="49625"/>
                      <a:pt x="34356" y="49619"/>
                      <a:pt x="34636" y="49583"/>
                    </a:cubicBezTo>
                    <a:cubicBezTo>
                      <a:pt x="35565" y="49547"/>
                      <a:pt x="36482" y="49559"/>
                      <a:pt x="37410" y="49524"/>
                    </a:cubicBezTo>
                    <a:cubicBezTo>
                      <a:pt x="38315" y="49416"/>
                      <a:pt x="39232" y="49512"/>
                      <a:pt x="40149" y="49393"/>
                    </a:cubicBezTo>
                    <a:cubicBezTo>
                      <a:pt x="40649" y="49345"/>
                      <a:pt x="41161" y="49404"/>
                      <a:pt x="41661" y="49321"/>
                    </a:cubicBezTo>
                    <a:cubicBezTo>
                      <a:pt x="42137" y="49262"/>
                      <a:pt x="42613" y="49309"/>
                      <a:pt x="43078" y="49226"/>
                    </a:cubicBezTo>
                    <a:cubicBezTo>
                      <a:pt x="43804" y="49202"/>
                      <a:pt x="44518" y="49107"/>
                      <a:pt x="45245" y="49071"/>
                    </a:cubicBezTo>
                    <a:cubicBezTo>
                      <a:pt x="45923" y="49000"/>
                      <a:pt x="46602" y="48928"/>
                      <a:pt x="47281" y="48904"/>
                    </a:cubicBezTo>
                    <a:lnTo>
                      <a:pt x="47340" y="48857"/>
                    </a:lnTo>
                    <a:cubicBezTo>
                      <a:pt x="47614" y="48845"/>
                      <a:pt x="47900" y="48833"/>
                      <a:pt x="48174" y="48809"/>
                    </a:cubicBezTo>
                    <a:cubicBezTo>
                      <a:pt x="49626" y="48654"/>
                      <a:pt x="51079" y="48512"/>
                      <a:pt x="52531" y="48357"/>
                    </a:cubicBezTo>
                    <a:cubicBezTo>
                      <a:pt x="53448" y="48250"/>
                      <a:pt x="54365" y="48142"/>
                      <a:pt x="55282" y="48000"/>
                    </a:cubicBezTo>
                    <a:cubicBezTo>
                      <a:pt x="55593" y="47957"/>
                      <a:pt x="55914" y="47865"/>
                      <a:pt x="56236" y="47865"/>
                    </a:cubicBezTo>
                    <a:cubicBezTo>
                      <a:pt x="56271" y="47865"/>
                      <a:pt x="56306" y="47866"/>
                      <a:pt x="56341" y="47869"/>
                    </a:cubicBezTo>
                    <a:cubicBezTo>
                      <a:pt x="56376" y="47871"/>
                      <a:pt x="56411" y="47872"/>
                      <a:pt x="56445" y="47872"/>
                    </a:cubicBezTo>
                    <a:cubicBezTo>
                      <a:pt x="56730" y="47872"/>
                      <a:pt x="57006" y="47792"/>
                      <a:pt x="57282" y="47750"/>
                    </a:cubicBezTo>
                    <a:cubicBezTo>
                      <a:pt x="58746" y="47523"/>
                      <a:pt x="60258" y="47714"/>
                      <a:pt x="61687" y="47285"/>
                    </a:cubicBezTo>
                    <a:cubicBezTo>
                      <a:pt x="62818" y="46964"/>
                      <a:pt x="63937" y="46547"/>
                      <a:pt x="64926" y="45904"/>
                    </a:cubicBezTo>
                    <a:cubicBezTo>
                      <a:pt x="65878" y="45237"/>
                      <a:pt x="66664" y="44332"/>
                      <a:pt x="67224" y="43308"/>
                    </a:cubicBezTo>
                    <a:cubicBezTo>
                      <a:pt x="67307" y="43118"/>
                      <a:pt x="67390" y="42939"/>
                      <a:pt x="67485" y="42761"/>
                    </a:cubicBezTo>
                    <a:cubicBezTo>
                      <a:pt x="67569" y="42582"/>
                      <a:pt x="67640" y="42392"/>
                      <a:pt x="67712" y="42201"/>
                    </a:cubicBezTo>
                    <a:cubicBezTo>
                      <a:pt x="67747" y="42094"/>
                      <a:pt x="67783" y="41975"/>
                      <a:pt x="67831" y="41868"/>
                    </a:cubicBezTo>
                    <a:cubicBezTo>
                      <a:pt x="67855" y="41820"/>
                      <a:pt x="67878" y="41713"/>
                      <a:pt x="67890" y="41665"/>
                    </a:cubicBezTo>
                    <a:cubicBezTo>
                      <a:pt x="67950" y="41546"/>
                      <a:pt x="67938" y="41415"/>
                      <a:pt x="67962" y="41284"/>
                    </a:cubicBezTo>
                    <a:lnTo>
                      <a:pt x="68033" y="41273"/>
                    </a:lnTo>
                    <a:cubicBezTo>
                      <a:pt x="68033" y="41153"/>
                      <a:pt x="68033" y="41046"/>
                      <a:pt x="68045" y="40927"/>
                    </a:cubicBezTo>
                    <a:lnTo>
                      <a:pt x="68117" y="40915"/>
                    </a:lnTo>
                    <a:cubicBezTo>
                      <a:pt x="68117" y="40808"/>
                      <a:pt x="68128" y="40701"/>
                      <a:pt x="68140" y="40594"/>
                    </a:cubicBezTo>
                    <a:cubicBezTo>
                      <a:pt x="68236" y="40463"/>
                      <a:pt x="68200" y="40272"/>
                      <a:pt x="68224" y="40118"/>
                    </a:cubicBezTo>
                    <a:lnTo>
                      <a:pt x="68295" y="40118"/>
                    </a:lnTo>
                    <a:cubicBezTo>
                      <a:pt x="68295" y="39975"/>
                      <a:pt x="68307" y="39820"/>
                      <a:pt x="68319" y="39677"/>
                    </a:cubicBezTo>
                    <a:lnTo>
                      <a:pt x="68378" y="39677"/>
                    </a:lnTo>
                    <a:cubicBezTo>
                      <a:pt x="68378" y="39320"/>
                      <a:pt x="68521" y="38975"/>
                      <a:pt x="68498" y="38617"/>
                    </a:cubicBezTo>
                    <a:lnTo>
                      <a:pt x="68557" y="38606"/>
                    </a:lnTo>
                    <a:cubicBezTo>
                      <a:pt x="68569" y="38177"/>
                      <a:pt x="68676" y="37748"/>
                      <a:pt x="68688" y="37308"/>
                    </a:cubicBezTo>
                    <a:cubicBezTo>
                      <a:pt x="68783" y="36808"/>
                      <a:pt x="68736" y="36284"/>
                      <a:pt x="68771" y="35772"/>
                    </a:cubicBezTo>
                    <a:lnTo>
                      <a:pt x="68819" y="35760"/>
                    </a:lnTo>
                    <a:cubicBezTo>
                      <a:pt x="68855" y="34141"/>
                      <a:pt x="68867" y="32521"/>
                      <a:pt x="68807" y="30914"/>
                    </a:cubicBezTo>
                    <a:cubicBezTo>
                      <a:pt x="68712" y="30378"/>
                      <a:pt x="68748" y="29819"/>
                      <a:pt x="68736" y="29283"/>
                    </a:cubicBezTo>
                    <a:lnTo>
                      <a:pt x="68676" y="29283"/>
                    </a:lnTo>
                    <a:cubicBezTo>
                      <a:pt x="68700" y="28604"/>
                      <a:pt x="68557" y="27949"/>
                      <a:pt x="68569" y="27271"/>
                    </a:cubicBezTo>
                    <a:cubicBezTo>
                      <a:pt x="68569" y="26890"/>
                      <a:pt x="68474" y="26509"/>
                      <a:pt x="68486" y="26116"/>
                    </a:cubicBezTo>
                    <a:cubicBezTo>
                      <a:pt x="68498" y="25425"/>
                      <a:pt x="68355" y="24735"/>
                      <a:pt x="68378" y="24032"/>
                    </a:cubicBezTo>
                    <a:lnTo>
                      <a:pt x="68319" y="24020"/>
                    </a:lnTo>
                    <a:cubicBezTo>
                      <a:pt x="68319" y="23663"/>
                      <a:pt x="68283" y="23318"/>
                      <a:pt x="68295" y="22961"/>
                    </a:cubicBezTo>
                    <a:lnTo>
                      <a:pt x="68224" y="22961"/>
                    </a:lnTo>
                    <a:cubicBezTo>
                      <a:pt x="68236" y="22604"/>
                      <a:pt x="68188" y="22246"/>
                      <a:pt x="68200" y="21889"/>
                    </a:cubicBezTo>
                    <a:lnTo>
                      <a:pt x="68200" y="21889"/>
                    </a:lnTo>
                    <a:lnTo>
                      <a:pt x="68140" y="21901"/>
                    </a:lnTo>
                    <a:cubicBezTo>
                      <a:pt x="68176" y="21282"/>
                      <a:pt x="68021" y="20675"/>
                      <a:pt x="68033" y="20068"/>
                    </a:cubicBezTo>
                    <a:cubicBezTo>
                      <a:pt x="67997" y="19782"/>
                      <a:pt x="68057" y="19484"/>
                      <a:pt x="67962" y="19198"/>
                    </a:cubicBezTo>
                    <a:cubicBezTo>
                      <a:pt x="67938" y="18829"/>
                      <a:pt x="67926" y="18448"/>
                      <a:pt x="67938" y="18079"/>
                    </a:cubicBezTo>
                    <a:lnTo>
                      <a:pt x="67866" y="18067"/>
                    </a:lnTo>
                    <a:cubicBezTo>
                      <a:pt x="67843" y="17674"/>
                      <a:pt x="67902" y="17270"/>
                      <a:pt x="67807" y="16877"/>
                    </a:cubicBezTo>
                    <a:cubicBezTo>
                      <a:pt x="67747" y="16519"/>
                      <a:pt x="67807" y="16162"/>
                      <a:pt x="67712" y="15805"/>
                    </a:cubicBezTo>
                    <a:cubicBezTo>
                      <a:pt x="67700" y="15138"/>
                      <a:pt x="67557" y="14484"/>
                      <a:pt x="67438" y="13841"/>
                    </a:cubicBezTo>
                    <a:cubicBezTo>
                      <a:pt x="67390" y="13114"/>
                      <a:pt x="67188" y="12424"/>
                      <a:pt x="66997" y="11733"/>
                    </a:cubicBezTo>
                    <a:cubicBezTo>
                      <a:pt x="66890" y="11364"/>
                      <a:pt x="66688" y="11031"/>
                      <a:pt x="66533" y="10685"/>
                    </a:cubicBezTo>
                    <a:cubicBezTo>
                      <a:pt x="65985" y="9578"/>
                      <a:pt x="65390" y="8495"/>
                      <a:pt x="64557" y="7578"/>
                    </a:cubicBezTo>
                    <a:cubicBezTo>
                      <a:pt x="63366" y="6006"/>
                      <a:pt x="61651" y="4947"/>
                      <a:pt x="59937" y="4018"/>
                    </a:cubicBezTo>
                    <a:cubicBezTo>
                      <a:pt x="58842" y="3470"/>
                      <a:pt x="57722" y="2958"/>
                      <a:pt x="56544" y="2625"/>
                    </a:cubicBezTo>
                    <a:cubicBezTo>
                      <a:pt x="55174" y="2208"/>
                      <a:pt x="53781" y="1839"/>
                      <a:pt x="52353" y="1601"/>
                    </a:cubicBezTo>
                    <a:cubicBezTo>
                      <a:pt x="50769" y="1303"/>
                      <a:pt x="49162" y="1041"/>
                      <a:pt x="47543" y="994"/>
                    </a:cubicBezTo>
                    <a:cubicBezTo>
                      <a:pt x="45745" y="887"/>
                      <a:pt x="43935" y="768"/>
                      <a:pt x="42125" y="589"/>
                    </a:cubicBezTo>
                    <a:cubicBezTo>
                      <a:pt x="41613" y="577"/>
                      <a:pt x="41113" y="518"/>
                      <a:pt x="40601" y="494"/>
                    </a:cubicBezTo>
                    <a:cubicBezTo>
                      <a:pt x="39378" y="462"/>
                      <a:pt x="38155" y="394"/>
                      <a:pt x="36931" y="394"/>
                    </a:cubicBezTo>
                    <a:cubicBezTo>
                      <a:pt x="36761" y="394"/>
                      <a:pt x="36592" y="396"/>
                      <a:pt x="36422" y="398"/>
                    </a:cubicBezTo>
                    <a:cubicBezTo>
                      <a:pt x="36343" y="400"/>
                      <a:pt x="36265" y="401"/>
                      <a:pt x="36186" y="401"/>
                    </a:cubicBezTo>
                    <a:cubicBezTo>
                      <a:pt x="35288" y="401"/>
                      <a:pt x="34392" y="283"/>
                      <a:pt x="33505" y="184"/>
                    </a:cubicBezTo>
                    <a:cubicBezTo>
                      <a:pt x="31826" y="56"/>
                      <a:pt x="30147" y="0"/>
                      <a:pt x="2846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4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6125845" y="1488607"/>
                <a:ext cx="115434" cy="185006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9028" extrusionOk="0">
                    <a:moveTo>
                      <a:pt x="548" y="0"/>
                    </a:moveTo>
                    <a:cubicBezTo>
                      <a:pt x="179" y="12"/>
                      <a:pt x="1" y="489"/>
                      <a:pt x="275" y="750"/>
                    </a:cubicBezTo>
                    <a:cubicBezTo>
                      <a:pt x="1275" y="1810"/>
                      <a:pt x="1977" y="3108"/>
                      <a:pt x="2537" y="4453"/>
                    </a:cubicBezTo>
                    <a:cubicBezTo>
                      <a:pt x="3132" y="5858"/>
                      <a:pt x="3430" y="7430"/>
                      <a:pt x="4346" y="8692"/>
                    </a:cubicBezTo>
                    <a:cubicBezTo>
                      <a:pt x="4485" y="8887"/>
                      <a:pt x="4724" y="9027"/>
                      <a:pt x="4964" y="9027"/>
                    </a:cubicBezTo>
                    <a:cubicBezTo>
                      <a:pt x="5075" y="9027"/>
                      <a:pt x="5186" y="8998"/>
                      <a:pt x="5287" y="8930"/>
                    </a:cubicBezTo>
                    <a:cubicBezTo>
                      <a:pt x="5620" y="8728"/>
                      <a:pt x="5632" y="8275"/>
                      <a:pt x="5585" y="7930"/>
                    </a:cubicBezTo>
                    <a:cubicBezTo>
                      <a:pt x="5406" y="6620"/>
                      <a:pt x="4858" y="5394"/>
                      <a:pt x="4311" y="4203"/>
                    </a:cubicBezTo>
                    <a:cubicBezTo>
                      <a:pt x="3751" y="3013"/>
                      <a:pt x="3073" y="1858"/>
                      <a:pt x="2168" y="893"/>
                    </a:cubicBezTo>
                    <a:cubicBezTo>
                      <a:pt x="1751" y="441"/>
                      <a:pt x="1203" y="0"/>
                      <a:pt x="54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6234421" y="1701865"/>
                <a:ext cx="30288" cy="7283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3554" extrusionOk="0">
                    <a:moveTo>
                      <a:pt x="561" y="0"/>
                    </a:moveTo>
                    <a:cubicBezTo>
                      <a:pt x="445" y="0"/>
                      <a:pt x="326" y="40"/>
                      <a:pt x="227" y="96"/>
                    </a:cubicBezTo>
                    <a:cubicBezTo>
                      <a:pt x="1" y="608"/>
                      <a:pt x="180" y="1167"/>
                      <a:pt x="215" y="1703"/>
                    </a:cubicBezTo>
                    <a:cubicBezTo>
                      <a:pt x="311" y="2239"/>
                      <a:pt x="299" y="2798"/>
                      <a:pt x="382" y="3346"/>
                    </a:cubicBezTo>
                    <a:cubicBezTo>
                      <a:pt x="474" y="3481"/>
                      <a:pt x="633" y="3553"/>
                      <a:pt x="790" y="3553"/>
                    </a:cubicBezTo>
                    <a:cubicBezTo>
                      <a:pt x="937" y="3553"/>
                      <a:pt x="1081" y="3490"/>
                      <a:pt x="1168" y="3358"/>
                    </a:cubicBezTo>
                    <a:cubicBezTo>
                      <a:pt x="1477" y="2929"/>
                      <a:pt x="1442" y="2382"/>
                      <a:pt x="1418" y="1882"/>
                    </a:cubicBezTo>
                    <a:cubicBezTo>
                      <a:pt x="1346" y="1274"/>
                      <a:pt x="1311" y="572"/>
                      <a:pt x="858" y="119"/>
                    </a:cubicBezTo>
                    <a:cubicBezTo>
                      <a:pt x="773" y="34"/>
                      <a:pt x="668" y="0"/>
                      <a:pt x="5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72" name="Google Shape;1572;p32"/>
              <p:cNvSpPr/>
              <p:nvPr/>
            </p:nvSpPr>
            <p:spPr>
              <a:xfrm>
                <a:off x="5067359" y="1701804"/>
                <a:ext cx="47112" cy="252611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2327" extrusionOk="0">
                    <a:moveTo>
                      <a:pt x="1811" y="1"/>
                    </a:moveTo>
                    <a:cubicBezTo>
                      <a:pt x="1774" y="1"/>
                      <a:pt x="1738" y="11"/>
                      <a:pt x="1703" y="39"/>
                    </a:cubicBezTo>
                    <a:cubicBezTo>
                      <a:pt x="1405" y="194"/>
                      <a:pt x="1298" y="527"/>
                      <a:pt x="1203" y="825"/>
                    </a:cubicBezTo>
                    <a:cubicBezTo>
                      <a:pt x="465" y="3420"/>
                      <a:pt x="0" y="6111"/>
                      <a:pt x="12" y="8814"/>
                    </a:cubicBezTo>
                    <a:cubicBezTo>
                      <a:pt x="48" y="9814"/>
                      <a:pt x="191" y="10802"/>
                      <a:pt x="405" y="11779"/>
                    </a:cubicBezTo>
                    <a:cubicBezTo>
                      <a:pt x="465" y="12064"/>
                      <a:pt x="691" y="12279"/>
                      <a:pt x="989" y="12326"/>
                    </a:cubicBezTo>
                    <a:cubicBezTo>
                      <a:pt x="1298" y="12267"/>
                      <a:pt x="1512" y="11993"/>
                      <a:pt x="1489" y="11671"/>
                    </a:cubicBezTo>
                    <a:cubicBezTo>
                      <a:pt x="1524" y="10517"/>
                      <a:pt x="1441" y="9362"/>
                      <a:pt x="1548" y="8207"/>
                    </a:cubicBezTo>
                    <a:cubicBezTo>
                      <a:pt x="1560" y="6302"/>
                      <a:pt x="1870" y="4409"/>
                      <a:pt x="2084" y="2516"/>
                    </a:cubicBezTo>
                    <a:cubicBezTo>
                      <a:pt x="2155" y="1718"/>
                      <a:pt x="2298" y="884"/>
                      <a:pt x="2084" y="87"/>
                    </a:cubicBezTo>
                    <a:cubicBezTo>
                      <a:pt x="1991" y="62"/>
                      <a:pt x="1899" y="1"/>
                      <a:pt x="181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73" name="Google Shape;1573;p32"/>
              <p:cNvSpPr/>
              <p:nvPr/>
            </p:nvSpPr>
            <p:spPr>
              <a:xfrm>
                <a:off x="5073466" y="1984105"/>
                <a:ext cx="27009" cy="37952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852" extrusionOk="0">
                    <a:moveTo>
                      <a:pt x="456" y="1"/>
                    </a:moveTo>
                    <a:cubicBezTo>
                      <a:pt x="394" y="1"/>
                      <a:pt x="332" y="16"/>
                      <a:pt x="274" y="52"/>
                    </a:cubicBezTo>
                    <a:cubicBezTo>
                      <a:pt x="0" y="254"/>
                      <a:pt x="12" y="635"/>
                      <a:pt x="95" y="921"/>
                    </a:cubicBezTo>
                    <a:cubicBezTo>
                      <a:pt x="202" y="1242"/>
                      <a:pt x="262" y="1659"/>
                      <a:pt x="607" y="1814"/>
                    </a:cubicBezTo>
                    <a:cubicBezTo>
                      <a:pt x="663" y="1840"/>
                      <a:pt x="721" y="1852"/>
                      <a:pt x="778" y="1852"/>
                    </a:cubicBezTo>
                    <a:cubicBezTo>
                      <a:pt x="1059" y="1852"/>
                      <a:pt x="1317" y="1563"/>
                      <a:pt x="1238" y="1266"/>
                    </a:cubicBezTo>
                    <a:cubicBezTo>
                      <a:pt x="1143" y="933"/>
                      <a:pt x="1084" y="563"/>
                      <a:pt x="893" y="254"/>
                    </a:cubicBezTo>
                    <a:cubicBezTo>
                      <a:pt x="797" y="115"/>
                      <a:pt x="625" y="1"/>
                      <a:pt x="4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grpSp>
          <p:nvGrpSpPr>
            <p:cNvPr id="1574" name="Google Shape;1574;p32"/>
            <p:cNvGrpSpPr/>
            <p:nvPr/>
          </p:nvGrpSpPr>
          <p:grpSpPr>
            <a:xfrm>
              <a:off x="6185082" y="1230918"/>
              <a:ext cx="781751" cy="744106"/>
              <a:chOff x="6070782" y="1154718"/>
              <a:chExt cx="781751" cy="744106"/>
            </a:xfrm>
          </p:grpSpPr>
          <p:sp>
            <p:nvSpPr>
              <p:cNvPr id="1575" name="Google Shape;1575;p32"/>
              <p:cNvSpPr/>
              <p:nvPr/>
            </p:nvSpPr>
            <p:spPr>
              <a:xfrm>
                <a:off x="6112507" y="1203965"/>
                <a:ext cx="740025" cy="694860"/>
              </a:xfrm>
              <a:custGeom>
                <a:avLst/>
                <a:gdLst/>
                <a:ahLst/>
                <a:cxnLst/>
                <a:rect l="l" t="t" r="r" b="b"/>
                <a:pathLst>
                  <a:path w="36112" h="33908" extrusionOk="0">
                    <a:moveTo>
                      <a:pt x="17099" y="0"/>
                    </a:moveTo>
                    <a:cubicBezTo>
                      <a:pt x="16996" y="0"/>
                      <a:pt x="16892" y="1"/>
                      <a:pt x="16788" y="3"/>
                    </a:cubicBezTo>
                    <a:cubicBezTo>
                      <a:pt x="14430" y="39"/>
                      <a:pt x="12073" y="730"/>
                      <a:pt x="10085" y="2016"/>
                    </a:cubicBezTo>
                    <a:cubicBezTo>
                      <a:pt x="8966" y="2742"/>
                      <a:pt x="7906" y="3551"/>
                      <a:pt x="6894" y="4421"/>
                    </a:cubicBezTo>
                    <a:cubicBezTo>
                      <a:pt x="4929" y="6135"/>
                      <a:pt x="3108" y="8088"/>
                      <a:pt x="1798" y="10362"/>
                    </a:cubicBezTo>
                    <a:cubicBezTo>
                      <a:pt x="1024" y="11707"/>
                      <a:pt x="548" y="13196"/>
                      <a:pt x="381" y="14731"/>
                    </a:cubicBezTo>
                    <a:cubicBezTo>
                      <a:pt x="322" y="15422"/>
                      <a:pt x="167" y="16089"/>
                      <a:pt x="131" y="16779"/>
                    </a:cubicBezTo>
                    <a:cubicBezTo>
                      <a:pt x="0" y="18327"/>
                      <a:pt x="167" y="19887"/>
                      <a:pt x="476" y="21399"/>
                    </a:cubicBezTo>
                    <a:cubicBezTo>
                      <a:pt x="845" y="23161"/>
                      <a:pt x="1500" y="24887"/>
                      <a:pt x="2524" y="26376"/>
                    </a:cubicBezTo>
                    <a:cubicBezTo>
                      <a:pt x="3882" y="28328"/>
                      <a:pt x="5727" y="29888"/>
                      <a:pt x="7739" y="31114"/>
                    </a:cubicBezTo>
                    <a:cubicBezTo>
                      <a:pt x="10863" y="32959"/>
                      <a:pt x="14497" y="33907"/>
                      <a:pt x="18122" y="33907"/>
                    </a:cubicBezTo>
                    <a:cubicBezTo>
                      <a:pt x="19457" y="33907"/>
                      <a:pt x="20791" y="33779"/>
                      <a:pt x="22098" y="33519"/>
                    </a:cubicBezTo>
                    <a:cubicBezTo>
                      <a:pt x="25837" y="32769"/>
                      <a:pt x="29278" y="30745"/>
                      <a:pt x="31885" y="27983"/>
                    </a:cubicBezTo>
                    <a:cubicBezTo>
                      <a:pt x="33909" y="25876"/>
                      <a:pt x="35350" y="23161"/>
                      <a:pt x="35683" y="20244"/>
                    </a:cubicBezTo>
                    <a:cubicBezTo>
                      <a:pt x="36112" y="16398"/>
                      <a:pt x="35100" y="12445"/>
                      <a:pt x="33111" y="9147"/>
                    </a:cubicBezTo>
                    <a:cubicBezTo>
                      <a:pt x="31230" y="5980"/>
                      <a:pt x="28301" y="3516"/>
                      <a:pt x="25003" y="1944"/>
                    </a:cubicBezTo>
                    <a:cubicBezTo>
                      <a:pt x="22548" y="751"/>
                      <a:pt x="19839" y="0"/>
                      <a:pt x="1709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6070782" y="1154718"/>
                <a:ext cx="733939" cy="694716"/>
              </a:xfrm>
              <a:custGeom>
                <a:avLst/>
                <a:gdLst/>
                <a:ahLst/>
                <a:cxnLst/>
                <a:rect l="l" t="t" r="r" b="b"/>
                <a:pathLst>
                  <a:path w="35815" h="33901" extrusionOk="0">
                    <a:moveTo>
                      <a:pt x="17034" y="1814"/>
                    </a:moveTo>
                    <a:cubicBezTo>
                      <a:pt x="17226" y="1814"/>
                      <a:pt x="17418" y="1824"/>
                      <a:pt x="17609" y="1847"/>
                    </a:cubicBezTo>
                    <a:cubicBezTo>
                      <a:pt x="20169" y="1918"/>
                      <a:pt x="22693" y="2680"/>
                      <a:pt x="24956" y="3871"/>
                    </a:cubicBezTo>
                    <a:cubicBezTo>
                      <a:pt x="28504" y="5704"/>
                      <a:pt x="31385" y="8824"/>
                      <a:pt x="32921" y="12515"/>
                    </a:cubicBezTo>
                    <a:cubicBezTo>
                      <a:pt x="33457" y="13813"/>
                      <a:pt x="33850" y="15206"/>
                      <a:pt x="33981" y="16611"/>
                    </a:cubicBezTo>
                    <a:lnTo>
                      <a:pt x="34028" y="16658"/>
                    </a:lnTo>
                    <a:cubicBezTo>
                      <a:pt x="34064" y="17765"/>
                      <a:pt x="34123" y="18885"/>
                      <a:pt x="33945" y="19980"/>
                    </a:cubicBezTo>
                    <a:cubicBezTo>
                      <a:pt x="33659" y="22040"/>
                      <a:pt x="32778" y="24004"/>
                      <a:pt x="31516" y="25647"/>
                    </a:cubicBezTo>
                    <a:cubicBezTo>
                      <a:pt x="29194" y="28648"/>
                      <a:pt x="25825" y="30898"/>
                      <a:pt x="22074" y="31624"/>
                    </a:cubicBezTo>
                    <a:cubicBezTo>
                      <a:pt x="21455" y="31743"/>
                      <a:pt x="20836" y="31851"/>
                      <a:pt x="20205" y="31886"/>
                    </a:cubicBezTo>
                    <a:cubicBezTo>
                      <a:pt x="19869" y="31937"/>
                      <a:pt x="19524" y="31944"/>
                      <a:pt x="19179" y="31944"/>
                    </a:cubicBezTo>
                    <a:cubicBezTo>
                      <a:pt x="19065" y="31944"/>
                      <a:pt x="18951" y="31943"/>
                      <a:pt x="18837" y="31943"/>
                    </a:cubicBezTo>
                    <a:cubicBezTo>
                      <a:pt x="18733" y="31943"/>
                      <a:pt x="18630" y="31944"/>
                      <a:pt x="18526" y="31946"/>
                    </a:cubicBezTo>
                    <a:cubicBezTo>
                      <a:pt x="18421" y="31943"/>
                      <a:pt x="18316" y="31943"/>
                      <a:pt x="18211" y="31943"/>
                    </a:cubicBezTo>
                    <a:cubicBezTo>
                      <a:pt x="18140" y="31943"/>
                      <a:pt x="18070" y="31943"/>
                      <a:pt x="17999" y="31943"/>
                    </a:cubicBezTo>
                    <a:cubicBezTo>
                      <a:pt x="17647" y="31943"/>
                      <a:pt x="17292" y="31938"/>
                      <a:pt x="16943" y="31874"/>
                    </a:cubicBezTo>
                    <a:cubicBezTo>
                      <a:pt x="14442" y="31684"/>
                      <a:pt x="11978" y="31017"/>
                      <a:pt x="9739" y="29886"/>
                    </a:cubicBezTo>
                    <a:cubicBezTo>
                      <a:pt x="7680" y="28814"/>
                      <a:pt x="5739" y="27386"/>
                      <a:pt x="4405" y="25445"/>
                    </a:cubicBezTo>
                    <a:cubicBezTo>
                      <a:pt x="3441" y="24040"/>
                      <a:pt x="2881" y="22409"/>
                      <a:pt x="2524" y="20766"/>
                    </a:cubicBezTo>
                    <a:cubicBezTo>
                      <a:pt x="2286" y="19647"/>
                      <a:pt x="2108" y="18527"/>
                      <a:pt x="2084" y="17384"/>
                    </a:cubicBezTo>
                    <a:cubicBezTo>
                      <a:pt x="2024" y="16980"/>
                      <a:pt x="2048" y="16551"/>
                      <a:pt x="2060" y="16146"/>
                    </a:cubicBezTo>
                    <a:cubicBezTo>
                      <a:pt x="2131" y="15765"/>
                      <a:pt x="2084" y="15372"/>
                      <a:pt x="2167" y="15003"/>
                    </a:cubicBezTo>
                    <a:cubicBezTo>
                      <a:pt x="2286" y="14098"/>
                      <a:pt x="2453" y="13193"/>
                      <a:pt x="2798" y="12360"/>
                    </a:cubicBezTo>
                    <a:cubicBezTo>
                      <a:pt x="2989" y="11884"/>
                      <a:pt x="3262" y="11431"/>
                      <a:pt x="3274" y="10919"/>
                    </a:cubicBezTo>
                    <a:cubicBezTo>
                      <a:pt x="4644" y="8824"/>
                      <a:pt x="6430" y="7038"/>
                      <a:pt x="8358" y="5443"/>
                    </a:cubicBezTo>
                    <a:cubicBezTo>
                      <a:pt x="9227" y="4728"/>
                      <a:pt x="10144" y="4049"/>
                      <a:pt x="11097" y="3466"/>
                    </a:cubicBezTo>
                    <a:cubicBezTo>
                      <a:pt x="12442" y="2645"/>
                      <a:pt x="13966" y="2133"/>
                      <a:pt x="15526" y="1930"/>
                    </a:cubicBezTo>
                    <a:cubicBezTo>
                      <a:pt x="16025" y="1879"/>
                      <a:pt x="16531" y="1814"/>
                      <a:pt x="17034" y="1814"/>
                    </a:cubicBezTo>
                    <a:close/>
                    <a:moveTo>
                      <a:pt x="17073" y="1"/>
                    </a:moveTo>
                    <a:cubicBezTo>
                      <a:pt x="16425" y="1"/>
                      <a:pt x="15777" y="43"/>
                      <a:pt x="15133" y="132"/>
                    </a:cubicBezTo>
                    <a:cubicBezTo>
                      <a:pt x="13347" y="406"/>
                      <a:pt x="11609" y="1025"/>
                      <a:pt x="10085" y="2014"/>
                    </a:cubicBezTo>
                    <a:cubicBezTo>
                      <a:pt x="7977" y="3383"/>
                      <a:pt x="6060" y="5026"/>
                      <a:pt x="4358" y="6883"/>
                    </a:cubicBezTo>
                    <a:cubicBezTo>
                      <a:pt x="2596" y="8848"/>
                      <a:pt x="1000" y="11134"/>
                      <a:pt x="512" y="13789"/>
                    </a:cubicBezTo>
                    <a:cubicBezTo>
                      <a:pt x="357" y="14503"/>
                      <a:pt x="357" y="15241"/>
                      <a:pt x="191" y="15968"/>
                    </a:cubicBezTo>
                    <a:cubicBezTo>
                      <a:pt x="0" y="17456"/>
                      <a:pt x="60" y="18956"/>
                      <a:pt x="286" y="20444"/>
                    </a:cubicBezTo>
                    <a:cubicBezTo>
                      <a:pt x="322" y="20611"/>
                      <a:pt x="345" y="20790"/>
                      <a:pt x="381" y="20968"/>
                    </a:cubicBezTo>
                    <a:cubicBezTo>
                      <a:pt x="405" y="21111"/>
                      <a:pt x="441" y="21266"/>
                      <a:pt x="464" y="21409"/>
                    </a:cubicBezTo>
                    <a:cubicBezTo>
                      <a:pt x="548" y="21766"/>
                      <a:pt x="631" y="22123"/>
                      <a:pt x="726" y="22480"/>
                    </a:cubicBezTo>
                    <a:cubicBezTo>
                      <a:pt x="1000" y="23409"/>
                      <a:pt x="1334" y="24314"/>
                      <a:pt x="1786" y="25159"/>
                    </a:cubicBezTo>
                    <a:cubicBezTo>
                      <a:pt x="2536" y="26588"/>
                      <a:pt x="3584" y="27850"/>
                      <a:pt x="4786" y="28934"/>
                    </a:cubicBezTo>
                    <a:cubicBezTo>
                      <a:pt x="6549" y="30541"/>
                      <a:pt x="8632" y="31767"/>
                      <a:pt x="10871" y="32613"/>
                    </a:cubicBezTo>
                    <a:cubicBezTo>
                      <a:pt x="12502" y="33208"/>
                      <a:pt x="14216" y="33613"/>
                      <a:pt x="15943" y="33791"/>
                    </a:cubicBezTo>
                    <a:cubicBezTo>
                      <a:pt x="16704" y="33869"/>
                      <a:pt x="17469" y="33901"/>
                      <a:pt x="18233" y="33901"/>
                    </a:cubicBezTo>
                    <a:cubicBezTo>
                      <a:pt x="18748" y="33901"/>
                      <a:pt x="19263" y="33887"/>
                      <a:pt x="19776" y="33863"/>
                    </a:cubicBezTo>
                    <a:cubicBezTo>
                      <a:pt x="20431" y="33779"/>
                      <a:pt x="21086" y="33708"/>
                      <a:pt x="21741" y="33589"/>
                    </a:cubicBezTo>
                    <a:cubicBezTo>
                      <a:pt x="21884" y="33553"/>
                      <a:pt x="22027" y="33529"/>
                      <a:pt x="22181" y="33505"/>
                    </a:cubicBezTo>
                    <a:cubicBezTo>
                      <a:pt x="22753" y="33375"/>
                      <a:pt x="23313" y="33232"/>
                      <a:pt x="23872" y="33065"/>
                    </a:cubicBezTo>
                    <a:cubicBezTo>
                      <a:pt x="26265" y="32315"/>
                      <a:pt x="28468" y="31041"/>
                      <a:pt x="30373" y="29422"/>
                    </a:cubicBezTo>
                    <a:cubicBezTo>
                      <a:pt x="31695" y="28279"/>
                      <a:pt x="32897" y="26981"/>
                      <a:pt x="33814" y="25493"/>
                    </a:cubicBezTo>
                    <a:cubicBezTo>
                      <a:pt x="34731" y="24040"/>
                      <a:pt x="35338" y="22397"/>
                      <a:pt x="35612" y="20706"/>
                    </a:cubicBezTo>
                    <a:cubicBezTo>
                      <a:pt x="35814" y="19194"/>
                      <a:pt x="35814" y="17646"/>
                      <a:pt x="35612" y="16146"/>
                    </a:cubicBezTo>
                    <a:cubicBezTo>
                      <a:pt x="35171" y="13217"/>
                      <a:pt x="34052" y="10372"/>
                      <a:pt x="32326" y="7967"/>
                    </a:cubicBezTo>
                    <a:cubicBezTo>
                      <a:pt x="29944" y="4633"/>
                      <a:pt x="26384" y="2264"/>
                      <a:pt x="22539" y="930"/>
                    </a:cubicBezTo>
                    <a:cubicBezTo>
                      <a:pt x="20783" y="348"/>
                      <a:pt x="18928" y="1"/>
                      <a:pt x="17073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7" name="Google Shape;1577;p32"/>
              <p:cNvGrpSpPr/>
              <p:nvPr/>
            </p:nvGrpSpPr>
            <p:grpSpPr>
              <a:xfrm>
                <a:off x="6245492" y="1339449"/>
                <a:ext cx="383085" cy="320391"/>
                <a:chOff x="6169292" y="1415649"/>
                <a:chExt cx="383085" cy="320391"/>
              </a:xfrm>
            </p:grpSpPr>
            <p:sp>
              <p:nvSpPr>
                <p:cNvPr id="1578" name="Google Shape;1578;p32"/>
                <p:cNvSpPr/>
                <p:nvPr/>
              </p:nvSpPr>
              <p:spPr>
                <a:xfrm>
                  <a:off x="6442331" y="1415649"/>
                  <a:ext cx="98098" cy="13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6482" extrusionOk="0">
                      <a:moveTo>
                        <a:pt x="2322" y="0"/>
                      </a:moveTo>
                      <a:cubicBezTo>
                        <a:pt x="2155" y="0"/>
                        <a:pt x="2000" y="0"/>
                        <a:pt x="1846" y="12"/>
                      </a:cubicBezTo>
                      <a:lnTo>
                        <a:pt x="1953" y="108"/>
                      </a:lnTo>
                      <a:cubicBezTo>
                        <a:pt x="1834" y="96"/>
                        <a:pt x="1727" y="72"/>
                        <a:pt x="1607" y="48"/>
                      </a:cubicBezTo>
                      <a:lnTo>
                        <a:pt x="1607" y="48"/>
                      </a:lnTo>
                      <a:lnTo>
                        <a:pt x="1619" y="155"/>
                      </a:lnTo>
                      <a:lnTo>
                        <a:pt x="1346" y="155"/>
                      </a:lnTo>
                      <a:lnTo>
                        <a:pt x="1346" y="262"/>
                      </a:lnTo>
                      <a:cubicBezTo>
                        <a:pt x="1310" y="262"/>
                        <a:pt x="1226" y="250"/>
                        <a:pt x="1179" y="239"/>
                      </a:cubicBezTo>
                      <a:lnTo>
                        <a:pt x="1167" y="358"/>
                      </a:lnTo>
                      <a:cubicBezTo>
                        <a:pt x="1131" y="346"/>
                        <a:pt x="1060" y="346"/>
                        <a:pt x="1024" y="346"/>
                      </a:cubicBezTo>
                      <a:cubicBezTo>
                        <a:pt x="1012" y="453"/>
                        <a:pt x="953" y="524"/>
                        <a:pt x="857" y="548"/>
                      </a:cubicBezTo>
                      <a:cubicBezTo>
                        <a:pt x="822" y="596"/>
                        <a:pt x="750" y="679"/>
                        <a:pt x="714" y="727"/>
                      </a:cubicBezTo>
                      <a:cubicBezTo>
                        <a:pt x="726" y="762"/>
                        <a:pt x="726" y="822"/>
                        <a:pt x="726" y="858"/>
                      </a:cubicBezTo>
                      <a:lnTo>
                        <a:pt x="619" y="870"/>
                      </a:lnTo>
                      <a:cubicBezTo>
                        <a:pt x="619" y="905"/>
                        <a:pt x="643" y="989"/>
                        <a:pt x="643" y="1036"/>
                      </a:cubicBezTo>
                      <a:lnTo>
                        <a:pt x="548" y="1036"/>
                      </a:lnTo>
                      <a:cubicBezTo>
                        <a:pt x="548" y="1131"/>
                        <a:pt x="536" y="1227"/>
                        <a:pt x="536" y="1322"/>
                      </a:cubicBezTo>
                      <a:lnTo>
                        <a:pt x="381" y="1322"/>
                      </a:lnTo>
                      <a:lnTo>
                        <a:pt x="572" y="1405"/>
                      </a:lnTo>
                      <a:lnTo>
                        <a:pt x="393" y="1417"/>
                      </a:lnTo>
                      <a:cubicBezTo>
                        <a:pt x="393" y="1643"/>
                        <a:pt x="381" y="1870"/>
                        <a:pt x="381" y="2108"/>
                      </a:cubicBezTo>
                      <a:lnTo>
                        <a:pt x="464" y="2096"/>
                      </a:lnTo>
                      <a:cubicBezTo>
                        <a:pt x="464" y="2191"/>
                        <a:pt x="464" y="2286"/>
                        <a:pt x="464" y="2382"/>
                      </a:cubicBezTo>
                      <a:lnTo>
                        <a:pt x="572" y="2370"/>
                      </a:lnTo>
                      <a:lnTo>
                        <a:pt x="572" y="2370"/>
                      </a:lnTo>
                      <a:cubicBezTo>
                        <a:pt x="560" y="2417"/>
                        <a:pt x="548" y="2513"/>
                        <a:pt x="536" y="2560"/>
                      </a:cubicBezTo>
                      <a:lnTo>
                        <a:pt x="667" y="2548"/>
                      </a:lnTo>
                      <a:lnTo>
                        <a:pt x="619" y="2667"/>
                      </a:lnTo>
                      <a:lnTo>
                        <a:pt x="738" y="2644"/>
                      </a:lnTo>
                      <a:lnTo>
                        <a:pt x="738" y="2644"/>
                      </a:lnTo>
                      <a:cubicBezTo>
                        <a:pt x="738" y="2679"/>
                        <a:pt x="726" y="2763"/>
                        <a:pt x="726" y="2798"/>
                      </a:cubicBezTo>
                      <a:cubicBezTo>
                        <a:pt x="740" y="2796"/>
                        <a:pt x="753" y="2794"/>
                        <a:pt x="766" y="2794"/>
                      </a:cubicBezTo>
                      <a:cubicBezTo>
                        <a:pt x="976" y="2794"/>
                        <a:pt x="967" y="3159"/>
                        <a:pt x="798" y="3215"/>
                      </a:cubicBezTo>
                      <a:cubicBezTo>
                        <a:pt x="810" y="3239"/>
                        <a:pt x="810" y="3310"/>
                        <a:pt x="822" y="3334"/>
                      </a:cubicBezTo>
                      <a:lnTo>
                        <a:pt x="714" y="3346"/>
                      </a:lnTo>
                      <a:lnTo>
                        <a:pt x="738" y="3441"/>
                      </a:lnTo>
                      <a:cubicBezTo>
                        <a:pt x="714" y="3453"/>
                        <a:pt x="655" y="3465"/>
                        <a:pt x="631" y="3465"/>
                      </a:cubicBezTo>
                      <a:lnTo>
                        <a:pt x="631" y="3572"/>
                      </a:lnTo>
                      <a:cubicBezTo>
                        <a:pt x="536" y="3691"/>
                        <a:pt x="476" y="3834"/>
                        <a:pt x="441" y="3977"/>
                      </a:cubicBezTo>
                      <a:lnTo>
                        <a:pt x="393" y="3989"/>
                      </a:lnTo>
                      <a:cubicBezTo>
                        <a:pt x="345" y="4132"/>
                        <a:pt x="298" y="4275"/>
                        <a:pt x="262" y="4430"/>
                      </a:cubicBezTo>
                      <a:lnTo>
                        <a:pt x="191" y="4418"/>
                      </a:lnTo>
                      <a:cubicBezTo>
                        <a:pt x="191" y="4489"/>
                        <a:pt x="191" y="4632"/>
                        <a:pt x="179" y="4703"/>
                      </a:cubicBezTo>
                      <a:lnTo>
                        <a:pt x="107" y="4680"/>
                      </a:lnTo>
                      <a:lnTo>
                        <a:pt x="107" y="4680"/>
                      </a:lnTo>
                      <a:cubicBezTo>
                        <a:pt x="107" y="5180"/>
                        <a:pt x="0" y="5703"/>
                        <a:pt x="203" y="6168"/>
                      </a:cubicBezTo>
                      <a:cubicBezTo>
                        <a:pt x="298" y="6204"/>
                        <a:pt x="369" y="6263"/>
                        <a:pt x="393" y="6358"/>
                      </a:cubicBezTo>
                      <a:cubicBezTo>
                        <a:pt x="453" y="6370"/>
                        <a:pt x="572" y="6382"/>
                        <a:pt x="631" y="6394"/>
                      </a:cubicBezTo>
                      <a:lnTo>
                        <a:pt x="631" y="6465"/>
                      </a:lnTo>
                      <a:cubicBezTo>
                        <a:pt x="772" y="6477"/>
                        <a:pt x="913" y="6482"/>
                        <a:pt x="1053" y="6482"/>
                      </a:cubicBezTo>
                      <a:cubicBezTo>
                        <a:pt x="1711" y="6482"/>
                        <a:pt x="2359" y="6378"/>
                        <a:pt x="3012" y="6378"/>
                      </a:cubicBezTo>
                      <a:cubicBezTo>
                        <a:pt x="3087" y="6378"/>
                        <a:pt x="3163" y="6379"/>
                        <a:pt x="3239" y="6382"/>
                      </a:cubicBezTo>
                      <a:lnTo>
                        <a:pt x="3203" y="6311"/>
                      </a:lnTo>
                      <a:cubicBezTo>
                        <a:pt x="3453" y="6311"/>
                        <a:pt x="3691" y="6299"/>
                        <a:pt x="3941" y="6287"/>
                      </a:cubicBezTo>
                      <a:cubicBezTo>
                        <a:pt x="3929" y="6263"/>
                        <a:pt x="3917" y="6227"/>
                        <a:pt x="3917" y="6215"/>
                      </a:cubicBezTo>
                      <a:lnTo>
                        <a:pt x="4298" y="6215"/>
                      </a:lnTo>
                      <a:lnTo>
                        <a:pt x="4286" y="6132"/>
                      </a:lnTo>
                      <a:cubicBezTo>
                        <a:pt x="4346" y="6120"/>
                        <a:pt x="4489" y="6108"/>
                        <a:pt x="4548" y="6108"/>
                      </a:cubicBezTo>
                      <a:lnTo>
                        <a:pt x="4524" y="6025"/>
                      </a:lnTo>
                      <a:lnTo>
                        <a:pt x="4632" y="6013"/>
                      </a:lnTo>
                      <a:lnTo>
                        <a:pt x="4644" y="5918"/>
                      </a:lnTo>
                      <a:lnTo>
                        <a:pt x="4727" y="5942"/>
                      </a:lnTo>
                      <a:cubicBezTo>
                        <a:pt x="4786" y="5608"/>
                        <a:pt x="4739" y="5275"/>
                        <a:pt x="4620" y="4953"/>
                      </a:cubicBezTo>
                      <a:lnTo>
                        <a:pt x="4560" y="4965"/>
                      </a:lnTo>
                      <a:cubicBezTo>
                        <a:pt x="4548" y="4834"/>
                        <a:pt x="4548" y="4715"/>
                        <a:pt x="4548" y="4596"/>
                      </a:cubicBezTo>
                      <a:lnTo>
                        <a:pt x="4477" y="4620"/>
                      </a:lnTo>
                      <a:lnTo>
                        <a:pt x="4453" y="4322"/>
                      </a:lnTo>
                      <a:lnTo>
                        <a:pt x="4358" y="4322"/>
                      </a:lnTo>
                      <a:cubicBezTo>
                        <a:pt x="4370" y="4287"/>
                        <a:pt x="4394" y="4215"/>
                        <a:pt x="4394" y="4168"/>
                      </a:cubicBezTo>
                      <a:cubicBezTo>
                        <a:pt x="4370" y="4168"/>
                        <a:pt x="4310" y="4144"/>
                        <a:pt x="4274" y="4144"/>
                      </a:cubicBezTo>
                      <a:lnTo>
                        <a:pt x="4310" y="3989"/>
                      </a:lnTo>
                      <a:lnTo>
                        <a:pt x="4215" y="3977"/>
                      </a:lnTo>
                      <a:cubicBezTo>
                        <a:pt x="4167" y="3894"/>
                        <a:pt x="4132" y="3798"/>
                        <a:pt x="4084" y="3703"/>
                      </a:cubicBezTo>
                      <a:lnTo>
                        <a:pt x="4001" y="3715"/>
                      </a:lnTo>
                      <a:cubicBezTo>
                        <a:pt x="4001" y="3679"/>
                        <a:pt x="4001" y="3608"/>
                        <a:pt x="4001" y="3572"/>
                      </a:cubicBezTo>
                      <a:cubicBezTo>
                        <a:pt x="3786" y="3477"/>
                        <a:pt x="3679" y="3239"/>
                        <a:pt x="3477" y="3096"/>
                      </a:cubicBezTo>
                      <a:cubicBezTo>
                        <a:pt x="3370" y="2953"/>
                        <a:pt x="3120" y="2953"/>
                        <a:pt x="3108" y="2739"/>
                      </a:cubicBezTo>
                      <a:lnTo>
                        <a:pt x="3298" y="2715"/>
                      </a:lnTo>
                      <a:cubicBezTo>
                        <a:pt x="3298" y="2679"/>
                        <a:pt x="3298" y="2596"/>
                        <a:pt x="3298" y="2548"/>
                      </a:cubicBezTo>
                      <a:lnTo>
                        <a:pt x="3417" y="2572"/>
                      </a:lnTo>
                      <a:lnTo>
                        <a:pt x="3358" y="2465"/>
                      </a:lnTo>
                      <a:cubicBezTo>
                        <a:pt x="3393" y="2465"/>
                        <a:pt x="3453" y="2465"/>
                        <a:pt x="3489" y="2453"/>
                      </a:cubicBezTo>
                      <a:lnTo>
                        <a:pt x="3465" y="2298"/>
                      </a:lnTo>
                      <a:lnTo>
                        <a:pt x="3596" y="2274"/>
                      </a:lnTo>
                      <a:cubicBezTo>
                        <a:pt x="3584" y="2239"/>
                        <a:pt x="3548" y="2155"/>
                        <a:pt x="3536" y="2120"/>
                      </a:cubicBezTo>
                      <a:lnTo>
                        <a:pt x="3655" y="2120"/>
                      </a:lnTo>
                      <a:cubicBezTo>
                        <a:pt x="3643" y="2024"/>
                        <a:pt x="3655" y="1917"/>
                        <a:pt x="3655" y="1822"/>
                      </a:cubicBezTo>
                      <a:lnTo>
                        <a:pt x="3727" y="1846"/>
                      </a:lnTo>
                      <a:cubicBezTo>
                        <a:pt x="3727" y="1691"/>
                        <a:pt x="3727" y="1524"/>
                        <a:pt x="3727" y="1370"/>
                      </a:cubicBezTo>
                      <a:lnTo>
                        <a:pt x="3620" y="1441"/>
                      </a:lnTo>
                      <a:cubicBezTo>
                        <a:pt x="3643" y="1334"/>
                        <a:pt x="3655" y="1227"/>
                        <a:pt x="3679" y="1120"/>
                      </a:cubicBezTo>
                      <a:lnTo>
                        <a:pt x="3679" y="1120"/>
                      </a:lnTo>
                      <a:lnTo>
                        <a:pt x="3596" y="1143"/>
                      </a:lnTo>
                      <a:cubicBezTo>
                        <a:pt x="3560" y="989"/>
                        <a:pt x="3512" y="858"/>
                        <a:pt x="3453" y="715"/>
                      </a:cubicBezTo>
                      <a:cubicBezTo>
                        <a:pt x="3358" y="691"/>
                        <a:pt x="3298" y="631"/>
                        <a:pt x="3286" y="524"/>
                      </a:cubicBezTo>
                      <a:cubicBezTo>
                        <a:pt x="3179" y="512"/>
                        <a:pt x="3108" y="453"/>
                        <a:pt x="3108" y="334"/>
                      </a:cubicBezTo>
                      <a:cubicBezTo>
                        <a:pt x="3072" y="334"/>
                        <a:pt x="2989" y="334"/>
                        <a:pt x="2953" y="346"/>
                      </a:cubicBezTo>
                      <a:lnTo>
                        <a:pt x="2941" y="227"/>
                      </a:lnTo>
                      <a:cubicBezTo>
                        <a:pt x="2905" y="227"/>
                        <a:pt x="2846" y="239"/>
                        <a:pt x="2810" y="250"/>
                      </a:cubicBezTo>
                      <a:cubicBezTo>
                        <a:pt x="2762" y="215"/>
                        <a:pt x="2679" y="167"/>
                        <a:pt x="2631" y="131"/>
                      </a:cubicBezTo>
                      <a:cubicBezTo>
                        <a:pt x="2524" y="84"/>
                        <a:pt x="2417" y="72"/>
                        <a:pt x="2310" y="72"/>
                      </a:cubicBezTo>
                      <a:cubicBezTo>
                        <a:pt x="2310" y="48"/>
                        <a:pt x="2322" y="12"/>
                        <a:pt x="2322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32"/>
                <p:cNvSpPr/>
                <p:nvPr/>
              </p:nvSpPr>
              <p:spPr>
                <a:xfrm>
                  <a:off x="6301047" y="1425589"/>
                  <a:ext cx="98098" cy="130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6362" extrusionOk="0">
                      <a:moveTo>
                        <a:pt x="2102" y="1"/>
                      </a:moveTo>
                      <a:cubicBezTo>
                        <a:pt x="1890" y="1"/>
                        <a:pt x="1679" y="9"/>
                        <a:pt x="1465" y="27"/>
                      </a:cubicBezTo>
                      <a:lnTo>
                        <a:pt x="1489" y="87"/>
                      </a:lnTo>
                      <a:cubicBezTo>
                        <a:pt x="1483" y="87"/>
                        <a:pt x="1477" y="86"/>
                        <a:pt x="1472" y="86"/>
                      </a:cubicBezTo>
                      <a:cubicBezTo>
                        <a:pt x="1247" y="86"/>
                        <a:pt x="1174" y="313"/>
                        <a:pt x="953" y="325"/>
                      </a:cubicBezTo>
                      <a:cubicBezTo>
                        <a:pt x="953" y="361"/>
                        <a:pt x="953" y="432"/>
                        <a:pt x="953" y="468"/>
                      </a:cubicBezTo>
                      <a:lnTo>
                        <a:pt x="846" y="456"/>
                      </a:lnTo>
                      <a:lnTo>
                        <a:pt x="870" y="575"/>
                      </a:lnTo>
                      <a:lnTo>
                        <a:pt x="870" y="575"/>
                      </a:lnTo>
                      <a:lnTo>
                        <a:pt x="750" y="551"/>
                      </a:lnTo>
                      <a:lnTo>
                        <a:pt x="798" y="646"/>
                      </a:lnTo>
                      <a:lnTo>
                        <a:pt x="679" y="658"/>
                      </a:lnTo>
                      <a:cubicBezTo>
                        <a:pt x="679" y="706"/>
                        <a:pt x="703" y="777"/>
                        <a:pt x="703" y="825"/>
                      </a:cubicBezTo>
                      <a:lnTo>
                        <a:pt x="620" y="825"/>
                      </a:lnTo>
                      <a:cubicBezTo>
                        <a:pt x="596" y="908"/>
                        <a:pt x="548" y="1051"/>
                        <a:pt x="524" y="1135"/>
                      </a:cubicBezTo>
                      <a:cubicBezTo>
                        <a:pt x="453" y="1539"/>
                        <a:pt x="477" y="1944"/>
                        <a:pt x="512" y="2349"/>
                      </a:cubicBezTo>
                      <a:lnTo>
                        <a:pt x="620" y="2325"/>
                      </a:lnTo>
                      <a:lnTo>
                        <a:pt x="620" y="2325"/>
                      </a:lnTo>
                      <a:cubicBezTo>
                        <a:pt x="608" y="2373"/>
                        <a:pt x="596" y="2468"/>
                        <a:pt x="584" y="2504"/>
                      </a:cubicBezTo>
                      <a:lnTo>
                        <a:pt x="715" y="2516"/>
                      </a:lnTo>
                      <a:lnTo>
                        <a:pt x="667" y="2623"/>
                      </a:lnTo>
                      <a:lnTo>
                        <a:pt x="786" y="2587"/>
                      </a:lnTo>
                      <a:lnTo>
                        <a:pt x="750" y="2706"/>
                      </a:lnTo>
                      <a:lnTo>
                        <a:pt x="870" y="2682"/>
                      </a:lnTo>
                      <a:lnTo>
                        <a:pt x="870" y="2682"/>
                      </a:lnTo>
                      <a:lnTo>
                        <a:pt x="846" y="2778"/>
                      </a:lnTo>
                      <a:cubicBezTo>
                        <a:pt x="905" y="2790"/>
                        <a:pt x="1012" y="2825"/>
                        <a:pt x="1060" y="2837"/>
                      </a:cubicBezTo>
                      <a:cubicBezTo>
                        <a:pt x="1012" y="2849"/>
                        <a:pt x="905" y="2873"/>
                        <a:pt x="858" y="2885"/>
                      </a:cubicBezTo>
                      <a:cubicBezTo>
                        <a:pt x="893" y="2909"/>
                        <a:pt x="965" y="2980"/>
                        <a:pt x="1001" y="3016"/>
                      </a:cubicBezTo>
                      <a:lnTo>
                        <a:pt x="858" y="3028"/>
                      </a:lnTo>
                      <a:lnTo>
                        <a:pt x="870" y="3147"/>
                      </a:lnTo>
                      <a:lnTo>
                        <a:pt x="774" y="3159"/>
                      </a:lnTo>
                      <a:cubicBezTo>
                        <a:pt x="774" y="3194"/>
                        <a:pt x="774" y="3278"/>
                        <a:pt x="774" y="3313"/>
                      </a:cubicBezTo>
                      <a:lnTo>
                        <a:pt x="667" y="3325"/>
                      </a:lnTo>
                      <a:lnTo>
                        <a:pt x="679" y="3444"/>
                      </a:lnTo>
                      <a:cubicBezTo>
                        <a:pt x="596" y="3516"/>
                        <a:pt x="560" y="3611"/>
                        <a:pt x="512" y="3706"/>
                      </a:cubicBezTo>
                      <a:cubicBezTo>
                        <a:pt x="477" y="3802"/>
                        <a:pt x="429" y="3897"/>
                        <a:pt x="405" y="3992"/>
                      </a:cubicBezTo>
                      <a:cubicBezTo>
                        <a:pt x="346" y="4111"/>
                        <a:pt x="286" y="4230"/>
                        <a:pt x="227" y="4349"/>
                      </a:cubicBezTo>
                      <a:cubicBezTo>
                        <a:pt x="239" y="4373"/>
                        <a:pt x="250" y="4445"/>
                        <a:pt x="262" y="4468"/>
                      </a:cubicBezTo>
                      <a:lnTo>
                        <a:pt x="167" y="4456"/>
                      </a:lnTo>
                      <a:lnTo>
                        <a:pt x="167" y="4456"/>
                      </a:lnTo>
                      <a:cubicBezTo>
                        <a:pt x="155" y="5004"/>
                        <a:pt x="0" y="5611"/>
                        <a:pt x="262" y="6123"/>
                      </a:cubicBezTo>
                      <a:cubicBezTo>
                        <a:pt x="310" y="6159"/>
                        <a:pt x="405" y="6230"/>
                        <a:pt x="453" y="6266"/>
                      </a:cubicBezTo>
                      <a:lnTo>
                        <a:pt x="572" y="6242"/>
                      </a:lnTo>
                      <a:lnTo>
                        <a:pt x="584" y="6338"/>
                      </a:lnTo>
                      <a:cubicBezTo>
                        <a:pt x="776" y="6355"/>
                        <a:pt x="969" y="6361"/>
                        <a:pt x="1162" y="6361"/>
                      </a:cubicBezTo>
                      <a:cubicBezTo>
                        <a:pt x="1506" y="6361"/>
                        <a:pt x="1852" y="6341"/>
                        <a:pt x="2203" y="6326"/>
                      </a:cubicBezTo>
                      <a:lnTo>
                        <a:pt x="2191" y="6278"/>
                      </a:lnTo>
                      <a:lnTo>
                        <a:pt x="2191" y="6278"/>
                      </a:lnTo>
                      <a:cubicBezTo>
                        <a:pt x="2292" y="6281"/>
                        <a:pt x="2394" y="6283"/>
                        <a:pt x="2497" y="6283"/>
                      </a:cubicBezTo>
                      <a:cubicBezTo>
                        <a:pt x="2804" y="6283"/>
                        <a:pt x="3114" y="6269"/>
                        <a:pt x="3417" y="6242"/>
                      </a:cubicBezTo>
                      <a:cubicBezTo>
                        <a:pt x="3656" y="6171"/>
                        <a:pt x="3906" y="6159"/>
                        <a:pt x="4168" y="6159"/>
                      </a:cubicBezTo>
                      <a:lnTo>
                        <a:pt x="4144" y="6100"/>
                      </a:lnTo>
                      <a:cubicBezTo>
                        <a:pt x="4275" y="6076"/>
                        <a:pt x="4430" y="6040"/>
                        <a:pt x="4560" y="5969"/>
                      </a:cubicBezTo>
                      <a:cubicBezTo>
                        <a:pt x="4596" y="5945"/>
                        <a:pt x="4668" y="5885"/>
                        <a:pt x="4703" y="5861"/>
                      </a:cubicBezTo>
                      <a:lnTo>
                        <a:pt x="4680" y="5730"/>
                      </a:lnTo>
                      <a:lnTo>
                        <a:pt x="4787" y="5730"/>
                      </a:lnTo>
                      <a:cubicBezTo>
                        <a:pt x="4787" y="5564"/>
                        <a:pt x="4787" y="5385"/>
                        <a:pt x="4763" y="5218"/>
                      </a:cubicBezTo>
                      <a:cubicBezTo>
                        <a:pt x="4739" y="5147"/>
                        <a:pt x="4680" y="4992"/>
                        <a:pt x="4656" y="4921"/>
                      </a:cubicBezTo>
                      <a:lnTo>
                        <a:pt x="4596" y="4921"/>
                      </a:lnTo>
                      <a:cubicBezTo>
                        <a:pt x="4596" y="4849"/>
                        <a:pt x="4596" y="4718"/>
                        <a:pt x="4596" y="4647"/>
                      </a:cubicBezTo>
                      <a:lnTo>
                        <a:pt x="4525" y="4647"/>
                      </a:lnTo>
                      <a:cubicBezTo>
                        <a:pt x="4513" y="4552"/>
                        <a:pt x="4501" y="4373"/>
                        <a:pt x="4501" y="4290"/>
                      </a:cubicBezTo>
                      <a:lnTo>
                        <a:pt x="4394" y="4290"/>
                      </a:lnTo>
                      <a:cubicBezTo>
                        <a:pt x="4406" y="4254"/>
                        <a:pt x="4418" y="4195"/>
                        <a:pt x="4430" y="4159"/>
                      </a:cubicBezTo>
                      <a:cubicBezTo>
                        <a:pt x="4406" y="4111"/>
                        <a:pt x="4358" y="4004"/>
                        <a:pt x="4334" y="3945"/>
                      </a:cubicBezTo>
                      <a:lnTo>
                        <a:pt x="4263" y="3933"/>
                      </a:lnTo>
                      <a:cubicBezTo>
                        <a:pt x="4215" y="3837"/>
                        <a:pt x="4179" y="3754"/>
                        <a:pt x="4144" y="3659"/>
                      </a:cubicBezTo>
                      <a:lnTo>
                        <a:pt x="4072" y="3671"/>
                      </a:lnTo>
                      <a:cubicBezTo>
                        <a:pt x="4060" y="3516"/>
                        <a:pt x="3894" y="3468"/>
                        <a:pt x="3858" y="3325"/>
                      </a:cubicBezTo>
                      <a:lnTo>
                        <a:pt x="3798" y="3325"/>
                      </a:lnTo>
                      <a:lnTo>
                        <a:pt x="3787" y="3230"/>
                      </a:lnTo>
                      <a:lnTo>
                        <a:pt x="3691" y="3230"/>
                      </a:lnTo>
                      <a:lnTo>
                        <a:pt x="3715" y="3135"/>
                      </a:lnTo>
                      <a:lnTo>
                        <a:pt x="3608" y="3147"/>
                      </a:lnTo>
                      <a:lnTo>
                        <a:pt x="3608" y="3075"/>
                      </a:lnTo>
                      <a:cubicBezTo>
                        <a:pt x="3489" y="3016"/>
                        <a:pt x="3394" y="2921"/>
                        <a:pt x="3298" y="2849"/>
                      </a:cubicBezTo>
                      <a:cubicBezTo>
                        <a:pt x="3251" y="2813"/>
                        <a:pt x="3156" y="2766"/>
                        <a:pt x="3108" y="2742"/>
                      </a:cubicBezTo>
                      <a:cubicBezTo>
                        <a:pt x="3108" y="2718"/>
                        <a:pt x="3120" y="2659"/>
                        <a:pt x="3120" y="2635"/>
                      </a:cubicBezTo>
                      <a:cubicBezTo>
                        <a:pt x="3179" y="2623"/>
                        <a:pt x="3287" y="2599"/>
                        <a:pt x="3346" y="2587"/>
                      </a:cubicBezTo>
                      <a:cubicBezTo>
                        <a:pt x="3346" y="2540"/>
                        <a:pt x="3334" y="2468"/>
                        <a:pt x="3334" y="2432"/>
                      </a:cubicBezTo>
                      <a:lnTo>
                        <a:pt x="3453" y="2421"/>
                      </a:lnTo>
                      <a:cubicBezTo>
                        <a:pt x="3453" y="2385"/>
                        <a:pt x="3441" y="2301"/>
                        <a:pt x="3441" y="2266"/>
                      </a:cubicBezTo>
                      <a:lnTo>
                        <a:pt x="3548" y="2254"/>
                      </a:lnTo>
                      <a:cubicBezTo>
                        <a:pt x="3548" y="2206"/>
                        <a:pt x="3537" y="2123"/>
                        <a:pt x="3525" y="2075"/>
                      </a:cubicBezTo>
                      <a:lnTo>
                        <a:pt x="3525" y="2075"/>
                      </a:lnTo>
                      <a:lnTo>
                        <a:pt x="3608" y="2087"/>
                      </a:lnTo>
                      <a:cubicBezTo>
                        <a:pt x="3703" y="1789"/>
                        <a:pt x="3715" y="1480"/>
                        <a:pt x="3715" y="1182"/>
                      </a:cubicBezTo>
                      <a:lnTo>
                        <a:pt x="3632" y="1170"/>
                      </a:lnTo>
                      <a:cubicBezTo>
                        <a:pt x="3632" y="1087"/>
                        <a:pt x="3620" y="908"/>
                        <a:pt x="3608" y="825"/>
                      </a:cubicBezTo>
                      <a:lnTo>
                        <a:pt x="3501" y="825"/>
                      </a:lnTo>
                      <a:cubicBezTo>
                        <a:pt x="3513" y="789"/>
                        <a:pt x="3525" y="706"/>
                        <a:pt x="3537" y="670"/>
                      </a:cubicBezTo>
                      <a:lnTo>
                        <a:pt x="3417" y="658"/>
                      </a:lnTo>
                      <a:lnTo>
                        <a:pt x="3441" y="539"/>
                      </a:lnTo>
                      <a:lnTo>
                        <a:pt x="3322" y="575"/>
                      </a:lnTo>
                      <a:lnTo>
                        <a:pt x="3370" y="456"/>
                      </a:lnTo>
                      <a:lnTo>
                        <a:pt x="3251" y="480"/>
                      </a:lnTo>
                      <a:lnTo>
                        <a:pt x="3275" y="373"/>
                      </a:lnTo>
                      <a:lnTo>
                        <a:pt x="3167" y="396"/>
                      </a:lnTo>
                      <a:lnTo>
                        <a:pt x="3179" y="277"/>
                      </a:lnTo>
                      <a:cubicBezTo>
                        <a:pt x="3144" y="277"/>
                        <a:pt x="3060" y="277"/>
                        <a:pt x="3025" y="289"/>
                      </a:cubicBezTo>
                      <a:cubicBezTo>
                        <a:pt x="2993" y="165"/>
                        <a:pt x="2908" y="94"/>
                        <a:pt x="2784" y="94"/>
                      </a:cubicBezTo>
                      <a:cubicBezTo>
                        <a:pt x="2765" y="94"/>
                        <a:pt x="2747" y="96"/>
                        <a:pt x="2727" y="99"/>
                      </a:cubicBezTo>
                      <a:cubicBezTo>
                        <a:pt x="2727" y="87"/>
                        <a:pt x="2739" y="51"/>
                        <a:pt x="2739" y="27"/>
                      </a:cubicBezTo>
                      <a:cubicBezTo>
                        <a:pt x="2525" y="9"/>
                        <a:pt x="2313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32"/>
                <p:cNvSpPr/>
                <p:nvPr/>
              </p:nvSpPr>
              <p:spPr>
                <a:xfrm>
                  <a:off x="6169292" y="1431060"/>
                  <a:ext cx="96622" cy="131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6428" extrusionOk="0">
                      <a:moveTo>
                        <a:pt x="2102" y="1"/>
                      </a:moveTo>
                      <a:cubicBezTo>
                        <a:pt x="1874" y="1"/>
                        <a:pt x="1645" y="13"/>
                        <a:pt x="1417" y="34"/>
                      </a:cubicBezTo>
                      <a:lnTo>
                        <a:pt x="1417" y="106"/>
                      </a:lnTo>
                      <a:cubicBezTo>
                        <a:pt x="1298" y="129"/>
                        <a:pt x="1179" y="177"/>
                        <a:pt x="1072" y="213"/>
                      </a:cubicBezTo>
                      <a:lnTo>
                        <a:pt x="1072" y="308"/>
                      </a:lnTo>
                      <a:lnTo>
                        <a:pt x="964" y="284"/>
                      </a:lnTo>
                      <a:lnTo>
                        <a:pt x="976" y="391"/>
                      </a:lnTo>
                      <a:lnTo>
                        <a:pt x="869" y="368"/>
                      </a:lnTo>
                      <a:lnTo>
                        <a:pt x="905" y="463"/>
                      </a:lnTo>
                      <a:lnTo>
                        <a:pt x="786" y="451"/>
                      </a:lnTo>
                      <a:lnTo>
                        <a:pt x="810" y="570"/>
                      </a:lnTo>
                      <a:lnTo>
                        <a:pt x="702" y="546"/>
                      </a:lnTo>
                      <a:lnTo>
                        <a:pt x="726" y="665"/>
                      </a:lnTo>
                      <a:lnTo>
                        <a:pt x="607" y="665"/>
                      </a:lnTo>
                      <a:cubicBezTo>
                        <a:pt x="619" y="701"/>
                        <a:pt x="643" y="784"/>
                        <a:pt x="655" y="832"/>
                      </a:cubicBezTo>
                      <a:lnTo>
                        <a:pt x="548" y="820"/>
                      </a:lnTo>
                      <a:lnTo>
                        <a:pt x="548" y="820"/>
                      </a:lnTo>
                      <a:cubicBezTo>
                        <a:pt x="560" y="975"/>
                        <a:pt x="512" y="1106"/>
                        <a:pt x="417" y="1213"/>
                      </a:cubicBezTo>
                      <a:cubicBezTo>
                        <a:pt x="429" y="1237"/>
                        <a:pt x="441" y="1296"/>
                        <a:pt x="452" y="1320"/>
                      </a:cubicBezTo>
                      <a:cubicBezTo>
                        <a:pt x="286" y="1511"/>
                        <a:pt x="381" y="1808"/>
                        <a:pt x="369" y="2046"/>
                      </a:cubicBezTo>
                      <a:cubicBezTo>
                        <a:pt x="417" y="2154"/>
                        <a:pt x="441" y="2284"/>
                        <a:pt x="524" y="2392"/>
                      </a:cubicBezTo>
                      <a:lnTo>
                        <a:pt x="512" y="2487"/>
                      </a:lnTo>
                      <a:lnTo>
                        <a:pt x="607" y="2523"/>
                      </a:lnTo>
                      <a:lnTo>
                        <a:pt x="619" y="2618"/>
                      </a:lnTo>
                      <a:lnTo>
                        <a:pt x="691" y="2618"/>
                      </a:lnTo>
                      <a:cubicBezTo>
                        <a:pt x="679" y="2808"/>
                        <a:pt x="881" y="2796"/>
                        <a:pt x="1012" y="2844"/>
                      </a:cubicBezTo>
                      <a:cubicBezTo>
                        <a:pt x="976" y="2844"/>
                        <a:pt x="905" y="2844"/>
                        <a:pt x="869" y="2856"/>
                      </a:cubicBezTo>
                      <a:cubicBezTo>
                        <a:pt x="869" y="2892"/>
                        <a:pt x="881" y="2963"/>
                        <a:pt x="881" y="3011"/>
                      </a:cubicBezTo>
                      <a:cubicBezTo>
                        <a:pt x="798" y="3118"/>
                        <a:pt x="714" y="3237"/>
                        <a:pt x="643" y="3356"/>
                      </a:cubicBezTo>
                      <a:cubicBezTo>
                        <a:pt x="583" y="3451"/>
                        <a:pt x="548" y="3547"/>
                        <a:pt x="512" y="3654"/>
                      </a:cubicBezTo>
                      <a:cubicBezTo>
                        <a:pt x="488" y="3666"/>
                        <a:pt x="441" y="3689"/>
                        <a:pt x="417" y="3689"/>
                      </a:cubicBezTo>
                      <a:lnTo>
                        <a:pt x="464" y="3832"/>
                      </a:lnTo>
                      <a:cubicBezTo>
                        <a:pt x="429" y="3832"/>
                        <a:pt x="357" y="3856"/>
                        <a:pt x="333" y="3868"/>
                      </a:cubicBezTo>
                      <a:cubicBezTo>
                        <a:pt x="345" y="3904"/>
                        <a:pt x="369" y="3987"/>
                        <a:pt x="381" y="4023"/>
                      </a:cubicBezTo>
                      <a:lnTo>
                        <a:pt x="286" y="4023"/>
                      </a:lnTo>
                      <a:cubicBezTo>
                        <a:pt x="262" y="4094"/>
                        <a:pt x="202" y="4249"/>
                        <a:pt x="179" y="4320"/>
                      </a:cubicBezTo>
                      <a:cubicBezTo>
                        <a:pt x="119" y="4523"/>
                        <a:pt x="71" y="4737"/>
                        <a:pt x="12" y="4951"/>
                      </a:cubicBezTo>
                      <a:cubicBezTo>
                        <a:pt x="0" y="5142"/>
                        <a:pt x="0" y="5332"/>
                        <a:pt x="12" y="5523"/>
                      </a:cubicBezTo>
                      <a:cubicBezTo>
                        <a:pt x="60" y="5690"/>
                        <a:pt x="83" y="5868"/>
                        <a:pt x="107" y="6047"/>
                      </a:cubicBezTo>
                      <a:cubicBezTo>
                        <a:pt x="191" y="6083"/>
                        <a:pt x="250" y="6142"/>
                        <a:pt x="298" y="6214"/>
                      </a:cubicBezTo>
                      <a:cubicBezTo>
                        <a:pt x="345" y="6249"/>
                        <a:pt x="429" y="6309"/>
                        <a:pt x="476" y="6333"/>
                      </a:cubicBezTo>
                      <a:cubicBezTo>
                        <a:pt x="560" y="6344"/>
                        <a:pt x="714" y="6356"/>
                        <a:pt x="786" y="6368"/>
                      </a:cubicBezTo>
                      <a:lnTo>
                        <a:pt x="798" y="6428"/>
                      </a:lnTo>
                      <a:cubicBezTo>
                        <a:pt x="1036" y="6416"/>
                        <a:pt x="1274" y="6416"/>
                        <a:pt x="1524" y="6416"/>
                      </a:cubicBezTo>
                      <a:lnTo>
                        <a:pt x="1512" y="6356"/>
                      </a:lnTo>
                      <a:cubicBezTo>
                        <a:pt x="1976" y="6321"/>
                        <a:pt x="2441" y="6344"/>
                        <a:pt x="2905" y="6321"/>
                      </a:cubicBezTo>
                      <a:cubicBezTo>
                        <a:pt x="3179" y="6261"/>
                        <a:pt x="3453" y="6237"/>
                        <a:pt x="3739" y="6237"/>
                      </a:cubicBezTo>
                      <a:lnTo>
                        <a:pt x="3727" y="6178"/>
                      </a:lnTo>
                      <a:cubicBezTo>
                        <a:pt x="3870" y="6166"/>
                        <a:pt x="4024" y="6166"/>
                        <a:pt x="4179" y="6154"/>
                      </a:cubicBezTo>
                      <a:lnTo>
                        <a:pt x="4179" y="6094"/>
                      </a:lnTo>
                      <a:cubicBezTo>
                        <a:pt x="4274" y="6083"/>
                        <a:pt x="4382" y="6059"/>
                        <a:pt x="4477" y="5999"/>
                      </a:cubicBezTo>
                      <a:lnTo>
                        <a:pt x="4536" y="5975"/>
                      </a:lnTo>
                      <a:lnTo>
                        <a:pt x="4548" y="5880"/>
                      </a:lnTo>
                      <a:lnTo>
                        <a:pt x="4643" y="5904"/>
                      </a:lnTo>
                      <a:cubicBezTo>
                        <a:pt x="4632" y="5856"/>
                        <a:pt x="4632" y="5773"/>
                        <a:pt x="4620" y="5737"/>
                      </a:cubicBezTo>
                      <a:lnTo>
                        <a:pt x="4715" y="5725"/>
                      </a:lnTo>
                      <a:cubicBezTo>
                        <a:pt x="4715" y="5547"/>
                        <a:pt x="4715" y="5356"/>
                        <a:pt x="4703" y="5178"/>
                      </a:cubicBezTo>
                      <a:lnTo>
                        <a:pt x="4596" y="5178"/>
                      </a:lnTo>
                      <a:cubicBezTo>
                        <a:pt x="4608" y="5142"/>
                        <a:pt x="4620" y="5082"/>
                        <a:pt x="4632" y="5047"/>
                      </a:cubicBezTo>
                      <a:cubicBezTo>
                        <a:pt x="4501" y="4987"/>
                        <a:pt x="4548" y="4832"/>
                        <a:pt x="4524" y="4725"/>
                      </a:cubicBezTo>
                      <a:lnTo>
                        <a:pt x="4524" y="4725"/>
                      </a:lnTo>
                      <a:lnTo>
                        <a:pt x="4453" y="4737"/>
                      </a:lnTo>
                      <a:cubicBezTo>
                        <a:pt x="4453" y="4654"/>
                        <a:pt x="4453" y="4463"/>
                        <a:pt x="4441" y="4380"/>
                      </a:cubicBezTo>
                      <a:lnTo>
                        <a:pt x="4370" y="4380"/>
                      </a:lnTo>
                      <a:cubicBezTo>
                        <a:pt x="4358" y="4320"/>
                        <a:pt x="4358" y="4178"/>
                        <a:pt x="4346" y="4106"/>
                      </a:cubicBezTo>
                      <a:lnTo>
                        <a:pt x="4251" y="4118"/>
                      </a:lnTo>
                      <a:cubicBezTo>
                        <a:pt x="4251" y="4082"/>
                        <a:pt x="4262" y="4011"/>
                        <a:pt x="4262" y="3987"/>
                      </a:cubicBezTo>
                      <a:cubicBezTo>
                        <a:pt x="4227" y="3939"/>
                        <a:pt x="4167" y="3844"/>
                        <a:pt x="4143" y="3808"/>
                      </a:cubicBezTo>
                      <a:cubicBezTo>
                        <a:pt x="3870" y="3511"/>
                        <a:pt x="3655" y="3118"/>
                        <a:pt x="3286" y="2939"/>
                      </a:cubicBezTo>
                      <a:lnTo>
                        <a:pt x="3298" y="2868"/>
                      </a:lnTo>
                      <a:lnTo>
                        <a:pt x="3191" y="2904"/>
                      </a:lnTo>
                      <a:lnTo>
                        <a:pt x="3203" y="2796"/>
                      </a:lnTo>
                      <a:cubicBezTo>
                        <a:pt x="3143" y="2785"/>
                        <a:pt x="3012" y="2761"/>
                        <a:pt x="2953" y="2749"/>
                      </a:cubicBezTo>
                      <a:cubicBezTo>
                        <a:pt x="3072" y="2713"/>
                        <a:pt x="3227" y="2689"/>
                        <a:pt x="3215" y="2523"/>
                      </a:cubicBezTo>
                      <a:lnTo>
                        <a:pt x="3215" y="2523"/>
                      </a:lnTo>
                      <a:lnTo>
                        <a:pt x="3310" y="2535"/>
                      </a:lnTo>
                      <a:lnTo>
                        <a:pt x="3286" y="2439"/>
                      </a:lnTo>
                      <a:lnTo>
                        <a:pt x="3369" y="2415"/>
                      </a:lnTo>
                      <a:lnTo>
                        <a:pt x="3381" y="2320"/>
                      </a:lnTo>
                      <a:lnTo>
                        <a:pt x="3477" y="2320"/>
                      </a:lnTo>
                      <a:cubicBezTo>
                        <a:pt x="3477" y="2284"/>
                        <a:pt x="3453" y="2201"/>
                        <a:pt x="3441" y="2165"/>
                      </a:cubicBezTo>
                      <a:lnTo>
                        <a:pt x="3548" y="2165"/>
                      </a:lnTo>
                      <a:cubicBezTo>
                        <a:pt x="3548" y="2082"/>
                        <a:pt x="3560" y="1892"/>
                        <a:pt x="3572" y="1808"/>
                      </a:cubicBezTo>
                      <a:lnTo>
                        <a:pt x="3643" y="1820"/>
                      </a:lnTo>
                      <a:cubicBezTo>
                        <a:pt x="3643" y="1618"/>
                        <a:pt x="3631" y="1427"/>
                        <a:pt x="3631" y="1225"/>
                      </a:cubicBezTo>
                      <a:cubicBezTo>
                        <a:pt x="3572" y="1130"/>
                        <a:pt x="3548" y="1022"/>
                        <a:pt x="3536" y="903"/>
                      </a:cubicBezTo>
                      <a:lnTo>
                        <a:pt x="3453" y="915"/>
                      </a:lnTo>
                      <a:cubicBezTo>
                        <a:pt x="3453" y="868"/>
                        <a:pt x="3477" y="784"/>
                        <a:pt x="3489" y="749"/>
                      </a:cubicBezTo>
                      <a:lnTo>
                        <a:pt x="3369" y="737"/>
                      </a:lnTo>
                      <a:cubicBezTo>
                        <a:pt x="3369" y="701"/>
                        <a:pt x="3369" y="630"/>
                        <a:pt x="3369" y="594"/>
                      </a:cubicBezTo>
                      <a:cubicBezTo>
                        <a:pt x="3274" y="570"/>
                        <a:pt x="3203" y="499"/>
                        <a:pt x="3167" y="403"/>
                      </a:cubicBezTo>
                      <a:cubicBezTo>
                        <a:pt x="3072" y="379"/>
                        <a:pt x="3012" y="308"/>
                        <a:pt x="2988" y="213"/>
                      </a:cubicBezTo>
                      <a:cubicBezTo>
                        <a:pt x="2941" y="213"/>
                        <a:pt x="2869" y="225"/>
                        <a:pt x="2834" y="225"/>
                      </a:cubicBezTo>
                      <a:lnTo>
                        <a:pt x="2846" y="129"/>
                      </a:lnTo>
                      <a:cubicBezTo>
                        <a:pt x="2774" y="118"/>
                        <a:pt x="2631" y="106"/>
                        <a:pt x="2560" y="106"/>
                      </a:cubicBezTo>
                      <a:lnTo>
                        <a:pt x="2596" y="22"/>
                      </a:lnTo>
                      <a:cubicBezTo>
                        <a:pt x="2431" y="7"/>
                        <a:pt x="2266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32"/>
                <p:cNvSpPr/>
                <p:nvPr/>
              </p:nvSpPr>
              <p:spPr>
                <a:xfrm>
                  <a:off x="6454525" y="1590174"/>
                  <a:ext cx="97852" cy="131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5" h="6420" extrusionOk="0">
                      <a:moveTo>
                        <a:pt x="2001" y="0"/>
                      </a:moveTo>
                      <a:cubicBezTo>
                        <a:pt x="1846" y="0"/>
                        <a:pt x="1691" y="3"/>
                        <a:pt x="1536" y="9"/>
                      </a:cubicBezTo>
                      <a:lnTo>
                        <a:pt x="1572" y="69"/>
                      </a:lnTo>
                      <a:cubicBezTo>
                        <a:pt x="1405" y="104"/>
                        <a:pt x="1262" y="152"/>
                        <a:pt x="1108" y="188"/>
                      </a:cubicBezTo>
                      <a:lnTo>
                        <a:pt x="1132" y="283"/>
                      </a:lnTo>
                      <a:lnTo>
                        <a:pt x="1048" y="259"/>
                      </a:lnTo>
                      <a:cubicBezTo>
                        <a:pt x="941" y="331"/>
                        <a:pt x="834" y="402"/>
                        <a:pt x="810" y="533"/>
                      </a:cubicBezTo>
                      <a:cubicBezTo>
                        <a:pt x="774" y="533"/>
                        <a:pt x="715" y="533"/>
                        <a:pt x="679" y="545"/>
                      </a:cubicBezTo>
                      <a:cubicBezTo>
                        <a:pt x="679" y="581"/>
                        <a:pt x="679" y="676"/>
                        <a:pt x="679" y="712"/>
                      </a:cubicBezTo>
                      <a:lnTo>
                        <a:pt x="560" y="724"/>
                      </a:lnTo>
                      <a:cubicBezTo>
                        <a:pt x="572" y="747"/>
                        <a:pt x="584" y="819"/>
                        <a:pt x="584" y="843"/>
                      </a:cubicBezTo>
                      <a:cubicBezTo>
                        <a:pt x="441" y="1009"/>
                        <a:pt x="405" y="1224"/>
                        <a:pt x="381" y="1438"/>
                      </a:cubicBezTo>
                      <a:cubicBezTo>
                        <a:pt x="370" y="1426"/>
                        <a:pt x="334" y="1414"/>
                        <a:pt x="322" y="1414"/>
                      </a:cubicBezTo>
                      <a:cubicBezTo>
                        <a:pt x="322" y="1652"/>
                        <a:pt x="310" y="1902"/>
                        <a:pt x="310" y="2140"/>
                      </a:cubicBezTo>
                      <a:cubicBezTo>
                        <a:pt x="334" y="2140"/>
                        <a:pt x="381" y="2129"/>
                        <a:pt x="393" y="2117"/>
                      </a:cubicBezTo>
                      <a:cubicBezTo>
                        <a:pt x="405" y="2188"/>
                        <a:pt x="405" y="2343"/>
                        <a:pt x="405" y="2426"/>
                      </a:cubicBezTo>
                      <a:lnTo>
                        <a:pt x="512" y="2355"/>
                      </a:lnTo>
                      <a:lnTo>
                        <a:pt x="512" y="2355"/>
                      </a:lnTo>
                      <a:lnTo>
                        <a:pt x="465" y="2498"/>
                      </a:lnTo>
                      <a:lnTo>
                        <a:pt x="584" y="2498"/>
                      </a:lnTo>
                      <a:cubicBezTo>
                        <a:pt x="584" y="2533"/>
                        <a:pt x="572" y="2617"/>
                        <a:pt x="560" y="2664"/>
                      </a:cubicBezTo>
                      <a:lnTo>
                        <a:pt x="691" y="2664"/>
                      </a:lnTo>
                      <a:lnTo>
                        <a:pt x="655" y="2771"/>
                      </a:lnTo>
                      <a:lnTo>
                        <a:pt x="655" y="2771"/>
                      </a:lnTo>
                      <a:lnTo>
                        <a:pt x="774" y="2736"/>
                      </a:lnTo>
                      <a:lnTo>
                        <a:pt x="774" y="2736"/>
                      </a:lnTo>
                      <a:cubicBezTo>
                        <a:pt x="786" y="2902"/>
                        <a:pt x="786" y="3081"/>
                        <a:pt x="727" y="3236"/>
                      </a:cubicBezTo>
                      <a:cubicBezTo>
                        <a:pt x="608" y="3331"/>
                        <a:pt x="560" y="3486"/>
                        <a:pt x="465" y="3593"/>
                      </a:cubicBezTo>
                      <a:lnTo>
                        <a:pt x="500" y="3724"/>
                      </a:lnTo>
                      <a:lnTo>
                        <a:pt x="381" y="3724"/>
                      </a:lnTo>
                      <a:lnTo>
                        <a:pt x="405" y="3795"/>
                      </a:lnTo>
                      <a:cubicBezTo>
                        <a:pt x="334" y="3914"/>
                        <a:pt x="274" y="4022"/>
                        <a:pt x="203" y="4141"/>
                      </a:cubicBezTo>
                      <a:cubicBezTo>
                        <a:pt x="215" y="4165"/>
                        <a:pt x="227" y="4200"/>
                        <a:pt x="239" y="4224"/>
                      </a:cubicBezTo>
                      <a:cubicBezTo>
                        <a:pt x="203" y="4307"/>
                        <a:pt x="143" y="4462"/>
                        <a:pt x="108" y="4546"/>
                      </a:cubicBezTo>
                      <a:cubicBezTo>
                        <a:pt x="96" y="4546"/>
                        <a:pt x="60" y="4534"/>
                        <a:pt x="48" y="4534"/>
                      </a:cubicBezTo>
                      <a:cubicBezTo>
                        <a:pt x="12" y="5034"/>
                        <a:pt x="0" y="5546"/>
                        <a:pt x="48" y="6046"/>
                      </a:cubicBezTo>
                      <a:lnTo>
                        <a:pt x="155" y="6046"/>
                      </a:lnTo>
                      <a:cubicBezTo>
                        <a:pt x="143" y="6081"/>
                        <a:pt x="143" y="6153"/>
                        <a:pt x="143" y="6189"/>
                      </a:cubicBezTo>
                      <a:cubicBezTo>
                        <a:pt x="191" y="6224"/>
                        <a:pt x="298" y="6296"/>
                        <a:pt x="358" y="6331"/>
                      </a:cubicBezTo>
                      <a:lnTo>
                        <a:pt x="441" y="6296"/>
                      </a:lnTo>
                      <a:cubicBezTo>
                        <a:pt x="453" y="6320"/>
                        <a:pt x="489" y="6367"/>
                        <a:pt x="512" y="6379"/>
                      </a:cubicBezTo>
                      <a:cubicBezTo>
                        <a:pt x="681" y="6412"/>
                        <a:pt x="854" y="6419"/>
                        <a:pt x="1029" y="6419"/>
                      </a:cubicBezTo>
                      <a:cubicBezTo>
                        <a:pt x="1190" y="6419"/>
                        <a:pt x="1353" y="6413"/>
                        <a:pt x="1515" y="6413"/>
                      </a:cubicBezTo>
                      <a:cubicBezTo>
                        <a:pt x="1562" y="6413"/>
                        <a:pt x="1609" y="6413"/>
                        <a:pt x="1655" y="6415"/>
                      </a:cubicBezTo>
                      <a:cubicBezTo>
                        <a:pt x="1655" y="6391"/>
                        <a:pt x="1655" y="6355"/>
                        <a:pt x="1667" y="6343"/>
                      </a:cubicBezTo>
                      <a:cubicBezTo>
                        <a:pt x="2227" y="6331"/>
                        <a:pt x="2786" y="6343"/>
                        <a:pt x="3346" y="6308"/>
                      </a:cubicBezTo>
                      <a:lnTo>
                        <a:pt x="3334" y="6248"/>
                      </a:lnTo>
                      <a:cubicBezTo>
                        <a:pt x="3537" y="6236"/>
                        <a:pt x="3751" y="6224"/>
                        <a:pt x="3965" y="6212"/>
                      </a:cubicBezTo>
                      <a:lnTo>
                        <a:pt x="3953" y="6153"/>
                      </a:lnTo>
                      <a:cubicBezTo>
                        <a:pt x="4084" y="6129"/>
                        <a:pt x="4263" y="6177"/>
                        <a:pt x="4346" y="6034"/>
                      </a:cubicBezTo>
                      <a:cubicBezTo>
                        <a:pt x="4370" y="6034"/>
                        <a:pt x="4418" y="6046"/>
                        <a:pt x="4453" y="6046"/>
                      </a:cubicBezTo>
                      <a:cubicBezTo>
                        <a:pt x="4775" y="5784"/>
                        <a:pt x="4691" y="5331"/>
                        <a:pt x="4561" y="4986"/>
                      </a:cubicBezTo>
                      <a:lnTo>
                        <a:pt x="4501" y="4986"/>
                      </a:lnTo>
                      <a:cubicBezTo>
                        <a:pt x="4489" y="4891"/>
                        <a:pt x="4489" y="4796"/>
                        <a:pt x="4489" y="4700"/>
                      </a:cubicBezTo>
                      <a:lnTo>
                        <a:pt x="4418" y="4712"/>
                      </a:lnTo>
                      <a:cubicBezTo>
                        <a:pt x="4406" y="4617"/>
                        <a:pt x="4394" y="4438"/>
                        <a:pt x="4394" y="4355"/>
                      </a:cubicBezTo>
                      <a:lnTo>
                        <a:pt x="4322" y="4343"/>
                      </a:lnTo>
                      <a:cubicBezTo>
                        <a:pt x="4310" y="4200"/>
                        <a:pt x="4239" y="4081"/>
                        <a:pt x="4168" y="3962"/>
                      </a:cubicBezTo>
                      <a:cubicBezTo>
                        <a:pt x="4072" y="3784"/>
                        <a:pt x="3941" y="3641"/>
                        <a:pt x="3846" y="3486"/>
                      </a:cubicBezTo>
                      <a:lnTo>
                        <a:pt x="3763" y="3474"/>
                      </a:lnTo>
                      <a:lnTo>
                        <a:pt x="3787" y="3379"/>
                      </a:lnTo>
                      <a:lnTo>
                        <a:pt x="3691" y="3379"/>
                      </a:lnTo>
                      <a:lnTo>
                        <a:pt x="3679" y="3283"/>
                      </a:lnTo>
                      <a:lnTo>
                        <a:pt x="3596" y="3295"/>
                      </a:lnTo>
                      <a:lnTo>
                        <a:pt x="3608" y="3188"/>
                      </a:lnTo>
                      <a:lnTo>
                        <a:pt x="3525" y="3212"/>
                      </a:lnTo>
                      <a:lnTo>
                        <a:pt x="3501" y="3117"/>
                      </a:lnTo>
                      <a:lnTo>
                        <a:pt x="3406" y="3105"/>
                      </a:lnTo>
                      <a:lnTo>
                        <a:pt x="3418" y="3033"/>
                      </a:lnTo>
                      <a:cubicBezTo>
                        <a:pt x="3263" y="3022"/>
                        <a:pt x="3203" y="2855"/>
                        <a:pt x="3060" y="2831"/>
                      </a:cubicBezTo>
                      <a:lnTo>
                        <a:pt x="3072" y="2676"/>
                      </a:lnTo>
                      <a:cubicBezTo>
                        <a:pt x="3076" y="2676"/>
                        <a:pt x="3080" y="2677"/>
                        <a:pt x="3084" y="2677"/>
                      </a:cubicBezTo>
                      <a:cubicBezTo>
                        <a:pt x="3283" y="2677"/>
                        <a:pt x="3207" y="2378"/>
                        <a:pt x="3418" y="2367"/>
                      </a:cubicBezTo>
                      <a:lnTo>
                        <a:pt x="3406" y="2224"/>
                      </a:lnTo>
                      <a:lnTo>
                        <a:pt x="3489" y="2224"/>
                      </a:lnTo>
                      <a:cubicBezTo>
                        <a:pt x="3608" y="1843"/>
                        <a:pt x="3620" y="1450"/>
                        <a:pt x="3584" y="1057"/>
                      </a:cubicBezTo>
                      <a:lnTo>
                        <a:pt x="3584" y="1057"/>
                      </a:lnTo>
                      <a:lnTo>
                        <a:pt x="3477" y="1105"/>
                      </a:lnTo>
                      <a:cubicBezTo>
                        <a:pt x="3501" y="1069"/>
                        <a:pt x="3525" y="997"/>
                        <a:pt x="3537" y="974"/>
                      </a:cubicBezTo>
                      <a:lnTo>
                        <a:pt x="3453" y="974"/>
                      </a:lnTo>
                      <a:cubicBezTo>
                        <a:pt x="3418" y="843"/>
                        <a:pt x="3370" y="736"/>
                        <a:pt x="3322" y="616"/>
                      </a:cubicBezTo>
                      <a:lnTo>
                        <a:pt x="3275" y="628"/>
                      </a:lnTo>
                      <a:cubicBezTo>
                        <a:pt x="3203" y="497"/>
                        <a:pt x="3108" y="390"/>
                        <a:pt x="2965" y="319"/>
                      </a:cubicBezTo>
                      <a:lnTo>
                        <a:pt x="2977" y="247"/>
                      </a:lnTo>
                      <a:cubicBezTo>
                        <a:pt x="2941" y="247"/>
                        <a:pt x="2870" y="259"/>
                        <a:pt x="2834" y="271"/>
                      </a:cubicBezTo>
                      <a:cubicBezTo>
                        <a:pt x="2810" y="57"/>
                        <a:pt x="2572" y="104"/>
                        <a:pt x="2429" y="81"/>
                      </a:cubicBezTo>
                      <a:cubicBezTo>
                        <a:pt x="2429" y="69"/>
                        <a:pt x="2453" y="33"/>
                        <a:pt x="2465" y="9"/>
                      </a:cubicBezTo>
                      <a:cubicBezTo>
                        <a:pt x="2310" y="3"/>
                        <a:pt x="2155" y="0"/>
                        <a:pt x="200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32"/>
                <p:cNvSpPr/>
                <p:nvPr/>
              </p:nvSpPr>
              <p:spPr>
                <a:xfrm>
                  <a:off x="6313241" y="1598740"/>
                  <a:ext cx="97626" cy="131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4" h="6414" extrusionOk="0">
                      <a:moveTo>
                        <a:pt x="2038" y="0"/>
                      </a:moveTo>
                      <a:cubicBezTo>
                        <a:pt x="1826" y="0"/>
                        <a:pt x="1616" y="13"/>
                        <a:pt x="1406" y="32"/>
                      </a:cubicBezTo>
                      <a:lnTo>
                        <a:pt x="1418" y="103"/>
                      </a:lnTo>
                      <a:cubicBezTo>
                        <a:pt x="1298" y="127"/>
                        <a:pt x="1179" y="175"/>
                        <a:pt x="1072" y="210"/>
                      </a:cubicBezTo>
                      <a:lnTo>
                        <a:pt x="1060" y="282"/>
                      </a:lnTo>
                      <a:cubicBezTo>
                        <a:pt x="906" y="294"/>
                        <a:pt x="858" y="472"/>
                        <a:pt x="727" y="508"/>
                      </a:cubicBezTo>
                      <a:cubicBezTo>
                        <a:pt x="727" y="544"/>
                        <a:pt x="727" y="615"/>
                        <a:pt x="727" y="651"/>
                      </a:cubicBezTo>
                      <a:lnTo>
                        <a:pt x="608" y="663"/>
                      </a:lnTo>
                      <a:cubicBezTo>
                        <a:pt x="608" y="699"/>
                        <a:pt x="632" y="782"/>
                        <a:pt x="644" y="818"/>
                      </a:cubicBezTo>
                      <a:lnTo>
                        <a:pt x="536" y="818"/>
                      </a:lnTo>
                      <a:cubicBezTo>
                        <a:pt x="536" y="889"/>
                        <a:pt x="525" y="1020"/>
                        <a:pt x="513" y="1091"/>
                      </a:cubicBezTo>
                      <a:lnTo>
                        <a:pt x="453" y="1068"/>
                      </a:lnTo>
                      <a:cubicBezTo>
                        <a:pt x="429" y="1187"/>
                        <a:pt x="406" y="1294"/>
                        <a:pt x="370" y="1389"/>
                      </a:cubicBezTo>
                      <a:cubicBezTo>
                        <a:pt x="334" y="1663"/>
                        <a:pt x="346" y="1925"/>
                        <a:pt x="358" y="2187"/>
                      </a:cubicBezTo>
                      <a:lnTo>
                        <a:pt x="429" y="2139"/>
                      </a:lnTo>
                      <a:cubicBezTo>
                        <a:pt x="441" y="2211"/>
                        <a:pt x="453" y="2353"/>
                        <a:pt x="453" y="2425"/>
                      </a:cubicBezTo>
                      <a:lnTo>
                        <a:pt x="560" y="2425"/>
                      </a:lnTo>
                      <a:cubicBezTo>
                        <a:pt x="548" y="2461"/>
                        <a:pt x="536" y="2532"/>
                        <a:pt x="536" y="2568"/>
                      </a:cubicBezTo>
                      <a:cubicBezTo>
                        <a:pt x="656" y="2592"/>
                        <a:pt x="715" y="2663"/>
                        <a:pt x="739" y="2782"/>
                      </a:cubicBezTo>
                      <a:lnTo>
                        <a:pt x="870" y="2782"/>
                      </a:lnTo>
                      <a:cubicBezTo>
                        <a:pt x="882" y="2830"/>
                        <a:pt x="894" y="2925"/>
                        <a:pt x="894" y="2973"/>
                      </a:cubicBezTo>
                      <a:lnTo>
                        <a:pt x="787" y="2973"/>
                      </a:lnTo>
                      <a:cubicBezTo>
                        <a:pt x="798" y="3008"/>
                        <a:pt x="810" y="3092"/>
                        <a:pt x="822" y="3127"/>
                      </a:cubicBezTo>
                      <a:lnTo>
                        <a:pt x="703" y="3151"/>
                      </a:lnTo>
                      <a:lnTo>
                        <a:pt x="715" y="3294"/>
                      </a:lnTo>
                      <a:cubicBezTo>
                        <a:pt x="691" y="3294"/>
                        <a:pt x="644" y="3306"/>
                        <a:pt x="608" y="3318"/>
                      </a:cubicBezTo>
                      <a:lnTo>
                        <a:pt x="632" y="3413"/>
                      </a:lnTo>
                      <a:lnTo>
                        <a:pt x="525" y="3425"/>
                      </a:lnTo>
                      <a:cubicBezTo>
                        <a:pt x="536" y="3461"/>
                        <a:pt x="548" y="3532"/>
                        <a:pt x="548" y="3580"/>
                      </a:cubicBezTo>
                      <a:lnTo>
                        <a:pt x="441" y="3592"/>
                      </a:lnTo>
                      <a:cubicBezTo>
                        <a:pt x="441" y="3627"/>
                        <a:pt x="441" y="3687"/>
                        <a:pt x="453" y="3723"/>
                      </a:cubicBezTo>
                      <a:cubicBezTo>
                        <a:pt x="382" y="3842"/>
                        <a:pt x="322" y="3949"/>
                        <a:pt x="263" y="4068"/>
                      </a:cubicBezTo>
                      <a:lnTo>
                        <a:pt x="251" y="4151"/>
                      </a:lnTo>
                      <a:cubicBezTo>
                        <a:pt x="132" y="4330"/>
                        <a:pt x="84" y="4556"/>
                        <a:pt x="60" y="4759"/>
                      </a:cubicBezTo>
                      <a:lnTo>
                        <a:pt x="13" y="4723"/>
                      </a:lnTo>
                      <a:cubicBezTo>
                        <a:pt x="1" y="5092"/>
                        <a:pt x="1" y="5461"/>
                        <a:pt x="1" y="5830"/>
                      </a:cubicBezTo>
                      <a:lnTo>
                        <a:pt x="72" y="5794"/>
                      </a:lnTo>
                      <a:cubicBezTo>
                        <a:pt x="84" y="5866"/>
                        <a:pt x="96" y="6009"/>
                        <a:pt x="96" y="6080"/>
                      </a:cubicBezTo>
                      <a:lnTo>
                        <a:pt x="203" y="6056"/>
                      </a:lnTo>
                      <a:lnTo>
                        <a:pt x="179" y="6140"/>
                      </a:lnTo>
                      <a:cubicBezTo>
                        <a:pt x="251" y="6187"/>
                        <a:pt x="334" y="6235"/>
                        <a:pt x="406" y="6306"/>
                      </a:cubicBezTo>
                      <a:cubicBezTo>
                        <a:pt x="525" y="6342"/>
                        <a:pt x="632" y="6366"/>
                        <a:pt x="751" y="6402"/>
                      </a:cubicBezTo>
                      <a:cubicBezTo>
                        <a:pt x="1001" y="6414"/>
                        <a:pt x="1251" y="6414"/>
                        <a:pt x="1513" y="6414"/>
                      </a:cubicBezTo>
                      <a:lnTo>
                        <a:pt x="1513" y="6354"/>
                      </a:lnTo>
                      <a:cubicBezTo>
                        <a:pt x="1727" y="6336"/>
                        <a:pt x="1944" y="6333"/>
                        <a:pt x="2163" y="6333"/>
                      </a:cubicBezTo>
                      <a:cubicBezTo>
                        <a:pt x="2273" y="6333"/>
                        <a:pt x="2382" y="6334"/>
                        <a:pt x="2492" y="6334"/>
                      </a:cubicBezTo>
                      <a:cubicBezTo>
                        <a:pt x="2602" y="6334"/>
                        <a:pt x="2712" y="6333"/>
                        <a:pt x="2822" y="6330"/>
                      </a:cubicBezTo>
                      <a:cubicBezTo>
                        <a:pt x="3052" y="6270"/>
                        <a:pt x="3281" y="6244"/>
                        <a:pt x="3518" y="6244"/>
                      </a:cubicBezTo>
                      <a:cubicBezTo>
                        <a:pt x="3563" y="6244"/>
                        <a:pt x="3610" y="6245"/>
                        <a:pt x="3656" y="6247"/>
                      </a:cubicBezTo>
                      <a:lnTo>
                        <a:pt x="3644" y="6175"/>
                      </a:lnTo>
                      <a:cubicBezTo>
                        <a:pt x="3823" y="6163"/>
                        <a:pt x="4001" y="6163"/>
                        <a:pt x="4192" y="6152"/>
                      </a:cubicBezTo>
                      <a:lnTo>
                        <a:pt x="4192" y="6044"/>
                      </a:lnTo>
                      <a:cubicBezTo>
                        <a:pt x="4227" y="6056"/>
                        <a:pt x="4299" y="6092"/>
                        <a:pt x="4335" y="6104"/>
                      </a:cubicBezTo>
                      <a:cubicBezTo>
                        <a:pt x="4346" y="6068"/>
                        <a:pt x="4370" y="6009"/>
                        <a:pt x="4370" y="5973"/>
                      </a:cubicBezTo>
                      <a:lnTo>
                        <a:pt x="4525" y="6009"/>
                      </a:lnTo>
                      <a:lnTo>
                        <a:pt x="4513" y="5890"/>
                      </a:lnTo>
                      <a:lnTo>
                        <a:pt x="4632" y="5878"/>
                      </a:lnTo>
                      <a:lnTo>
                        <a:pt x="4620" y="5759"/>
                      </a:lnTo>
                      <a:cubicBezTo>
                        <a:pt x="4763" y="5652"/>
                        <a:pt x="4680" y="5449"/>
                        <a:pt x="4704" y="5306"/>
                      </a:cubicBezTo>
                      <a:cubicBezTo>
                        <a:pt x="4644" y="5187"/>
                        <a:pt x="4585" y="5080"/>
                        <a:pt x="4537" y="4961"/>
                      </a:cubicBezTo>
                      <a:cubicBezTo>
                        <a:pt x="4537" y="4937"/>
                        <a:pt x="4549" y="4890"/>
                        <a:pt x="4549" y="4854"/>
                      </a:cubicBezTo>
                      <a:cubicBezTo>
                        <a:pt x="4454" y="4747"/>
                        <a:pt x="4418" y="4616"/>
                        <a:pt x="4442" y="4473"/>
                      </a:cubicBezTo>
                      <a:cubicBezTo>
                        <a:pt x="4430" y="4473"/>
                        <a:pt x="4406" y="4461"/>
                        <a:pt x="4382" y="4461"/>
                      </a:cubicBezTo>
                      <a:cubicBezTo>
                        <a:pt x="4370" y="4247"/>
                        <a:pt x="4251" y="4044"/>
                        <a:pt x="4156" y="3854"/>
                      </a:cubicBezTo>
                      <a:lnTo>
                        <a:pt x="4108" y="3842"/>
                      </a:lnTo>
                      <a:cubicBezTo>
                        <a:pt x="4037" y="3723"/>
                        <a:pt x="3965" y="3616"/>
                        <a:pt x="3894" y="3496"/>
                      </a:cubicBezTo>
                      <a:lnTo>
                        <a:pt x="3846" y="3496"/>
                      </a:lnTo>
                      <a:cubicBezTo>
                        <a:pt x="3775" y="3342"/>
                        <a:pt x="3620" y="3223"/>
                        <a:pt x="3513" y="3092"/>
                      </a:cubicBezTo>
                      <a:cubicBezTo>
                        <a:pt x="3477" y="3068"/>
                        <a:pt x="3382" y="3008"/>
                        <a:pt x="3346" y="2985"/>
                      </a:cubicBezTo>
                      <a:cubicBezTo>
                        <a:pt x="3215" y="2877"/>
                        <a:pt x="3096" y="2758"/>
                        <a:pt x="2930" y="2723"/>
                      </a:cubicBezTo>
                      <a:cubicBezTo>
                        <a:pt x="2977" y="2723"/>
                        <a:pt x="3073" y="2711"/>
                        <a:pt x="3120" y="2711"/>
                      </a:cubicBezTo>
                      <a:lnTo>
                        <a:pt x="3108" y="2592"/>
                      </a:lnTo>
                      <a:lnTo>
                        <a:pt x="3227" y="2615"/>
                      </a:lnTo>
                      <a:lnTo>
                        <a:pt x="3227" y="2615"/>
                      </a:lnTo>
                      <a:lnTo>
                        <a:pt x="3192" y="2496"/>
                      </a:lnTo>
                      <a:lnTo>
                        <a:pt x="3192" y="2496"/>
                      </a:lnTo>
                      <a:lnTo>
                        <a:pt x="3299" y="2520"/>
                      </a:lnTo>
                      <a:cubicBezTo>
                        <a:pt x="3299" y="2484"/>
                        <a:pt x="3299" y="2413"/>
                        <a:pt x="3299" y="2365"/>
                      </a:cubicBezTo>
                      <a:cubicBezTo>
                        <a:pt x="3309" y="2367"/>
                        <a:pt x="3319" y="2367"/>
                        <a:pt x="3328" y="2367"/>
                      </a:cubicBezTo>
                      <a:cubicBezTo>
                        <a:pt x="3495" y="2367"/>
                        <a:pt x="3443" y="2169"/>
                        <a:pt x="3477" y="2068"/>
                      </a:cubicBezTo>
                      <a:lnTo>
                        <a:pt x="3477" y="2068"/>
                      </a:lnTo>
                      <a:lnTo>
                        <a:pt x="3549" y="2092"/>
                      </a:lnTo>
                      <a:cubicBezTo>
                        <a:pt x="3596" y="1699"/>
                        <a:pt x="3584" y="1306"/>
                        <a:pt x="3549" y="913"/>
                      </a:cubicBezTo>
                      <a:lnTo>
                        <a:pt x="3442" y="913"/>
                      </a:lnTo>
                      <a:cubicBezTo>
                        <a:pt x="3454" y="877"/>
                        <a:pt x="3465" y="782"/>
                        <a:pt x="3477" y="746"/>
                      </a:cubicBezTo>
                      <a:lnTo>
                        <a:pt x="3394" y="746"/>
                      </a:lnTo>
                      <a:cubicBezTo>
                        <a:pt x="3299" y="544"/>
                        <a:pt x="3144" y="365"/>
                        <a:pt x="2942" y="258"/>
                      </a:cubicBezTo>
                      <a:lnTo>
                        <a:pt x="2930" y="187"/>
                      </a:lnTo>
                      <a:cubicBezTo>
                        <a:pt x="2894" y="187"/>
                        <a:pt x="2811" y="198"/>
                        <a:pt x="2763" y="210"/>
                      </a:cubicBezTo>
                      <a:lnTo>
                        <a:pt x="2751" y="79"/>
                      </a:lnTo>
                      <a:cubicBezTo>
                        <a:pt x="2703" y="91"/>
                        <a:pt x="2620" y="115"/>
                        <a:pt x="2584" y="127"/>
                      </a:cubicBezTo>
                      <a:lnTo>
                        <a:pt x="2596" y="32"/>
                      </a:lnTo>
                      <a:cubicBezTo>
                        <a:pt x="2408" y="10"/>
                        <a:pt x="2222" y="0"/>
                        <a:pt x="203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32"/>
                <p:cNvSpPr/>
                <p:nvPr/>
              </p:nvSpPr>
              <p:spPr>
                <a:xfrm>
                  <a:off x="6179293" y="1603290"/>
                  <a:ext cx="98835" cy="1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" h="6478" extrusionOk="0">
                      <a:moveTo>
                        <a:pt x="1810" y="0"/>
                      </a:moveTo>
                      <a:lnTo>
                        <a:pt x="1858" y="60"/>
                      </a:lnTo>
                      <a:cubicBezTo>
                        <a:pt x="1655" y="72"/>
                        <a:pt x="1477" y="131"/>
                        <a:pt x="1286" y="179"/>
                      </a:cubicBezTo>
                      <a:lnTo>
                        <a:pt x="1286" y="262"/>
                      </a:lnTo>
                      <a:cubicBezTo>
                        <a:pt x="1250" y="262"/>
                        <a:pt x="1155" y="250"/>
                        <a:pt x="1107" y="250"/>
                      </a:cubicBezTo>
                      <a:lnTo>
                        <a:pt x="1119" y="369"/>
                      </a:lnTo>
                      <a:lnTo>
                        <a:pt x="1119" y="369"/>
                      </a:lnTo>
                      <a:lnTo>
                        <a:pt x="1000" y="322"/>
                      </a:lnTo>
                      <a:lnTo>
                        <a:pt x="1036" y="429"/>
                      </a:lnTo>
                      <a:cubicBezTo>
                        <a:pt x="988" y="429"/>
                        <a:pt x="905" y="441"/>
                        <a:pt x="857" y="441"/>
                      </a:cubicBezTo>
                      <a:cubicBezTo>
                        <a:pt x="857" y="477"/>
                        <a:pt x="857" y="560"/>
                        <a:pt x="846" y="607"/>
                      </a:cubicBezTo>
                      <a:lnTo>
                        <a:pt x="738" y="596"/>
                      </a:lnTo>
                      <a:lnTo>
                        <a:pt x="774" y="703"/>
                      </a:lnTo>
                      <a:lnTo>
                        <a:pt x="655" y="703"/>
                      </a:lnTo>
                      <a:lnTo>
                        <a:pt x="679" y="858"/>
                      </a:lnTo>
                      <a:lnTo>
                        <a:pt x="560" y="893"/>
                      </a:lnTo>
                      <a:cubicBezTo>
                        <a:pt x="572" y="929"/>
                        <a:pt x="595" y="1012"/>
                        <a:pt x="607" y="1048"/>
                      </a:cubicBezTo>
                      <a:lnTo>
                        <a:pt x="500" y="1036"/>
                      </a:lnTo>
                      <a:cubicBezTo>
                        <a:pt x="488" y="1155"/>
                        <a:pt x="476" y="1286"/>
                        <a:pt x="476" y="1417"/>
                      </a:cubicBezTo>
                      <a:lnTo>
                        <a:pt x="369" y="1405"/>
                      </a:lnTo>
                      <a:lnTo>
                        <a:pt x="369" y="1405"/>
                      </a:lnTo>
                      <a:cubicBezTo>
                        <a:pt x="381" y="1441"/>
                        <a:pt x="405" y="1512"/>
                        <a:pt x="417" y="1548"/>
                      </a:cubicBezTo>
                      <a:cubicBezTo>
                        <a:pt x="274" y="1679"/>
                        <a:pt x="357" y="1893"/>
                        <a:pt x="334" y="2060"/>
                      </a:cubicBezTo>
                      <a:lnTo>
                        <a:pt x="465" y="1977"/>
                      </a:lnTo>
                      <a:lnTo>
                        <a:pt x="465" y="1977"/>
                      </a:lnTo>
                      <a:cubicBezTo>
                        <a:pt x="393" y="2084"/>
                        <a:pt x="345" y="2274"/>
                        <a:pt x="500" y="2334"/>
                      </a:cubicBezTo>
                      <a:cubicBezTo>
                        <a:pt x="500" y="2370"/>
                        <a:pt x="476" y="2429"/>
                        <a:pt x="465" y="2465"/>
                      </a:cubicBezTo>
                      <a:lnTo>
                        <a:pt x="584" y="2465"/>
                      </a:lnTo>
                      <a:cubicBezTo>
                        <a:pt x="584" y="2512"/>
                        <a:pt x="584" y="2608"/>
                        <a:pt x="584" y="2643"/>
                      </a:cubicBezTo>
                      <a:lnTo>
                        <a:pt x="691" y="2643"/>
                      </a:lnTo>
                      <a:lnTo>
                        <a:pt x="655" y="2763"/>
                      </a:lnTo>
                      <a:lnTo>
                        <a:pt x="786" y="2727"/>
                      </a:lnTo>
                      <a:lnTo>
                        <a:pt x="738" y="2834"/>
                      </a:lnTo>
                      <a:lnTo>
                        <a:pt x="869" y="2822"/>
                      </a:lnTo>
                      <a:lnTo>
                        <a:pt x="869" y="2822"/>
                      </a:lnTo>
                      <a:cubicBezTo>
                        <a:pt x="905" y="3001"/>
                        <a:pt x="857" y="3132"/>
                        <a:pt x="750" y="3227"/>
                      </a:cubicBezTo>
                      <a:cubicBezTo>
                        <a:pt x="750" y="3251"/>
                        <a:pt x="762" y="3310"/>
                        <a:pt x="774" y="3346"/>
                      </a:cubicBezTo>
                      <a:lnTo>
                        <a:pt x="679" y="3358"/>
                      </a:lnTo>
                      <a:cubicBezTo>
                        <a:pt x="560" y="3655"/>
                        <a:pt x="369" y="3929"/>
                        <a:pt x="286" y="4251"/>
                      </a:cubicBezTo>
                      <a:lnTo>
                        <a:pt x="203" y="4263"/>
                      </a:lnTo>
                      <a:cubicBezTo>
                        <a:pt x="203" y="4298"/>
                        <a:pt x="226" y="4358"/>
                        <a:pt x="238" y="4394"/>
                      </a:cubicBezTo>
                      <a:cubicBezTo>
                        <a:pt x="95" y="4477"/>
                        <a:pt x="143" y="4691"/>
                        <a:pt x="72" y="4822"/>
                      </a:cubicBezTo>
                      <a:cubicBezTo>
                        <a:pt x="36" y="5203"/>
                        <a:pt x="0" y="5608"/>
                        <a:pt x="95" y="5989"/>
                      </a:cubicBezTo>
                      <a:cubicBezTo>
                        <a:pt x="179" y="6108"/>
                        <a:pt x="226" y="6299"/>
                        <a:pt x="405" y="6311"/>
                      </a:cubicBezTo>
                      <a:lnTo>
                        <a:pt x="393" y="6382"/>
                      </a:lnTo>
                      <a:cubicBezTo>
                        <a:pt x="465" y="6382"/>
                        <a:pt x="607" y="6394"/>
                        <a:pt x="679" y="6394"/>
                      </a:cubicBezTo>
                      <a:lnTo>
                        <a:pt x="655" y="6477"/>
                      </a:lnTo>
                      <a:cubicBezTo>
                        <a:pt x="1048" y="6477"/>
                        <a:pt x="1441" y="6477"/>
                        <a:pt x="1834" y="6453"/>
                      </a:cubicBezTo>
                      <a:lnTo>
                        <a:pt x="1810" y="6394"/>
                      </a:lnTo>
                      <a:cubicBezTo>
                        <a:pt x="2286" y="6394"/>
                        <a:pt x="2774" y="6394"/>
                        <a:pt x="3251" y="6370"/>
                      </a:cubicBezTo>
                      <a:lnTo>
                        <a:pt x="3227" y="6311"/>
                      </a:lnTo>
                      <a:cubicBezTo>
                        <a:pt x="3441" y="6299"/>
                        <a:pt x="3655" y="6287"/>
                        <a:pt x="3870" y="6275"/>
                      </a:cubicBezTo>
                      <a:lnTo>
                        <a:pt x="3870" y="6215"/>
                      </a:lnTo>
                      <a:cubicBezTo>
                        <a:pt x="3977" y="6215"/>
                        <a:pt x="4084" y="6203"/>
                        <a:pt x="4203" y="6203"/>
                      </a:cubicBezTo>
                      <a:cubicBezTo>
                        <a:pt x="4310" y="6132"/>
                        <a:pt x="4429" y="6072"/>
                        <a:pt x="4560" y="6013"/>
                      </a:cubicBezTo>
                      <a:cubicBezTo>
                        <a:pt x="4620" y="5930"/>
                        <a:pt x="4679" y="5846"/>
                        <a:pt x="4751" y="5763"/>
                      </a:cubicBezTo>
                      <a:cubicBezTo>
                        <a:pt x="4727" y="5608"/>
                        <a:pt x="4822" y="5382"/>
                        <a:pt x="4667" y="5275"/>
                      </a:cubicBezTo>
                      <a:cubicBezTo>
                        <a:pt x="4667" y="5239"/>
                        <a:pt x="4679" y="5179"/>
                        <a:pt x="4691" y="5144"/>
                      </a:cubicBezTo>
                      <a:lnTo>
                        <a:pt x="4584" y="5144"/>
                      </a:lnTo>
                      <a:cubicBezTo>
                        <a:pt x="4584" y="5049"/>
                        <a:pt x="4572" y="4870"/>
                        <a:pt x="4572" y="4787"/>
                      </a:cubicBezTo>
                      <a:cubicBezTo>
                        <a:pt x="4548" y="4787"/>
                        <a:pt x="4501" y="4787"/>
                        <a:pt x="4489" y="4798"/>
                      </a:cubicBezTo>
                      <a:cubicBezTo>
                        <a:pt x="4489" y="4727"/>
                        <a:pt x="4489" y="4584"/>
                        <a:pt x="4489" y="4513"/>
                      </a:cubicBezTo>
                      <a:lnTo>
                        <a:pt x="4417" y="4525"/>
                      </a:lnTo>
                      <a:cubicBezTo>
                        <a:pt x="4429" y="4382"/>
                        <a:pt x="4394" y="4287"/>
                        <a:pt x="4298" y="4215"/>
                      </a:cubicBezTo>
                      <a:cubicBezTo>
                        <a:pt x="4310" y="4179"/>
                        <a:pt x="4322" y="4120"/>
                        <a:pt x="4334" y="4084"/>
                      </a:cubicBezTo>
                      <a:lnTo>
                        <a:pt x="4215" y="4060"/>
                      </a:lnTo>
                      <a:lnTo>
                        <a:pt x="4227" y="3917"/>
                      </a:lnTo>
                      <a:cubicBezTo>
                        <a:pt x="4203" y="3906"/>
                        <a:pt x="4144" y="3906"/>
                        <a:pt x="4108" y="3894"/>
                      </a:cubicBezTo>
                      <a:lnTo>
                        <a:pt x="4144" y="3798"/>
                      </a:lnTo>
                      <a:lnTo>
                        <a:pt x="4060" y="3798"/>
                      </a:lnTo>
                      <a:cubicBezTo>
                        <a:pt x="4036" y="3655"/>
                        <a:pt x="3882" y="3596"/>
                        <a:pt x="3846" y="3453"/>
                      </a:cubicBezTo>
                      <a:lnTo>
                        <a:pt x="3774" y="3465"/>
                      </a:lnTo>
                      <a:lnTo>
                        <a:pt x="3774" y="3358"/>
                      </a:lnTo>
                      <a:lnTo>
                        <a:pt x="3679" y="3370"/>
                      </a:lnTo>
                      <a:lnTo>
                        <a:pt x="3691" y="3274"/>
                      </a:lnTo>
                      <a:lnTo>
                        <a:pt x="3596" y="3274"/>
                      </a:lnTo>
                      <a:lnTo>
                        <a:pt x="3596" y="3179"/>
                      </a:lnTo>
                      <a:lnTo>
                        <a:pt x="3501" y="3191"/>
                      </a:lnTo>
                      <a:lnTo>
                        <a:pt x="3501" y="3120"/>
                      </a:lnTo>
                      <a:cubicBezTo>
                        <a:pt x="3382" y="3048"/>
                        <a:pt x="3262" y="2965"/>
                        <a:pt x="3143" y="2893"/>
                      </a:cubicBezTo>
                      <a:cubicBezTo>
                        <a:pt x="3155" y="2834"/>
                        <a:pt x="3155" y="2703"/>
                        <a:pt x="3155" y="2643"/>
                      </a:cubicBezTo>
                      <a:lnTo>
                        <a:pt x="3322" y="2643"/>
                      </a:lnTo>
                      <a:cubicBezTo>
                        <a:pt x="3322" y="2596"/>
                        <a:pt x="3322" y="2512"/>
                        <a:pt x="3322" y="2477"/>
                      </a:cubicBezTo>
                      <a:lnTo>
                        <a:pt x="3441" y="2465"/>
                      </a:lnTo>
                      <a:cubicBezTo>
                        <a:pt x="3429" y="2429"/>
                        <a:pt x="3417" y="2346"/>
                        <a:pt x="3417" y="2310"/>
                      </a:cubicBezTo>
                      <a:lnTo>
                        <a:pt x="3524" y="2298"/>
                      </a:lnTo>
                      <a:cubicBezTo>
                        <a:pt x="3524" y="2251"/>
                        <a:pt x="3513" y="2167"/>
                        <a:pt x="3513" y="2120"/>
                      </a:cubicBezTo>
                      <a:lnTo>
                        <a:pt x="3632" y="2096"/>
                      </a:lnTo>
                      <a:cubicBezTo>
                        <a:pt x="3608" y="2060"/>
                        <a:pt x="3572" y="1989"/>
                        <a:pt x="3560" y="1941"/>
                      </a:cubicBezTo>
                      <a:lnTo>
                        <a:pt x="3667" y="1941"/>
                      </a:lnTo>
                      <a:cubicBezTo>
                        <a:pt x="3667" y="1715"/>
                        <a:pt x="3667" y="1500"/>
                        <a:pt x="3667" y="1274"/>
                      </a:cubicBezTo>
                      <a:lnTo>
                        <a:pt x="3560" y="1358"/>
                      </a:lnTo>
                      <a:cubicBezTo>
                        <a:pt x="3584" y="1250"/>
                        <a:pt x="3596" y="1143"/>
                        <a:pt x="3620" y="1036"/>
                      </a:cubicBezTo>
                      <a:lnTo>
                        <a:pt x="3620" y="1036"/>
                      </a:lnTo>
                      <a:lnTo>
                        <a:pt x="3501" y="1048"/>
                      </a:lnTo>
                      <a:cubicBezTo>
                        <a:pt x="3501" y="1012"/>
                        <a:pt x="3524" y="917"/>
                        <a:pt x="3536" y="869"/>
                      </a:cubicBezTo>
                      <a:lnTo>
                        <a:pt x="3417" y="858"/>
                      </a:lnTo>
                      <a:cubicBezTo>
                        <a:pt x="3417" y="822"/>
                        <a:pt x="3429" y="738"/>
                        <a:pt x="3441" y="691"/>
                      </a:cubicBezTo>
                      <a:lnTo>
                        <a:pt x="3441" y="691"/>
                      </a:lnTo>
                      <a:lnTo>
                        <a:pt x="3310" y="703"/>
                      </a:lnTo>
                      <a:lnTo>
                        <a:pt x="3358" y="584"/>
                      </a:lnTo>
                      <a:lnTo>
                        <a:pt x="3239" y="607"/>
                      </a:lnTo>
                      <a:cubicBezTo>
                        <a:pt x="3239" y="560"/>
                        <a:pt x="3239" y="477"/>
                        <a:pt x="3239" y="429"/>
                      </a:cubicBezTo>
                      <a:cubicBezTo>
                        <a:pt x="3191" y="429"/>
                        <a:pt x="3108" y="441"/>
                        <a:pt x="3060" y="441"/>
                      </a:cubicBezTo>
                      <a:lnTo>
                        <a:pt x="3084" y="322"/>
                      </a:lnTo>
                      <a:lnTo>
                        <a:pt x="2965" y="357"/>
                      </a:lnTo>
                      <a:lnTo>
                        <a:pt x="2965" y="357"/>
                      </a:lnTo>
                      <a:lnTo>
                        <a:pt x="2977" y="250"/>
                      </a:lnTo>
                      <a:cubicBezTo>
                        <a:pt x="2929" y="250"/>
                        <a:pt x="2846" y="250"/>
                        <a:pt x="2798" y="262"/>
                      </a:cubicBezTo>
                      <a:lnTo>
                        <a:pt x="2786" y="143"/>
                      </a:lnTo>
                      <a:cubicBezTo>
                        <a:pt x="2751" y="155"/>
                        <a:pt x="2667" y="179"/>
                        <a:pt x="2620" y="191"/>
                      </a:cubicBezTo>
                      <a:lnTo>
                        <a:pt x="2631" y="84"/>
                      </a:lnTo>
                      <a:lnTo>
                        <a:pt x="2334" y="84"/>
                      </a:lnTo>
                      <a:cubicBezTo>
                        <a:pt x="2346" y="60"/>
                        <a:pt x="2346" y="24"/>
                        <a:pt x="235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3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589" name="Google Shape;1589;p33"/>
          <p:cNvGrpSpPr/>
          <p:nvPr/>
        </p:nvGrpSpPr>
        <p:grpSpPr>
          <a:xfrm>
            <a:off x="6042700" y="2206238"/>
            <a:ext cx="786450" cy="883925"/>
            <a:chOff x="6042700" y="2194150"/>
            <a:chExt cx="786450" cy="883925"/>
          </a:xfrm>
        </p:grpSpPr>
        <p:sp>
          <p:nvSpPr>
            <p:cNvPr id="1590" name="Google Shape;1590;p33"/>
            <p:cNvSpPr/>
            <p:nvPr/>
          </p:nvSpPr>
          <p:spPr>
            <a:xfrm>
              <a:off x="6042700" y="2194150"/>
              <a:ext cx="786450" cy="883925"/>
            </a:xfrm>
            <a:custGeom>
              <a:avLst/>
              <a:gdLst/>
              <a:ahLst/>
              <a:cxnLst/>
              <a:rect l="l" t="t" r="r" b="b"/>
              <a:pathLst>
                <a:path w="31458" h="35357" extrusionOk="0">
                  <a:moveTo>
                    <a:pt x="3424" y="1"/>
                  </a:moveTo>
                  <a:cubicBezTo>
                    <a:pt x="2591" y="1"/>
                    <a:pt x="1757" y="40"/>
                    <a:pt x="918" y="117"/>
                  </a:cubicBezTo>
                  <a:cubicBezTo>
                    <a:pt x="870" y="129"/>
                    <a:pt x="822" y="129"/>
                    <a:pt x="775" y="129"/>
                  </a:cubicBezTo>
                  <a:cubicBezTo>
                    <a:pt x="418" y="153"/>
                    <a:pt x="120" y="176"/>
                    <a:pt x="60" y="272"/>
                  </a:cubicBezTo>
                  <a:cubicBezTo>
                    <a:pt x="1" y="367"/>
                    <a:pt x="132" y="438"/>
                    <a:pt x="430" y="486"/>
                  </a:cubicBezTo>
                  <a:cubicBezTo>
                    <a:pt x="834" y="546"/>
                    <a:pt x="1287" y="605"/>
                    <a:pt x="1739" y="641"/>
                  </a:cubicBezTo>
                  <a:cubicBezTo>
                    <a:pt x="3192" y="760"/>
                    <a:pt x="4704" y="796"/>
                    <a:pt x="6490" y="808"/>
                  </a:cubicBezTo>
                  <a:cubicBezTo>
                    <a:pt x="7451" y="808"/>
                    <a:pt x="8547" y="843"/>
                    <a:pt x="9700" y="843"/>
                  </a:cubicBezTo>
                  <a:cubicBezTo>
                    <a:pt x="10047" y="843"/>
                    <a:pt x="10398" y="840"/>
                    <a:pt x="10752" y="831"/>
                  </a:cubicBezTo>
                  <a:cubicBezTo>
                    <a:pt x="11383" y="819"/>
                    <a:pt x="12026" y="819"/>
                    <a:pt x="12657" y="808"/>
                  </a:cubicBezTo>
                  <a:cubicBezTo>
                    <a:pt x="12753" y="808"/>
                    <a:pt x="12843" y="807"/>
                    <a:pt x="12930" y="807"/>
                  </a:cubicBezTo>
                  <a:cubicBezTo>
                    <a:pt x="13147" y="807"/>
                    <a:pt x="13343" y="813"/>
                    <a:pt x="13538" y="855"/>
                  </a:cubicBezTo>
                  <a:cubicBezTo>
                    <a:pt x="13812" y="915"/>
                    <a:pt x="14086" y="998"/>
                    <a:pt x="14336" y="1129"/>
                  </a:cubicBezTo>
                  <a:cubicBezTo>
                    <a:pt x="14836" y="1403"/>
                    <a:pt x="15241" y="1820"/>
                    <a:pt x="15503" y="2320"/>
                  </a:cubicBezTo>
                  <a:cubicBezTo>
                    <a:pt x="15646" y="2570"/>
                    <a:pt x="15717" y="2843"/>
                    <a:pt x="15777" y="3117"/>
                  </a:cubicBezTo>
                  <a:cubicBezTo>
                    <a:pt x="15836" y="3391"/>
                    <a:pt x="15824" y="3665"/>
                    <a:pt x="15824" y="3998"/>
                  </a:cubicBezTo>
                  <a:lnTo>
                    <a:pt x="15848" y="6653"/>
                  </a:lnTo>
                  <a:cubicBezTo>
                    <a:pt x="15860" y="9356"/>
                    <a:pt x="15872" y="12047"/>
                    <a:pt x="15884" y="14750"/>
                  </a:cubicBezTo>
                  <a:cubicBezTo>
                    <a:pt x="15920" y="17393"/>
                    <a:pt x="15955" y="20036"/>
                    <a:pt x="15991" y="22691"/>
                  </a:cubicBezTo>
                  <a:cubicBezTo>
                    <a:pt x="16003" y="24060"/>
                    <a:pt x="16015" y="25441"/>
                    <a:pt x="16015" y="26811"/>
                  </a:cubicBezTo>
                  <a:cubicBezTo>
                    <a:pt x="16039" y="28323"/>
                    <a:pt x="16062" y="29847"/>
                    <a:pt x="16086" y="31359"/>
                  </a:cubicBezTo>
                  <a:cubicBezTo>
                    <a:pt x="16098" y="31740"/>
                    <a:pt x="16086" y="32121"/>
                    <a:pt x="16134" y="32514"/>
                  </a:cubicBezTo>
                  <a:cubicBezTo>
                    <a:pt x="16193" y="32895"/>
                    <a:pt x="16312" y="33276"/>
                    <a:pt x="16503" y="33621"/>
                  </a:cubicBezTo>
                  <a:cubicBezTo>
                    <a:pt x="16872" y="34312"/>
                    <a:pt x="17491" y="34847"/>
                    <a:pt x="18229" y="35145"/>
                  </a:cubicBezTo>
                  <a:cubicBezTo>
                    <a:pt x="18491" y="35252"/>
                    <a:pt x="18777" y="35300"/>
                    <a:pt x="19063" y="35347"/>
                  </a:cubicBezTo>
                  <a:cubicBezTo>
                    <a:pt x="19212" y="35353"/>
                    <a:pt x="19355" y="35356"/>
                    <a:pt x="19496" y="35356"/>
                  </a:cubicBezTo>
                  <a:cubicBezTo>
                    <a:pt x="19637" y="35356"/>
                    <a:pt x="19777" y="35353"/>
                    <a:pt x="19920" y="35347"/>
                  </a:cubicBezTo>
                  <a:lnTo>
                    <a:pt x="21611" y="35324"/>
                  </a:lnTo>
                  <a:cubicBezTo>
                    <a:pt x="23671" y="35300"/>
                    <a:pt x="25730" y="35276"/>
                    <a:pt x="27790" y="35252"/>
                  </a:cubicBezTo>
                  <a:cubicBezTo>
                    <a:pt x="28814" y="35228"/>
                    <a:pt x="29838" y="35205"/>
                    <a:pt x="30862" y="35181"/>
                  </a:cubicBezTo>
                  <a:cubicBezTo>
                    <a:pt x="31041" y="35181"/>
                    <a:pt x="31219" y="35145"/>
                    <a:pt x="31386" y="35121"/>
                  </a:cubicBezTo>
                  <a:cubicBezTo>
                    <a:pt x="31422" y="35121"/>
                    <a:pt x="31457" y="35109"/>
                    <a:pt x="31457" y="35097"/>
                  </a:cubicBezTo>
                  <a:cubicBezTo>
                    <a:pt x="31433" y="35074"/>
                    <a:pt x="31398" y="35050"/>
                    <a:pt x="31338" y="35050"/>
                  </a:cubicBezTo>
                  <a:cubicBezTo>
                    <a:pt x="31100" y="35038"/>
                    <a:pt x="30862" y="35026"/>
                    <a:pt x="30624" y="35026"/>
                  </a:cubicBezTo>
                  <a:lnTo>
                    <a:pt x="28266" y="35038"/>
                  </a:lnTo>
                  <a:lnTo>
                    <a:pt x="21349" y="35014"/>
                  </a:lnTo>
                  <a:lnTo>
                    <a:pt x="19432" y="35014"/>
                  </a:lnTo>
                  <a:cubicBezTo>
                    <a:pt x="18837" y="35014"/>
                    <a:pt x="18253" y="34847"/>
                    <a:pt x="17765" y="34526"/>
                  </a:cubicBezTo>
                  <a:cubicBezTo>
                    <a:pt x="17241" y="34181"/>
                    <a:pt x="16824" y="33681"/>
                    <a:pt x="16610" y="33097"/>
                  </a:cubicBezTo>
                  <a:cubicBezTo>
                    <a:pt x="16491" y="32800"/>
                    <a:pt x="16432" y="32490"/>
                    <a:pt x="16420" y="32169"/>
                  </a:cubicBezTo>
                  <a:cubicBezTo>
                    <a:pt x="16408" y="31847"/>
                    <a:pt x="16408" y="31502"/>
                    <a:pt x="16408" y="31168"/>
                  </a:cubicBezTo>
                  <a:cubicBezTo>
                    <a:pt x="16408" y="29823"/>
                    <a:pt x="16408" y="28478"/>
                    <a:pt x="16408" y="27132"/>
                  </a:cubicBezTo>
                  <a:lnTo>
                    <a:pt x="16408" y="25953"/>
                  </a:lnTo>
                  <a:lnTo>
                    <a:pt x="16384" y="20358"/>
                  </a:lnTo>
                  <a:lnTo>
                    <a:pt x="16384" y="11964"/>
                  </a:lnTo>
                  <a:lnTo>
                    <a:pt x="16384" y="4308"/>
                  </a:lnTo>
                  <a:cubicBezTo>
                    <a:pt x="16384" y="3963"/>
                    <a:pt x="16396" y="3629"/>
                    <a:pt x="16360" y="3260"/>
                  </a:cubicBezTo>
                  <a:cubicBezTo>
                    <a:pt x="16324" y="2891"/>
                    <a:pt x="16229" y="2534"/>
                    <a:pt x="16074" y="2212"/>
                  </a:cubicBezTo>
                  <a:cubicBezTo>
                    <a:pt x="15777" y="1546"/>
                    <a:pt x="15241" y="998"/>
                    <a:pt x="14610" y="653"/>
                  </a:cubicBezTo>
                  <a:cubicBezTo>
                    <a:pt x="14324" y="510"/>
                    <a:pt x="14026" y="391"/>
                    <a:pt x="13717" y="319"/>
                  </a:cubicBezTo>
                  <a:cubicBezTo>
                    <a:pt x="13407" y="260"/>
                    <a:pt x="13074" y="248"/>
                    <a:pt x="12776" y="248"/>
                  </a:cubicBezTo>
                  <a:lnTo>
                    <a:pt x="10978" y="236"/>
                  </a:lnTo>
                  <a:lnTo>
                    <a:pt x="7383" y="176"/>
                  </a:lnTo>
                  <a:cubicBezTo>
                    <a:pt x="6895" y="165"/>
                    <a:pt x="6371" y="165"/>
                    <a:pt x="5930" y="117"/>
                  </a:cubicBezTo>
                  <a:cubicBezTo>
                    <a:pt x="5091" y="40"/>
                    <a:pt x="4257" y="1"/>
                    <a:pt x="3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6405850" y="2568825"/>
              <a:ext cx="83975" cy="70400"/>
            </a:xfrm>
            <a:custGeom>
              <a:avLst/>
              <a:gdLst/>
              <a:ahLst/>
              <a:cxnLst/>
              <a:rect l="l" t="t" r="r" b="b"/>
              <a:pathLst>
                <a:path w="3359" h="2816" extrusionOk="0">
                  <a:moveTo>
                    <a:pt x="155" y="1"/>
                  </a:moveTo>
                  <a:cubicBezTo>
                    <a:pt x="60" y="1"/>
                    <a:pt x="1" y="108"/>
                    <a:pt x="48" y="191"/>
                  </a:cubicBezTo>
                  <a:lnTo>
                    <a:pt x="1536" y="2751"/>
                  </a:lnTo>
                  <a:cubicBezTo>
                    <a:pt x="1561" y="2794"/>
                    <a:pt x="1605" y="2815"/>
                    <a:pt x="1648" y="2815"/>
                  </a:cubicBezTo>
                  <a:cubicBezTo>
                    <a:pt x="1688" y="2815"/>
                    <a:pt x="1728" y="2797"/>
                    <a:pt x="1751" y="2763"/>
                  </a:cubicBezTo>
                  <a:lnTo>
                    <a:pt x="3310" y="227"/>
                  </a:lnTo>
                  <a:cubicBezTo>
                    <a:pt x="3358" y="144"/>
                    <a:pt x="3299" y="37"/>
                    <a:pt x="3203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33"/>
          <p:cNvGrpSpPr/>
          <p:nvPr/>
        </p:nvGrpSpPr>
        <p:grpSpPr>
          <a:xfrm>
            <a:off x="2321125" y="2206238"/>
            <a:ext cx="786425" cy="883925"/>
            <a:chOff x="2321125" y="2194150"/>
            <a:chExt cx="786425" cy="883925"/>
          </a:xfrm>
        </p:grpSpPr>
        <p:sp>
          <p:nvSpPr>
            <p:cNvPr id="1593" name="Google Shape;1593;p33"/>
            <p:cNvSpPr/>
            <p:nvPr/>
          </p:nvSpPr>
          <p:spPr>
            <a:xfrm>
              <a:off x="2321125" y="2194150"/>
              <a:ext cx="786425" cy="883925"/>
            </a:xfrm>
            <a:custGeom>
              <a:avLst/>
              <a:gdLst/>
              <a:ahLst/>
              <a:cxnLst/>
              <a:rect l="l" t="t" r="r" b="b"/>
              <a:pathLst>
                <a:path w="31457" h="35357" extrusionOk="0">
                  <a:moveTo>
                    <a:pt x="3413" y="1"/>
                  </a:moveTo>
                  <a:cubicBezTo>
                    <a:pt x="2581" y="1"/>
                    <a:pt x="1750" y="40"/>
                    <a:pt x="917" y="117"/>
                  </a:cubicBezTo>
                  <a:cubicBezTo>
                    <a:pt x="869" y="129"/>
                    <a:pt x="822" y="129"/>
                    <a:pt x="774" y="129"/>
                  </a:cubicBezTo>
                  <a:cubicBezTo>
                    <a:pt x="417" y="153"/>
                    <a:pt x="107" y="176"/>
                    <a:pt x="48" y="272"/>
                  </a:cubicBezTo>
                  <a:cubicBezTo>
                    <a:pt x="0" y="367"/>
                    <a:pt x="131" y="438"/>
                    <a:pt x="429" y="486"/>
                  </a:cubicBezTo>
                  <a:cubicBezTo>
                    <a:pt x="834" y="546"/>
                    <a:pt x="1274" y="605"/>
                    <a:pt x="1738" y="641"/>
                  </a:cubicBezTo>
                  <a:cubicBezTo>
                    <a:pt x="3179" y="760"/>
                    <a:pt x="4691" y="796"/>
                    <a:pt x="6477" y="808"/>
                  </a:cubicBezTo>
                  <a:cubicBezTo>
                    <a:pt x="7439" y="808"/>
                    <a:pt x="8541" y="843"/>
                    <a:pt x="9698" y="843"/>
                  </a:cubicBezTo>
                  <a:cubicBezTo>
                    <a:pt x="10045" y="843"/>
                    <a:pt x="10397" y="840"/>
                    <a:pt x="10751" y="831"/>
                  </a:cubicBezTo>
                  <a:cubicBezTo>
                    <a:pt x="11382" y="819"/>
                    <a:pt x="12025" y="819"/>
                    <a:pt x="12656" y="808"/>
                  </a:cubicBezTo>
                  <a:cubicBezTo>
                    <a:pt x="12752" y="808"/>
                    <a:pt x="12842" y="807"/>
                    <a:pt x="12929" y="807"/>
                  </a:cubicBezTo>
                  <a:cubicBezTo>
                    <a:pt x="13146" y="807"/>
                    <a:pt x="13342" y="813"/>
                    <a:pt x="13537" y="855"/>
                  </a:cubicBezTo>
                  <a:cubicBezTo>
                    <a:pt x="13811" y="915"/>
                    <a:pt x="14085" y="998"/>
                    <a:pt x="14335" y="1129"/>
                  </a:cubicBezTo>
                  <a:cubicBezTo>
                    <a:pt x="14823" y="1403"/>
                    <a:pt x="15240" y="1820"/>
                    <a:pt x="15502" y="2320"/>
                  </a:cubicBezTo>
                  <a:cubicBezTo>
                    <a:pt x="15633" y="2570"/>
                    <a:pt x="15716" y="2843"/>
                    <a:pt x="15776" y="3117"/>
                  </a:cubicBezTo>
                  <a:cubicBezTo>
                    <a:pt x="15835" y="3391"/>
                    <a:pt x="15823" y="3665"/>
                    <a:pt x="15823" y="3998"/>
                  </a:cubicBezTo>
                  <a:lnTo>
                    <a:pt x="15835" y="6653"/>
                  </a:lnTo>
                  <a:cubicBezTo>
                    <a:pt x="15847" y="9356"/>
                    <a:pt x="15871" y="12047"/>
                    <a:pt x="15883" y="14750"/>
                  </a:cubicBezTo>
                  <a:cubicBezTo>
                    <a:pt x="15919" y="17393"/>
                    <a:pt x="15954" y="20036"/>
                    <a:pt x="15990" y="22691"/>
                  </a:cubicBezTo>
                  <a:cubicBezTo>
                    <a:pt x="16002" y="24060"/>
                    <a:pt x="16002" y="25441"/>
                    <a:pt x="16014" y="26811"/>
                  </a:cubicBezTo>
                  <a:cubicBezTo>
                    <a:pt x="16038" y="28323"/>
                    <a:pt x="16062" y="29847"/>
                    <a:pt x="16085" y="31359"/>
                  </a:cubicBezTo>
                  <a:cubicBezTo>
                    <a:pt x="16085" y="31740"/>
                    <a:pt x="16074" y="32121"/>
                    <a:pt x="16133" y="32514"/>
                  </a:cubicBezTo>
                  <a:cubicBezTo>
                    <a:pt x="16181" y="32895"/>
                    <a:pt x="16312" y="33276"/>
                    <a:pt x="16502" y="33621"/>
                  </a:cubicBezTo>
                  <a:cubicBezTo>
                    <a:pt x="16871" y="34312"/>
                    <a:pt x="17490" y="34847"/>
                    <a:pt x="18217" y="35145"/>
                  </a:cubicBezTo>
                  <a:cubicBezTo>
                    <a:pt x="18490" y="35252"/>
                    <a:pt x="18776" y="35300"/>
                    <a:pt x="19062" y="35347"/>
                  </a:cubicBezTo>
                  <a:cubicBezTo>
                    <a:pt x="19205" y="35353"/>
                    <a:pt x="19348" y="35356"/>
                    <a:pt x="19491" y="35356"/>
                  </a:cubicBezTo>
                  <a:cubicBezTo>
                    <a:pt x="19633" y="35356"/>
                    <a:pt x="19776" y="35353"/>
                    <a:pt x="19919" y="35347"/>
                  </a:cubicBezTo>
                  <a:lnTo>
                    <a:pt x="21610" y="35324"/>
                  </a:lnTo>
                  <a:cubicBezTo>
                    <a:pt x="23670" y="35300"/>
                    <a:pt x="25718" y="35276"/>
                    <a:pt x="27777" y="35252"/>
                  </a:cubicBezTo>
                  <a:cubicBezTo>
                    <a:pt x="28813" y="35228"/>
                    <a:pt x="29837" y="35205"/>
                    <a:pt x="30861" y="35181"/>
                  </a:cubicBezTo>
                  <a:cubicBezTo>
                    <a:pt x="31040" y="35181"/>
                    <a:pt x="31218" y="35145"/>
                    <a:pt x="31385" y="35121"/>
                  </a:cubicBezTo>
                  <a:cubicBezTo>
                    <a:pt x="31421" y="35121"/>
                    <a:pt x="31456" y="35109"/>
                    <a:pt x="31444" y="35097"/>
                  </a:cubicBezTo>
                  <a:cubicBezTo>
                    <a:pt x="31421" y="35074"/>
                    <a:pt x="31385" y="35050"/>
                    <a:pt x="31337" y="35050"/>
                  </a:cubicBezTo>
                  <a:cubicBezTo>
                    <a:pt x="31099" y="35038"/>
                    <a:pt x="30861" y="35026"/>
                    <a:pt x="30611" y="35026"/>
                  </a:cubicBezTo>
                  <a:lnTo>
                    <a:pt x="28266" y="35038"/>
                  </a:lnTo>
                  <a:lnTo>
                    <a:pt x="21336" y="35014"/>
                  </a:lnTo>
                  <a:lnTo>
                    <a:pt x="19419" y="35014"/>
                  </a:lnTo>
                  <a:cubicBezTo>
                    <a:pt x="18824" y="35014"/>
                    <a:pt x="18252" y="34847"/>
                    <a:pt x="17752" y="34526"/>
                  </a:cubicBezTo>
                  <a:cubicBezTo>
                    <a:pt x="17240" y="34181"/>
                    <a:pt x="16812" y="33681"/>
                    <a:pt x="16597" y="33097"/>
                  </a:cubicBezTo>
                  <a:cubicBezTo>
                    <a:pt x="16490" y="32800"/>
                    <a:pt x="16419" y="32490"/>
                    <a:pt x="16419" y="32169"/>
                  </a:cubicBezTo>
                  <a:cubicBezTo>
                    <a:pt x="16395" y="31847"/>
                    <a:pt x="16407" y="31502"/>
                    <a:pt x="16407" y="31168"/>
                  </a:cubicBezTo>
                  <a:cubicBezTo>
                    <a:pt x="16407" y="29823"/>
                    <a:pt x="16407" y="28478"/>
                    <a:pt x="16407" y="27132"/>
                  </a:cubicBezTo>
                  <a:lnTo>
                    <a:pt x="16395" y="25953"/>
                  </a:lnTo>
                  <a:lnTo>
                    <a:pt x="16383" y="20358"/>
                  </a:lnTo>
                  <a:lnTo>
                    <a:pt x="16383" y="11964"/>
                  </a:lnTo>
                  <a:lnTo>
                    <a:pt x="16383" y="4308"/>
                  </a:lnTo>
                  <a:cubicBezTo>
                    <a:pt x="16371" y="3963"/>
                    <a:pt x="16395" y="3629"/>
                    <a:pt x="16359" y="3260"/>
                  </a:cubicBezTo>
                  <a:cubicBezTo>
                    <a:pt x="16324" y="2891"/>
                    <a:pt x="16216" y="2534"/>
                    <a:pt x="16074" y="2212"/>
                  </a:cubicBezTo>
                  <a:cubicBezTo>
                    <a:pt x="15776" y="1546"/>
                    <a:pt x="15240" y="998"/>
                    <a:pt x="14609" y="653"/>
                  </a:cubicBezTo>
                  <a:cubicBezTo>
                    <a:pt x="14323" y="510"/>
                    <a:pt x="14026" y="391"/>
                    <a:pt x="13704" y="319"/>
                  </a:cubicBezTo>
                  <a:cubicBezTo>
                    <a:pt x="13407" y="260"/>
                    <a:pt x="13073" y="248"/>
                    <a:pt x="12775" y="248"/>
                  </a:cubicBezTo>
                  <a:lnTo>
                    <a:pt x="10978" y="236"/>
                  </a:lnTo>
                  <a:lnTo>
                    <a:pt x="7370" y="176"/>
                  </a:lnTo>
                  <a:cubicBezTo>
                    <a:pt x="6882" y="165"/>
                    <a:pt x="6370" y="165"/>
                    <a:pt x="5917" y="117"/>
                  </a:cubicBezTo>
                  <a:cubicBezTo>
                    <a:pt x="5078" y="40"/>
                    <a:pt x="4245" y="1"/>
                    <a:pt x="34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2683075" y="2568825"/>
              <a:ext cx="83950" cy="70400"/>
            </a:xfrm>
            <a:custGeom>
              <a:avLst/>
              <a:gdLst/>
              <a:ahLst/>
              <a:cxnLst/>
              <a:rect l="l" t="t" r="r" b="b"/>
              <a:pathLst>
                <a:path w="3358" h="2816" extrusionOk="0">
                  <a:moveTo>
                    <a:pt x="155" y="1"/>
                  </a:moveTo>
                  <a:cubicBezTo>
                    <a:pt x="60" y="1"/>
                    <a:pt x="0" y="108"/>
                    <a:pt x="48" y="191"/>
                  </a:cubicBezTo>
                  <a:lnTo>
                    <a:pt x="1548" y="2751"/>
                  </a:lnTo>
                  <a:cubicBezTo>
                    <a:pt x="1573" y="2794"/>
                    <a:pt x="1613" y="2815"/>
                    <a:pt x="1654" y="2815"/>
                  </a:cubicBezTo>
                  <a:cubicBezTo>
                    <a:pt x="1691" y="2815"/>
                    <a:pt x="1727" y="2797"/>
                    <a:pt x="1750" y="2763"/>
                  </a:cubicBezTo>
                  <a:lnTo>
                    <a:pt x="3310" y="227"/>
                  </a:lnTo>
                  <a:cubicBezTo>
                    <a:pt x="3358" y="144"/>
                    <a:pt x="3310" y="37"/>
                    <a:pt x="3215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33"/>
          <p:cNvGrpSpPr/>
          <p:nvPr/>
        </p:nvGrpSpPr>
        <p:grpSpPr>
          <a:xfrm>
            <a:off x="4182650" y="2206488"/>
            <a:ext cx="786725" cy="888200"/>
            <a:chOff x="4182650" y="2194400"/>
            <a:chExt cx="786725" cy="888200"/>
          </a:xfrm>
        </p:grpSpPr>
        <p:sp>
          <p:nvSpPr>
            <p:cNvPr id="1596" name="Google Shape;1596;p33"/>
            <p:cNvSpPr/>
            <p:nvPr/>
          </p:nvSpPr>
          <p:spPr>
            <a:xfrm>
              <a:off x="4182650" y="2194400"/>
              <a:ext cx="786725" cy="888200"/>
            </a:xfrm>
            <a:custGeom>
              <a:avLst/>
              <a:gdLst/>
              <a:ahLst/>
              <a:cxnLst/>
              <a:rect l="l" t="t" r="r" b="b"/>
              <a:pathLst>
                <a:path w="31469" h="35528" extrusionOk="0">
                  <a:moveTo>
                    <a:pt x="21784" y="0"/>
                  </a:moveTo>
                  <a:cubicBezTo>
                    <a:pt x="21429" y="0"/>
                    <a:pt x="21069" y="3"/>
                    <a:pt x="20706" y="12"/>
                  </a:cubicBezTo>
                  <a:cubicBezTo>
                    <a:pt x="20075" y="12"/>
                    <a:pt x="19444" y="24"/>
                    <a:pt x="18801" y="36"/>
                  </a:cubicBezTo>
                  <a:cubicBezTo>
                    <a:pt x="18503" y="36"/>
                    <a:pt x="18134" y="36"/>
                    <a:pt x="17777" y="107"/>
                  </a:cubicBezTo>
                  <a:cubicBezTo>
                    <a:pt x="17432" y="178"/>
                    <a:pt x="17086" y="297"/>
                    <a:pt x="16777" y="464"/>
                  </a:cubicBezTo>
                  <a:cubicBezTo>
                    <a:pt x="16146" y="809"/>
                    <a:pt x="15622" y="1333"/>
                    <a:pt x="15288" y="1964"/>
                  </a:cubicBezTo>
                  <a:cubicBezTo>
                    <a:pt x="15122" y="2274"/>
                    <a:pt x="15015" y="2619"/>
                    <a:pt x="14943" y="2976"/>
                  </a:cubicBezTo>
                  <a:cubicBezTo>
                    <a:pt x="14919" y="3143"/>
                    <a:pt x="14895" y="3322"/>
                    <a:pt x="14895" y="3500"/>
                  </a:cubicBezTo>
                  <a:cubicBezTo>
                    <a:pt x="14884" y="3691"/>
                    <a:pt x="14895" y="3834"/>
                    <a:pt x="14884" y="3988"/>
                  </a:cubicBezTo>
                  <a:lnTo>
                    <a:pt x="14907" y="6643"/>
                  </a:lnTo>
                  <a:cubicBezTo>
                    <a:pt x="14919" y="9346"/>
                    <a:pt x="14931" y="12037"/>
                    <a:pt x="14943" y="14740"/>
                  </a:cubicBezTo>
                  <a:cubicBezTo>
                    <a:pt x="14979" y="17383"/>
                    <a:pt x="15015" y="20026"/>
                    <a:pt x="15050" y="22681"/>
                  </a:cubicBezTo>
                  <a:cubicBezTo>
                    <a:pt x="15062" y="24050"/>
                    <a:pt x="15074" y="25431"/>
                    <a:pt x="15074" y="26801"/>
                  </a:cubicBezTo>
                  <a:cubicBezTo>
                    <a:pt x="15098" y="28313"/>
                    <a:pt x="15122" y="29837"/>
                    <a:pt x="15146" y="31349"/>
                  </a:cubicBezTo>
                  <a:cubicBezTo>
                    <a:pt x="15146" y="31730"/>
                    <a:pt x="15169" y="32111"/>
                    <a:pt x="15134" y="32480"/>
                  </a:cubicBezTo>
                  <a:cubicBezTo>
                    <a:pt x="15086" y="32837"/>
                    <a:pt x="14979" y="33206"/>
                    <a:pt x="14812" y="33528"/>
                  </a:cubicBezTo>
                  <a:cubicBezTo>
                    <a:pt x="14467" y="34183"/>
                    <a:pt x="13872" y="34706"/>
                    <a:pt x="13181" y="34968"/>
                  </a:cubicBezTo>
                  <a:cubicBezTo>
                    <a:pt x="12919" y="35076"/>
                    <a:pt x="12657" y="35123"/>
                    <a:pt x="12383" y="35159"/>
                  </a:cubicBezTo>
                  <a:cubicBezTo>
                    <a:pt x="12109" y="35183"/>
                    <a:pt x="11824" y="35183"/>
                    <a:pt x="11550" y="35183"/>
                  </a:cubicBezTo>
                  <a:lnTo>
                    <a:pt x="9859" y="35218"/>
                  </a:lnTo>
                  <a:cubicBezTo>
                    <a:pt x="7799" y="35242"/>
                    <a:pt x="5740" y="35266"/>
                    <a:pt x="3680" y="35290"/>
                  </a:cubicBezTo>
                  <a:cubicBezTo>
                    <a:pt x="2656" y="35314"/>
                    <a:pt x="1632" y="35337"/>
                    <a:pt x="596" y="35361"/>
                  </a:cubicBezTo>
                  <a:cubicBezTo>
                    <a:pt x="417" y="35361"/>
                    <a:pt x="251" y="35397"/>
                    <a:pt x="72" y="35409"/>
                  </a:cubicBezTo>
                  <a:cubicBezTo>
                    <a:pt x="36" y="35421"/>
                    <a:pt x="1" y="35433"/>
                    <a:pt x="13" y="35445"/>
                  </a:cubicBezTo>
                  <a:cubicBezTo>
                    <a:pt x="36" y="35457"/>
                    <a:pt x="72" y="35492"/>
                    <a:pt x="132" y="35492"/>
                  </a:cubicBezTo>
                  <a:cubicBezTo>
                    <a:pt x="358" y="35504"/>
                    <a:pt x="608" y="35516"/>
                    <a:pt x="846" y="35516"/>
                  </a:cubicBezTo>
                  <a:lnTo>
                    <a:pt x="3204" y="35504"/>
                  </a:lnTo>
                  <a:lnTo>
                    <a:pt x="10121" y="35516"/>
                  </a:lnTo>
                  <a:cubicBezTo>
                    <a:pt x="10764" y="35528"/>
                    <a:pt x="11395" y="35528"/>
                    <a:pt x="12038" y="35528"/>
                  </a:cubicBezTo>
                  <a:cubicBezTo>
                    <a:pt x="12383" y="35516"/>
                    <a:pt x="12729" y="35480"/>
                    <a:pt x="13062" y="35373"/>
                  </a:cubicBezTo>
                  <a:cubicBezTo>
                    <a:pt x="13383" y="35266"/>
                    <a:pt x="13693" y="35123"/>
                    <a:pt x="13979" y="34921"/>
                  </a:cubicBezTo>
                  <a:cubicBezTo>
                    <a:pt x="14574" y="34504"/>
                    <a:pt x="15038" y="33921"/>
                    <a:pt x="15276" y="33230"/>
                  </a:cubicBezTo>
                  <a:cubicBezTo>
                    <a:pt x="15396" y="32897"/>
                    <a:pt x="15467" y="32540"/>
                    <a:pt x="15467" y="32182"/>
                  </a:cubicBezTo>
                  <a:cubicBezTo>
                    <a:pt x="15479" y="31825"/>
                    <a:pt x="15467" y="31504"/>
                    <a:pt x="15467" y="31158"/>
                  </a:cubicBezTo>
                  <a:cubicBezTo>
                    <a:pt x="15467" y="29813"/>
                    <a:pt x="15467" y="28468"/>
                    <a:pt x="15467" y="27122"/>
                  </a:cubicBezTo>
                  <a:lnTo>
                    <a:pt x="15467" y="25943"/>
                  </a:lnTo>
                  <a:lnTo>
                    <a:pt x="15443" y="20348"/>
                  </a:lnTo>
                  <a:lnTo>
                    <a:pt x="15443" y="11954"/>
                  </a:lnTo>
                  <a:lnTo>
                    <a:pt x="15443" y="4298"/>
                  </a:lnTo>
                  <a:cubicBezTo>
                    <a:pt x="15443" y="3953"/>
                    <a:pt x="15431" y="3595"/>
                    <a:pt x="15467" y="3286"/>
                  </a:cubicBezTo>
                  <a:cubicBezTo>
                    <a:pt x="15503" y="2964"/>
                    <a:pt x="15598" y="2643"/>
                    <a:pt x="15729" y="2357"/>
                  </a:cubicBezTo>
                  <a:cubicBezTo>
                    <a:pt x="15991" y="1762"/>
                    <a:pt x="16467" y="1274"/>
                    <a:pt x="17027" y="952"/>
                  </a:cubicBezTo>
                  <a:cubicBezTo>
                    <a:pt x="17277" y="821"/>
                    <a:pt x="17551" y="714"/>
                    <a:pt x="17824" y="655"/>
                  </a:cubicBezTo>
                  <a:cubicBezTo>
                    <a:pt x="18110" y="595"/>
                    <a:pt x="18384" y="583"/>
                    <a:pt x="18682" y="583"/>
                  </a:cubicBezTo>
                  <a:lnTo>
                    <a:pt x="20491" y="595"/>
                  </a:lnTo>
                  <a:lnTo>
                    <a:pt x="24087" y="655"/>
                  </a:lnTo>
                  <a:cubicBezTo>
                    <a:pt x="24575" y="667"/>
                    <a:pt x="25087" y="667"/>
                    <a:pt x="25540" y="714"/>
                  </a:cubicBezTo>
                  <a:cubicBezTo>
                    <a:pt x="26379" y="792"/>
                    <a:pt x="27212" y="830"/>
                    <a:pt x="28044" y="830"/>
                  </a:cubicBezTo>
                  <a:cubicBezTo>
                    <a:pt x="28876" y="830"/>
                    <a:pt x="29707" y="792"/>
                    <a:pt x="30540" y="714"/>
                  </a:cubicBezTo>
                  <a:cubicBezTo>
                    <a:pt x="30588" y="714"/>
                    <a:pt x="30636" y="714"/>
                    <a:pt x="30695" y="702"/>
                  </a:cubicBezTo>
                  <a:cubicBezTo>
                    <a:pt x="31040" y="690"/>
                    <a:pt x="31350" y="655"/>
                    <a:pt x="31409" y="559"/>
                  </a:cubicBezTo>
                  <a:cubicBezTo>
                    <a:pt x="31469" y="476"/>
                    <a:pt x="31338" y="393"/>
                    <a:pt x="31028" y="345"/>
                  </a:cubicBezTo>
                  <a:cubicBezTo>
                    <a:pt x="30624" y="286"/>
                    <a:pt x="30183" y="238"/>
                    <a:pt x="29731" y="202"/>
                  </a:cubicBezTo>
                  <a:cubicBezTo>
                    <a:pt x="28278" y="71"/>
                    <a:pt x="26766" y="36"/>
                    <a:pt x="24980" y="24"/>
                  </a:cubicBezTo>
                  <a:cubicBezTo>
                    <a:pt x="24863" y="25"/>
                    <a:pt x="24744" y="25"/>
                    <a:pt x="24623" y="25"/>
                  </a:cubicBezTo>
                  <a:cubicBezTo>
                    <a:pt x="23757" y="25"/>
                    <a:pt x="22791" y="0"/>
                    <a:pt x="2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4519900" y="2569350"/>
              <a:ext cx="83975" cy="70350"/>
            </a:xfrm>
            <a:custGeom>
              <a:avLst/>
              <a:gdLst/>
              <a:ahLst/>
              <a:cxnLst/>
              <a:rect l="l" t="t" r="r" b="b"/>
              <a:pathLst>
                <a:path w="3359" h="2814" extrusionOk="0">
                  <a:moveTo>
                    <a:pt x="1715" y="1"/>
                  </a:moveTo>
                  <a:cubicBezTo>
                    <a:pt x="1673" y="1"/>
                    <a:pt x="1632" y="21"/>
                    <a:pt x="1608" y="63"/>
                  </a:cubicBezTo>
                  <a:lnTo>
                    <a:pt x="48" y="2587"/>
                  </a:lnTo>
                  <a:cubicBezTo>
                    <a:pt x="1" y="2671"/>
                    <a:pt x="60" y="2778"/>
                    <a:pt x="155" y="2778"/>
                  </a:cubicBezTo>
                  <a:lnTo>
                    <a:pt x="1679" y="2802"/>
                  </a:lnTo>
                  <a:lnTo>
                    <a:pt x="3203" y="2814"/>
                  </a:lnTo>
                  <a:cubicBezTo>
                    <a:pt x="3299" y="2814"/>
                    <a:pt x="3358" y="2718"/>
                    <a:pt x="3310" y="2635"/>
                  </a:cubicBezTo>
                  <a:lnTo>
                    <a:pt x="1822" y="63"/>
                  </a:lnTo>
                  <a:cubicBezTo>
                    <a:pt x="1798" y="21"/>
                    <a:pt x="1757" y="1"/>
                    <a:pt x="1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33"/>
          <p:cNvGrpSpPr/>
          <p:nvPr/>
        </p:nvGrpSpPr>
        <p:grpSpPr>
          <a:xfrm>
            <a:off x="1060735" y="1417563"/>
            <a:ext cx="1440000" cy="2107025"/>
            <a:chOff x="1060735" y="1417563"/>
            <a:chExt cx="1440000" cy="2107025"/>
          </a:xfrm>
        </p:grpSpPr>
        <p:sp>
          <p:nvSpPr>
            <p:cNvPr id="1599" name="Google Shape;1599;p33"/>
            <p:cNvSpPr/>
            <p:nvPr/>
          </p:nvSpPr>
          <p:spPr>
            <a:xfrm>
              <a:off x="1231397" y="1417563"/>
              <a:ext cx="1098675" cy="1601225"/>
            </a:xfrm>
            <a:custGeom>
              <a:avLst/>
              <a:gdLst/>
              <a:ahLst/>
              <a:cxnLst/>
              <a:rect l="l" t="t" r="r" b="b"/>
              <a:pathLst>
                <a:path w="43947" h="64049" extrusionOk="0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29" y="53"/>
                    <a:pt x="4167" y="101"/>
                    <a:pt x="3906" y="172"/>
                  </a:cubicBezTo>
                  <a:cubicBezTo>
                    <a:pt x="2774" y="482"/>
                    <a:pt x="1774" y="1208"/>
                    <a:pt x="1131" y="2196"/>
                  </a:cubicBezTo>
                  <a:cubicBezTo>
                    <a:pt x="810" y="2684"/>
                    <a:pt x="584" y="3232"/>
                    <a:pt x="465" y="3803"/>
                  </a:cubicBezTo>
                  <a:cubicBezTo>
                    <a:pt x="405" y="4089"/>
                    <a:pt x="369" y="4387"/>
                    <a:pt x="357" y="4673"/>
                  </a:cubicBezTo>
                  <a:cubicBezTo>
                    <a:pt x="346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57" y="12173"/>
                  </a:cubicBezTo>
                  <a:cubicBezTo>
                    <a:pt x="393" y="19960"/>
                    <a:pt x="334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03" y="56619"/>
                    <a:pt x="215" y="56774"/>
                  </a:cubicBezTo>
                  <a:cubicBezTo>
                    <a:pt x="238" y="57917"/>
                    <a:pt x="274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6" y="55143"/>
                    <a:pt x="893" y="53667"/>
                  </a:cubicBezTo>
                  <a:cubicBezTo>
                    <a:pt x="1060" y="48988"/>
                    <a:pt x="1096" y="44094"/>
                    <a:pt x="1119" y="38331"/>
                  </a:cubicBezTo>
                  <a:cubicBezTo>
                    <a:pt x="1108" y="34295"/>
                    <a:pt x="1191" y="29497"/>
                    <a:pt x="1143" y="24544"/>
                  </a:cubicBezTo>
                  <a:cubicBezTo>
                    <a:pt x="1108" y="20448"/>
                    <a:pt x="1108" y="16329"/>
                    <a:pt x="1108" y="12209"/>
                  </a:cubicBezTo>
                  <a:lnTo>
                    <a:pt x="1108" y="6018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41" y="3172"/>
                  </a:cubicBezTo>
                  <a:cubicBezTo>
                    <a:pt x="1810" y="2327"/>
                    <a:pt x="2477" y="1625"/>
                    <a:pt x="3286" y="1196"/>
                  </a:cubicBezTo>
                  <a:cubicBezTo>
                    <a:pt x="3858" y="910"/>
                    <a:pt x="4477" y="743"/>
                    <a:pt x="5120" y="732"/>
                  </a:cubicBezTo>
                  <a:lnTo>
                    <a:pt x="7251" y="732"/>
                  </a:lnTo>
                  <a:lnTo>
                    <a:pt x="11537" y="720"/>
                  </a:lnTo>
                  <a:cubicBezTo>
                    <a:pt x="20253" y="696"/>
                    <a:pt x="28968" y="684"/>
                    <a:pt x="37684" y="660"/>
                  </a:cubicBezTo>
                  <a:cubicBezTo>
                    <a:pt x="38033" y="660"/>
                    <a:pt x="38403" y="655"/>
                    <a:pt x="38756" y="655"/>
                  </a:cubicBezTo>
                  <a:cubicBezTo>
                    <a:pt x="38932" y="655"/>
                    <a:pt x="39104" y="656"/>
                    <a:pt x="39267" y="660"/>
                  </a:cubicBezTo>
                  <a:cubicBezTo>
                    <a:pt x="39755" y="684"/>
                    <a:pt x="40232" y="791"/>
                    <a:pt x="40684" y="970"/>
                  </a:cubicBezTo>
                  <a:cubicBezTo>
                    <a:pt x="41589" y="1351"/>
                    <a:pt x="42339" y="2053"/>
                    <a:pt x="42791" y="2922"/>
                  </a:cubicBezTo>
                  <a:cubicBezTo>
                    <a:pt x="43006" y="3351"/>
                    <a:pt x="43160" y="3827"/>
                    <a:pt x="43220" y="4315"/>
                  </a:cubicBezTo>
                  <a:cubicBezTo>
                    <a:pt x="43268" y="4780"/>
                    <a:pt x="43244" y="5351"/>
                    <a:pt x="43256" y="5875"/>
                  </a:cubicBezTo>
                  <a:lnTo>
                    <a:pt x="43280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82" y="52369"/>
                    <a:pt x="43494" y="54822"/>
                    <a:pt x="43506" y="57274"/>
                  </a:cubicBezTo>
                  <a:cubicBezTo>
                    <a:pt x="43470" y="58501"/>
                    <a:pt x="43672" y="59763"/>
                    <a:pt x="43172" y="60870"/>
                  </a:cubicBezTo>
                  <a:cubicBezTo>
                    <a:pt x="42696" y="61977"/>
                    <a:pt x="41767" y="62882"/>
                    <a:pt x="40636" y="63299"/>
                  </a:cubicBezTo>
                  <a:cubicBezTo>
                    <a:pt x="40220" y="63454"/>
                    <a:pt x="39779" y="63549"/>
                    <a:pt x="39339" y="63573"/>
                  </a:cubicBezTo>
                  <a:cubicBezTo>
                    <a:pt x="39176" y="63581"/>
                    <a:pt x="39010" y="63584"/>
                    <a:pt x="38842" y="63584"/>
                  </a:cubicBezTo>
                  <a:cubicBezTo>
                    <a:pt x="38659" y="63584"/>
                    <a:pt x="38474" y="63581"/>
                    <a:pt x="38290" y="63581"/>
                  </a:cubicBezTo>
                  <a:cubicBezTo>
                    <a:pt x="38187" y="63581"/>
                    <a:pt x="38084" y="63582"/>
                    <a:pt x="37981" y="63585"/>
                  </a:cubicBezTo>
                  <a:cubicBezTo>
                    <a:pt x="37076" y="63585"/>
                    <a:pt x="36160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18" y="63739"/>
                    <a:pt x="7007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65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2" y="59140"/>
                    <a:pt x="370" y="59141"/>
                    <a:pt x="369" y="59144"/>
                  </a:cubicBezTo>
                  <a:cubicBezTo>
                    <a:pt x="346" y="59227"/>
                    <a:pt x="310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46" y="63001"/>
                    <a:pt x="3096" y="63775"/>
                    <a:pt x="4441" y="63966"/>
                  </a:cubicBezTo>
                  <a:cubicBezTo>
                    <a:pt x="4793" y="64013"/>
                    <a:pt x="5120" y="64025"/>
                    <a:pt x="5440" y="64025"/>
                  </a:cubicBezTo>
                  <a:cubicBezTo>
                    <a:pt x="5760" y="64025"/>
                    <a:pt x="6072" y="64013"/>
                    <a:pt x="6394" y="64013"/>
                  </a:cubicBezTo>
                  <a:lnTo>
                    <a:pt x="8287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898" y="64049"/>
                    <a:pt x="39172" y="64037"/>
                  </a:cubicBezTo>
                  <a:cubicBezTo>
                    <a:pt x="39315" y="64037"/>
                    <a:pt x="39458" y="64025"/>
                    <a:pt x="39589" y="64013"/>
                  </a:cubicBezTo>
                  <a:lnTo>
                    <a:pt x="40005" y="63954"/>
                  </a:lnTo>
                  <a:cubicBezTo>
                    <a:pt x="41089" y="63739"/>
                    <a:pt x="42089" y="63144"/>
                    <a:pt x="42791" y="62299"/>
                  </a:cubicBezTo>
                  <a:cubicBezTo>
                    <a:pt x="43541" y="61406"/>
                    <a:pt x="43946" y="60239"/>
                    <a:pt x="43934" y="59084"/>
                  </a:cubicBezTo>
                  <a:lnTo>
                    <a:pt x="43922" y="55822"/>
                  </a:lnTo>
                  <a:lnTo>
                    <a:pt x="43899" y="49297"/>
                  </a:lnTo>
                  <a:lnTo>
                    <a:pt x="43899" y="36248"/>
                  </a:lnTo>
                  <a:lnTo>
                    <a:pt x="43899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63" y="5899"/>
                  </a:lnTo>
                  <a:cubicBezTo>
                    <a:pt x="43863" y="5327"/>
                    <a:pt x="43899" y="4780"/>
                    <a:pt x="43827" y="4172"/>
                  </a:cubicBezTo>
                  <a:cubicBezTo>
                    <a:pt x="43672" y="2994"/>
                    <a:pt x="43065" y="1875"/>
                    <a:pt x="42148" y="1113"/>
                  </a:cubicBezTo>
                  <a:cubicBezTo>
                    <a:pt x="41684" y="732"/>
                    <a:pt x="41160" y="446"/>
                    <a:pt x="40601" y="255"/>
                  </a:cubicBezTo>
                  <a:cubicBezTo>
                    <a:pt x="40086" y="69"/>
                    <a:pt x="39521" y="4"/>
                    <a:pt x="38989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0" name="Google Shape;1600;p33"/>
            <p:cNvGrpSpPr/>
            <p:nvPr/>
          </p:nvGrpSpPr>
          <p:grpSpPr>
            <a:xfrm>
              <a:off x="1534710" y="1658988"/>
              <a:ext cx="492050" cy="459150"/>
              <a:chOff x="1535900" y="1494500"/>
              <a:chExt cx="492050" cy="459150"/>
            </a:xfrm>
          </p:grpSpPr>
          <p:sp>
            <p:nvSpPr>
              <p:cNvPr id="1601" name="Google Shape;1601;p33"/>
              <p:cNvSpPr/>
              <p:nvPr/>
            </p:nvSpPr>
            <p:spPr>
              <a:xfrm>
                <a:off x="1535900" y="1638425"/>
                <a:ext cx="325950" cy="315225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2609" extrusionOk="0">
                    <a:moveTo>
                      <a:pt x="6677" y="1"/>
                    </a:moveTo>
                    <a:cubicBezTo>
                      <a:pt x="5339" y="1"/>
                      <a:pt x="4002" y="397"/>
                      <a:pt x="2906" y="1153"/>
                    </a:cubicBezTo>
                    <a:cubicBezTo>
                      <a:pt x="2715" y="1308"/>
                      <a:pt x="2513" y="1439"/>
                      <a:pt x="2334" y="1617"/>
                    </a:cubicBezTo>
                    <a:cubicBezTo>
                      <a:pt x="1465" y="2391"/>
                      <a:pt x="834" y="3415"/>
                      <a:pt x="500" y="4522"/>
                    </a:cubicBezTo>
                    <a:cubicBezTo>
                      <a:pt x="0" y="6177"/>
                      <a:pt x="227" y="8047"/>
                      <a:pt x="1120" y="9535"/>
                    </a:cubicBezTo>
                    <a:cubicBezTo>
                      <a:pt x="1929" y="10904"/>
                      <a:pt x="3275" y="11928"/>
                      <a:pt x="4799" y="12357"/>
                    </a:cubicBezTo>
                    <a:cubicBezTo>
                      <a:pt x="5357" y="12519"/>
                      <a:pt x="5938" y="12609"/>
                      <a:pt x="6519" y="12609"/>
                    </a:cubicBezTo>
                    <a:cubicBezTo>
                      <a:pt x="6792" y="12609"/>
                      <a:pt x="7064" y="12589"/>
                      <a:pt x="7335" y="12547"/>
                    </a:cubicBezTo>
                    <a:cubicBezTo>
                      <a:pt x="8811" y="12321"/>
                      <a:pt x="10216" y="11630"/>
                      <a:pt x="11264" y="10547"/>
                    </a:cubicBezTo>
                    <a:cubicBezTo>
                      <a:pt x="11371" y="10440"/>
                      <a:pt x="11478" y="10321"/>
                      <a:pt x="11573" y="10202"/>
                    </a:cubicBezTo>
                    <a:cubicBezTo>
                      <a:pt x="11669" y="10083"/>
                      <a:pt x="11776" y="9975"/>
                      <a:pt x="11871" y="9868"/>
                    </a:cubicBezTo>
                    <a:cubicBezTo>
                      <a:pt x="12633" y="9082"/>
                      <a:pt x="13038" y="7963"/>
                      <a:pt x="12907" y="6892"/>
                    </a:cubicBezTo>
                    <a:cubicBezTo>
                      <a:pt x="12907" y="6856"/>
                      <a:pt x="12907" y="6820"/>
                      <a:pt x="12907" y="6796"/>
                    </a:cubicBezTo>
                    <a:cubicBezTo>
                      <a:pt x="12895" y="6570"/>
                      <a:pt x="12859" y="6368"/>
                      <a:pt x="12728" y="6332"/>
                    </a:cubicBezTo>
                    <a:cubicBezTo>
                      <a:pt x="12715" y="6329"/>
                      <a:pt x="12702" y="6328"/>
                      <a:pt x="12688" y="6328"/>
                    </a:cubicBezTo>
                    <a:cubicBezTo>
                      <a:pt x="12595" y="6328"/>
                      <a:pt x="12505" y="6402"/>
                      <a:pt x="12442" y="6558"/>
                    </a:cubicBezTo>
                    <a:cubicBezTo>
                      <a:pt x="12395" y="6677"/>
                      <a:pt x="12347" y="6796"/>
                      <a:pt x="12311" y="6915"/>
                    </a:cubicBezTo>
                    <a:cubicBezTo>
                      <a:pt x="12252" y="7046"/>
                      <a:pt x="12204" y="7166"/>
                      <a:pt x="12157" y="7285"/>
                    </a:cubicBezTo>
                    <a:cubicBezTo>
                      <a:pt x="11859" y="8058"/>
                      <a:pt x="11538" y="8832"/>
                      <a:pt x="10930" y="9606"/>
                    </a:cubicBezTo>
                    <a:cubicBezTo>
                      <a:pt x="10537" y="10166"/>
                      <a:pt x="9894" y="10678"/>
                      <a:pt x="9192" y="11118"/>
                    </a:cubicBezTo>
                    <a:cubicBezTo>
                      <a:pt x="8397" y="11616"/>
                      <a:pt x="7456" y="11854"/>
                      <a:pt x="6512" y="11854"/>
                    </a:cubicBezTo>
                    <a:cubicBezTo>
                      <a:pt x="6055" y="11854"/>
                      <a:pt x="5598" y="11798"/>
                      <a:pt x="5156" y="11690"/>
                    </a:cubicBezTo>
                    <a:cubicBezTo>
                      <a:pt x="4680" y="11595"/>
                      <a:pt x="4239" y="11404"/>
                      <a:pt x="3798" y="11178"/>
                    </a:cubicBezTo>
                    <a:cubicBezTo>
                      <a:pt x="2501" y="10475"/>
                      <a:pt x="1501" y="9213"/>
                      <a:pt x="1084" y="7785"/>
                    </a:cubicBezTo>
                    <a:cubicBezTo>
                      <a:pt x="679" y="6380"/>
                      <a:pt x="798" y="4784"/>
                      <a:pt x="1524" y="3451"/>
                    </a:cubicBezTo>
                    <a:cubicBezTo>
                      <a:pt x="1893" y="2760"/>
                      <a:pt x="2429" y="2165"/>
                      <a:pt x="3060" y="1689"/>
                    </a:cubicBezTo>
                    <a:cubicBezTo>
                      <a:pt x="3739" y="1165"/>
                      <a:pt x="4537" y="748"/>
                      <a:pt x="5406" y="558"/>
                    </a:cubicBezTo>
                    <a:cubicBezTo>
                      <a:pt x="5799" y="470"/>
                      <a:pt x="6204" y="425"/>
                      <a:pt x="6610" y="425"/>
                    </a:cubicBezTo>
                    <a:cubicBezTo>
                      <a:pt x="7091" y="425"/>
                      <a:pt x="7573" y="488"/>
                      <a:pt x="8037" y="617"/>
                    </a:cubicBezTo>
                    <a:cubicBezTo>
                      <a:pt x="8668" y="808"/>
                      <a:pt x="9299" y="1034"/>
                      <a:pt x="9859" y="1391"/>
                    </a:cubicBezTo>
                    <a:cubicBezTo>
                      <a:pt x="10871" y="2058"/>
                      <a:pt x="11704" y="3034"/>
                      <a:pt x="12169" y="4177"/>
                    </a:cubicBezTo>
                    <a:cubicBezTo>
                      <a:pt x="12419" y="4749"/>
                      <a:pt x="12573" y="5356"/>
                      <a:pt x="12645" y="5975"/>
                    </a:cubicBezTo>
                    <a:cubicBezTo>
                      <a:pt x="12657" y="6082"/>
                      <a:pt x="12704" y="6189"/>
                      <a:pt x="12728" y="6296"/>
                    </a:cubicBezTo>
                    <a:cubicBezTo>
                      <a:pt x="12740" y="6308"/>
                      <a:pt x="12764" y="6332"/>
                      <a:pt x="12776" y="6332"/>
                    </a:cubicBezTo>
                    <a:cubicBezTo>
                      <a:pt x="12800" y="6308"/>
                      <a:pt x="12835" y="6296"/>
                      <a:pt x="12835" y="6261"/>
                    </a:cubicBezTo>
                    <a:cubicBezTo>
                      <a:pt x="12847" y="6106"/>
                      <a:pt x="12859" y="5951"/>
                      <a:pt x="12847" y="5808"/>
                    </a:cubicBezTo>
                    <a:cubicBezTo>
                      <a:pt x="12835" y="5558"/>
                      <a:pt x="12776" y="5320"/>
                      <a:pt x="12740" y="5070"/>
                    </a:cubicBezTo>
                    <a:cubicBezTo>
                      <a:pt x="12669" y="4832"/>
                      <a:pt x="12609" y="4594"/>
                      <a:pt x="12538" y="4368"/>
                    </a:cubicBezTo>
                    <a:cubicBezTo>
                      <a:pt x="12097" y="2975"/>
                      <a:pt x="11168" y="1760"/>
                      <a:pt x="9942" y="962"/>
                    </a:cubicBezTo>
                    <a:cubicBezTo>
                      <a:pt x="9275" y="534"/>
                      <a:pt x="8513" y="212"/>
                      <a:pt x="7716" y="81"/>
                    </a:cubicBezTo>
                    <a:cubicBezTo>
                      <a:pt x="7372" y="27"/>
                      <a:pt x="7025" y="1"/>
                      <a:pt x="667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1656150" y="1719950"/>
                <a:ext cx="8842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821" extrusionOk="0">
                    <a:moveTo>
                      <a:pt x="1852" y="0"/>
                    </a:moveTo>
                    <a:cubicBezTo>
                      <a:pt x="1778" y="0"/>
                      <a:pt x="1704" y="4"/>
                      <a:pt x="1632" y="11"/>
                    </a:cubicBezTo>
                    <a:cubicBezTo>
                      <a:pt x="1346" y="47"/>
                      <a:pt x="1072" y="130"/>
                      <a:pt x="834" y="297"/>
                    </a:cubicBezTo>
                    <a:cubicBezTo>
                      <a:pt x="584" y="476"/>
                      <a:pt x="382" y="726"/>
                      <a:pt x="298" y="1023"/>
                    </a:cubicBezTo>
                    <a:cubicBezTo>
                      <a:pt x="191" y="1297"/>
                      <a:pt x="179" y="1630"/>
                      <a:pt x="310" y="1916"/>
                    </a:cubicBezTo>
                    <a:cubicBezTo>
                      <a:pt x="346" y="2000"/>
                      <a:pt x="393" y="2083"/>
                      <a:pt x="441" y="2142"/>
                    </a:cubicBezTo>
                    <a:cubicBezTo>
                      <a:pt x="691" y="2488"/>
                      <a:pt x="1048" y="2678"/>
                      <a:pt x="1370" y="2881"/>
                    </a:cubicBezTo>
                    <a:cubicBezTo>
                      <a:pt x="1620" y="3023"/>
                      <a:pt x="1882" y="3143"/>
                      <a:pt x="2108" y="3297"/>
                    </a:cubicBezTo>
                    <a:cubicBezTo>
                      <a:pt x="2346" y="3440"/>
                      <a:pt x="2584" y="3595"/>
                      <a:pt x="2775" y="3785"/>
                    </a:cubicBezTo>
                    <a:cubicBezTo>
                      <a:pt x="2953" y="3952"/>
                      <a:pt x="3084" y="4155"/>
                      <a:pt x="3132" y="4381"/>
                    </a:cubicBezTo>
                    <a:cubicBezTo>
                      <a:pt x="3179" y="4595"/>
                      <a:pt x="3120" y="4821"/>
                      <a:pt x="2965" y="5000"/>
                    </a:cubicBezTo>
                    <a:cubicBezTo>
                      <a:pt x="2810" y="5190"/>
                      <a:pt x="2572" y="5321"/>
                      <a:pt x="2334" y="5393"/>
                    </a:cubicBezTo>
                    <a:cubicBezTo>
                      <a:pt x="2216" y="5432"/>
                      <a:pt x="2091" y="5450"/>
                      <a:pt x="1964" y="5450"/>
                    </a:cubicBezTo>
                    <a:cubicBezTo>
                      <a:pt x="1861" y="5450"/>
                      <a:pt x="1757" y="5438"/>
                      <a:pt x="1655" y="5417"/>
                    </a:cubicBezTo>
                    <a:cubicBezTo>
                      <a:pt x="1429" y="5369"/>
                      <a:pt x="1203" y="5298"/>
                      <a:pt x="1001" y="5190"/>
                    </a:cubicBezTo>
                    <a:cubicBezTo>
                      <a:pt x="917" y="5143"/>
                      <a:pt x="834" y="5107"/>
                      <a:pt x="774" y="5036"/>
                    </a:cubicBezTo>
                    <a:cubicBezTo>
                      <a:pt x="679" y="4917"/>
                      <a:pt x="584" y="4809"/>
                      <a:pt x="512" y="4714"/>
                    </a:cubicBezTo>
                    <a:cubicBezTo>
                      <a:pt x="441" y="4607"/>
                      <a:pt x="382" y="4524"/>
                      <a:pt x="322" y="4405"/>
                    </a:cubicBezTo>
                    <a:cubicBezTo>
                      <a:pt x="322" y="4393"/>
                      <a:pt x="322" y="4381"/>
                      <a:pt x="322" y="4381"/>
                    </a:cubicBezTo>
                    <a:cubicBezTo>
                      <a:pt x="310" y="4321"/>
                      <a:pt x="286" y="4274"/>
                      <a:pt x="227" y="4250"/>
                    </a:cubicBezTo>
                    <a:cubicBezTo>
                      <a:pt x="209" y="4243"/>
                      <a:pt x="192" y="4239"/>
                      <a:pt x="176" y="4239"/>
                    </a:cubicBezTo>
                    <a:cubicBezTo>
                      <a:pt x="139" y="4239"/>
                      <a:pt x="109" y="4260"/>
                      <a:pt x="84" y="4309"/>
                    </a:cubicBezTo>
                    <a:cubicBezTo>
                      <a:pt x="36" y="4393"/>
                      <a:pt x="12" y="4500"/>
                      <a:pt x="1" y="4607"/>
                    </a:cubicBezTo>
                    <a:cubicBezTo>
                      <a:pt x="12" y="4786"/>
                      <a:pt x="84" y="4964"/>
                      <a:pt x="203" y="5119"/>
                    </a:cubicBezTo>
                    <a:cubicBezTo>
                      <a:pt x="322" y="5274"/>
                      <a:pt x="477" y="5393"/>
                      <a:pt x="655" y="5488"/>
                    </a:cubicBezTo>
                    <a:cubicBezTo>
                      <a:pt x="905" y="5619"/>
                      <a:pt x="1203" y="5762"/>
                      <a:pt x="1548" y="5798"/>
                    </a:cubicBezTo>
                    <a:cubicBezTo>
                      <a:pt x="1657" y="5812"/>
                      <a:pt x="1771" y="5820"/>
                      <a:pt x="1887" y="5820"/>
                    </a:cubicBezTo>
                    <a:cubicBezTo>
                      <a:pt x="2065" y="5820"/>
                      <a:pt x="2249" y="5800"/>
                      <a:pt x="2429" y="5750"/>
                    </a:cubicBezTo>
                    <a:cubicBezTo>
                      <a:pt x="2715" y="5679"/>
                      <a:pt x="2989" y="5524"/>
                      <a:pt x="3203" y="5298"/>
                    </a:cubicBezTo>
                    <a:cubicBezTo>
                      <a:pt x="3358" y="5131"/>
                      <a:pt x="3465" y="4917"/>
                      <a:pt x="3501" y="4690"/>
                    </a:cubicBezTo>
                    <a:cubicBezTo>
                      <a:pt x="3537" y="4333"/>
                      <a:pt x="3406" y="3988"/>
                      <a:pt x="3203" y="3750"/>
                    </a:cubicBezTo>
                    <a:cubicBezTo>
                      <a:pt x="3013" y="3500"/>
                      <a:pt x="2763" y="3321"/>
                      <a:pt x="2537" y="3178"/>
                    </a:cubicBezTo>
                    <a:cubicBezTo>
                      <a:pt x="2060" y="2857"/>
                      <a:pt x="1548" y="2690"/>
                      <a:pt x="1108" y="2404"/>
                    </a:cubicBezTo>
                    <a:cubicBezTo>
                      <a:pt x="893" y="2261"/>
                      <a:pt x="691" y="2083"/>
                      <a:pt x="572" y="1869"/>
                    </a:cubicBezTo>
                    <a:cubicBezTo>
                      <a:pt x="298" y="1404"/>
                      <a:pt x="512" y="654"/>
                      <a:pt x="1072" y="416"/>
                    </a:cubicBezTo>
                    <a:cubicBezTo>
                      <a:pt x="1274" y="321"/>
                      <a:pt x="1477" y="237"/>
                      <a:pt x="1703" y="214"/>
                    </a:cubicBezTo>
                    <a:cubicBezTo>
                      <a:pt x="1784" y="204"/>
                      <a:pt x="1867" y="199"/>
                      <a:pt x="1950" y="199"/>
                    </a:cubicBezTo>
                    <a:cubicBezTo>
                      <a:pt x="2284" y="199"/>
                      <a:pt x="2625" y="283"/>
                      <a:pt x="2882" y="511"/>
                    </a:cubicBezTo>
                    <a:cubicBezTo>
                      <a:pt x="3037" y="654"/>
                      <a:pt x="3168" y="833"/>
                      <a:pt x="3227" y="1047"/>
                    </a:cubicBezTo>
                    <a:cubicBezTo>
                      <a:pt x="3239" y="1083"/>
                      <a:pt x="3263" y="1118"/>
                      <a:pt x="3287" y="1166"/>
                    </a:cubicBezTo>
                    <a:cubicBezTo>
                      <a:pt x="3287" y="1166"/>
                      <a:pt x="3299" y="1178"/>
                      <a:pt x="3299" y="1178"/>
                    </a:cubicBezTo>
                    <a:cubicBezTo>
                      <a:pt x="3310" y="1166"/>
                      <a:pt x="3334" y="1154"/>
                      <a:pt x="3334" y="1142"/>
                    </a:cubicBezTo>
                    <a:cubicBezTo>
                      <a:pt x="3334" y="1083"/>
                      <a:pt x="3334" y="1023"/>
                      <a:pt x="3322" y="976"/>
                    </a:cubicBezTo>
                    <a:cubicBezTo>
                      <a:pt x="3275" y="785"/>
                      <a:pt x="3168" y="630"/>
                      <a:pt x="3049" y="499"/>
                    </a:cubicBezTo>
                    <a:cubicBezTo>
                      <a:pt x="2882" y="297"/>
                      <a:pt x="2644" y="142"/>
                      <a:pt x="2394" y="83"/>
                    </a:cubicBezTo>
                    <a:cubicBezTo>
                      <a:pt x="2216" y="24"/>
                      <a:pt x="2033" y="0"/>
                      <a:pt x="185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1695450" y="1705225"/>
                <a:ext cx="14900" cy="1829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316" extrusionOk="0">
                    <a:moveTo>
                      <a:pt x="339" y="0"/>
                    </a:moveTo>
                    <a:cubicBezTo>
                      <a:pt x="299" y="0"/>
                      <a:pt x="265" y="14"/>
                      <a:pt x="238" y="41"/>
                    </a:cubicBezTo>
                    <a:cubicBezTo>
                      <a:pt x="203" y="88"/>
                      <a:pt x="167" y="148"/>
                      <a:pt x="143" y="195"/>
                    </a:cubicBezTo>
                    <a:cubicBezTo>
                      <a:pt x="60" y="362"/>
                      <a:pt x="36" y="541"/>
                      <a:pt x="36" y="743"/>
                    </a:cubicBezTo>
                    <a:cubicBezTo>
                      <a:pt x="36" y="886"/>
                      <a:pt x="0" y="1053"/>
                      <a:pt x="12" y="1231"/>
                    </a:cubicBezTo>
                    <a:cubicBezTo>
                      <a:pt x="48" y="1529"/>
                      <a:pt x="36" y="1827"/>
                      <a:pt x="36" y="2112"/>
                    </a:cubicBezTo>
                    <a:cubicBezTo>
                      <a:pt x="36" y="2219"/>
                      <a:pt x="48" y="2315"/>
                      <a:pt x="48" y="2422"/>
                    </a:cubicBezTo>
                    <a:cubicBezTo>
                      <a:pt x="60" y="2731"/>
                      <a:pt x="60" y="3041"/>
                      <a:pt x="72" y="3351"/>
                    </a:cubicBezTo>
                    <a:cubicBezTo>
                      <a:pt x="95" y="3660"/>
                      <a:pt x="131" y="3958"/>
                      <a:pt x="143" y="4267"/>
                    </a:cubicBezTo>
                    <a:cubicBezTo>
                      <a:pt x="155" y="4422"/>
                      <a:pt x="155" y="4589"/>
                      <a:pt x="167" y="4744"/>
                    </a:cubicBezTo>
                    <a:cubicBezTo>
                      <a:pt x="179" y="5089"/>
                      <a:pt x="250" y="5446"/>
                      <a:pt x="226" y="5791"/>
                    </a:cubicBezTo>
                    <a:cubicBezTo>
                      <a:pt x="226" y="5922"/>
                      <a:pt x="250" y="6053"/>
                      <a:pt x="250" y="6184"/>
                    </a:cubicBezTo>
                    <a:cubicBezTo>
                      <a:pt x="274" y="6422"/>
                      <a:pt x="286" y="6660"/>
                      <a:pt x="298" y="6887"/>
                    </a:cubicBezTo>
                    <a:cubicBezTo>
                      <a:pt x="310" y="7006"/>
                      <a:pt x="334" y="7125"/>
                      <a:pt x="345" y="7244"/>
                    </a:cubicBezTo>
                    <a:cubicBezTo>
                      <a:pt x="357" y="7268"/>
                      <a:pt x="369" y="7291"/>
                      <a:pt x="381" y="7303"/>
                    </a:cubicBezTo>
                    <a:cubicBezTo>
                      <a:pt x="393" y="7315"/>
                      <a:pt x="393" y="7315"/>
                      <a:pt x="405" y="7315"/>
                    </a:cubicBezTo>
                    <a:cubicBezTo>
                      <a:pt x="417" y="7315"/>
                      <a:pt x="441" y="7303"/>
                      <a:pt x="441" y="7303"/>
                    </a:cubicBezTo>
                    <a:cubicBezTo>
                      <a:pt x="453" y="7280"/>
                      <a:pt x="453" y="7244"/>
                      <a:pt x="453" y="7220"/>
                    </a:cubicBezTo>
                    <a:cubicBezTo>
                      <a:pt x="453" y="7125"/>
                      <a:pt x="441" y="7041"/>
                      <a:pt x="441" y="6946"/>
                    </a:cubicBezTo>
                    <a:cubicBezTo>
                      <a:pt x="441" y="6684"/>
                      <a:pt x="453" y="6410"/>
                      <a:pt x="453" y="6148"/>
                    </a:cubicBezTo>
                    <a:cubicBezTo>
                      <a:pt x="464" y="6006"/>
                      <a:pt x="464" y="5851"/>
                      <a:pt x="453" y="5708"/>
                    </a:cubicBezTo>
                    <a:cubicBezTo>
                      <a:pt x="417" y="5398"/>
                      <a:pt x="417" y="5089"/>
                      <a:pt x="417" y="4779"/>
                    </a:cubicBezTo>
                    <a:cubicBezTo>
                      <a:pt x="429" y="4732"/>
                      <a:pt x="417" y="4684"/>
                      <a:pt x="417" y="4648"/>
                    </a:cubicBezTo>
                    <a:cubicBezTo>
                      <a:pt x="417" y="4434"/>
                      <a:pt x="405" y="4208"/>
                      <a:pt x="405" y="3993"/>
                    </a:cubicBezTo>
                    <a:cubicBezTo>
                      <a:pt x="405" y="3672"/>
                      <a:pt x="405" y="3351"/>
                      <a:pt x="405" y="3029"/>
                    </a:cubicBezTo>
                    <a:cubicBezTo>
                      <a:pt x="405" y="2743"/>
                      <a:pt x="405" y="2446"/>
                      <a:pt x="405" y="2148"/>
                    </a:cubicBezTo>
                    <a:cubicBezTo>
                      <a:pt x="405" y="1993"/>
                      <a:pt x="417" y="1838"/>
                      <a:pt x="405" y="1672"/>
                    </a:cubicBezTo>
                    <a:cubicBezTo>
                      <a:pt x="393" y="1398"/>
                      <a:pt x="417" y="1124"/>
                      <a:pt x="453" y="850"/>
                    </a:cubicBezTo>
                    <a:cubicBezTo>
                      <a:pt x="453" y="791"/>
                      <a:pt x="464" y="731"/>
                      <a:pt x="488" y="684"/>
                    </a:cubicBezTo>
                    <a:cubicBezTo>
                      <a:pt x="595" y="481"/>
                      <a:pt x="595" y="291"/>
                      <a:pt x="488" y="100"/>
                    </a:cubicBezTo>
                    <a:cubicBezTo>
                      <a:pt x="488" y="100"/>
                      <a:pt x="488" y="88"/>
                      <a:pt x="488" y="88"/>
                    </a:cubicBezTo>
                    <a:cubicBezTo>
                      <a:pt x="476" y="41"/>
                      <a:pt x="453" y="5"/>
                      <a:pt x="381" y="5"/>
                    </a:cubicBezTo>
                    <a:cubicBezTo>
                      <a:pt x="366" y="2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1707050" y="1494500"/>
                <a:ext cx="320900" cy="315600"/>
              </a:xfrm>
              <a:custGeom>
                <a:avLst/>
                <a:gdLst/>
                <a:ahLst/>
                <a:cxnLst/>
                <a:rect l="l" t="t" r="r" b="b"/>
                <a:pathLst>
                  <a:path w="12836" h="12624" extrusionOk="0">
                    <a:moveTo>
                      <a:pt x="6494" y="0"/>
                    </a:moveTo>
                    <a:cubicBezTo>
                      <a:pt x="6250" y="0"/>
                      <a:pt x="6005" y="14"/>
                      <a:pt x="5763" y="40"/>
                    </a:cubicBezTo>
                    <a:cubicBezTo>
                      <a:pt x="5108" y="111"/>
                      <a:pt x="4465" y="290"/>
                      <a:pt x="3882" y="576"/>
                    </a:cubicBezTo>
                    <a:cubicBezTo>
                      <a:pt x="2858" y="1088"/>
                      <a:pt x="1941" y="1802"/>
                      <a:pt x="1239" y="2731"/>
                    </a:cubicBezTo>
                    <a:cubicBezTo>
                      <a:pt x="1096" y="2921"/>
                      <a:pt x="953" y="3124"/>
                      <a:pt x="822" y="3302"/>
                    </a:cubicBezTo>
                    <a:cubicBezTo>
                      <a:pt x="251" y="3933"/>
                      <a:pt x="0" y="4791"/>
                      <a:pt x="120" y="5624"/>
                    </a:cubicBezTo>
                    <a:cubicBezTo>
                      <a:pt x="131" y="5648"/>
                      <a:pt x="131" y="5672"/>
                      <a:pt x="131" y="5695"/>
                    </a:cubicBezTo>
                    <a:cubicBezTo>
                      <a:pt x="143" y="5874"/>
                      <a:pt x="167" y="6017"/>
                      <a:pt x="298" y="6053"/>
                    </a:cubicBezTo>
                    <a:cubicBezTo>
                      <a:pt x="316" y="6057"/>
                      <a:pt x="334" y="6059"/>
                      <a:pt x="352" y="6059"/>
                    </a:cubicBezTo>
                    <a:cubicBezTo>
                      <a:pt x="443" y="6059"/>
                      <a:pt x="536" y="6007"/>
                      <a:pt x="596" y="5898"/>
                    </a:cubicBezTo>
                    <a:cubicBezTo>
                      <a:pt x="691" y="5719"/>
                      <a:pt x="762" y="5529"/>
                      <a:pt x="858" y="5338"/>
                    </a:cubicBezTo>
                    <a:cubicBezTo>
                      <a:pt x="1120" y="4743"/>
                      <a:pt x="1346" y="4160"/>
                      <a:pt x="1739" y="3517"/>
                    </a:cubicBezTo>
                    <a:cubicBezTo>
                      <a:pt x="2001" y="3052"/>
                      <a:pt x="2441" y="2612"/>
                      <a:pt x="2882" y="2159"/>
                    </a:cubicBezTo>
                    <a:cubicBezTo>
                      <a:pt x="3060" y="1969"/>
                      <a:pt x="3287" y="1814"/>
                      <a:pt x="3489" y="1647"/>
                    </a:cubicBezTo>
                    <a:cubicBezTo>
                      <a:pt x="3715" y="1504"/>
                      <a:pt x="3941" y="1362"/>
                      <a:pt x="4191" y="1254"/>
                    </a:cubicBezTo>
                    <a:cubicBezTo>
                      <a:pt x="4680" y="1028"/>
                      <a:pt x="5192" y="873"/>
                      <a:pt x="5727" y="802"/>
                    </a:cubicBezTo>
                    <a:cubicBezTo>
                      <a:pt x="5906" y="754"/>
                      <a:pt x="6085" y="742"/>
                      <a:pt x="6275" y="731"/>
                    </a:cubicBezTo>
                    <a:cubicBezTo>
                      <a:pt x="6370" y="725"/>
                      <a:pt x="6463" y="722"/>
                      <a:pt x="6555" y="722"/>
                    </a:cubicBezTo>
                    <a:cubicBezTo>
                      <a:pt x="6647" y="722"/>
                      <a:pt x="6739" y="725"/>
                      <a:pt x="6835" y="731"/>
                    </a:cubicBezTo>
                    <a:cubicBezTo>
                      <a:pt x="7406" y="754"/>
                      <a:pt x="7966" y="850"/>
                      <a:pt x="8502" y="1052"/>
                    </a:cubicBezTo>
                    <a:cubicBezTo>
                      <a:pt x="9037" y="1254"/>
                      <a:pt x="9549" y="1516"/>
                      <a:pt x="10002" y="1874"/>
                    </a:cubicBezTo>
                    <a:cubicBezTo>
                      <a:pt x="10454" y="2219"/>
                      <a:pt x="10871" y="2612"/>
                      <a:pt x="11216" y="3064"/>
                    </a:cubicBezTo>
                    <a:cubicBezTo>
                      <a:pt x="11550" y="3528"/>
                      <a:pt x="11823" y="4029"/>
                      <a:pt x="12026" y="4576"/>
                    </a:cubicBezTo>
                    <a:cubicBezTo>
                      <a:pt x="12216" y="5148"/>
                      <a:pt x="12288" y="5743"/>
                      <a:pt x="12300" y="6350"/>
                    </a:cubicBezTo>
                    <a:cubicBezTo>
                      <a:pt x="12323" y="7672"/>
                      <a:pt x="11942" y="9065"/>
                      <a:pt x="11026" y="10101"/>
                    </a:cubicBezTo>
                    <a:cubicBezTo>
                      <a:pt x="10680" y="10482"/>
                      <a:pt x="10335" y="10851"/>
                      <a:pt x="9930" y="11160"/>
                    </a:cubicBezTo>
                    <a:cubicBezTo>
                      <a:pt x="9192" y="11732"/>
                      <a:pt x="8299" y="12089"/>
                      <a:pt x="7370" y="12268"/>
                    </a:cubicBezTo>
                    <a:cubicBezTo>
                      <a:pt x="6963" y="12351"/>
                      <a:pt x="6547" y="12389"/>
                      <a:pt x="6121" y="12389"/>
                    </a:cubicBezTo>
                    <a:cubicBezTo>
                      <a:pt x="6062" y="12389"/>
                      <a:pt x="6002" y="12388"/>
                      <a:pt x="5942" y="12387"/>
                    </a:cubicBezTo>
                    <a:cubicBezTo>
                      <a:pt x="5858" y="12387"/>
                      <a:pt x="5775" y="12422"/>
                      <a:pt x="5692" y="12434"/>
                    </a:cubicBezTo>
                    <a:cubicBezTo>
                      <a:pt x="5680" y="12446"/>
                      <a:pt x="5656" y="12458"/>
                      <a:pt x="5656" y="12470"/>
                    </a:cubicBezTo>
                    <a:cubicBezTo>
                      <a:pt x="5668" y="12494"/>
                      <a:pt x="5680" y="12542"/>
                      <a:pt x="5704" y="12553"/>
                    </a:cubicBezTo>
                    <a:cubicBezTo>
                      <a:pt x="5811" y="12577"/>
                      <a:pt x="5930" y="12601"/>
                      <a:pt x="6049" y="12601"/>
                    </a:cubicBezTo>
                    <a:cubicBezTo>
                      <a:pt x="6172" y="12609"/>
                      <a:pt x="6301" y="12623"/>
                      <a:pt x="6432" y="12623"/>
                    </a:cubicBezTo>
                    <a:cubicBezTo>
                      <a:pt x="6490" y="12623"/>
                      <a:pt x="6549" y="12620"/>
                      <a:pt x="6608" y="12613"/>
                    </a:cubicBezTo>
                    <a:lnTo>
                      <a:pt x="7180" y="12577"/>
                    </a:lnTo>
                    <a:cubicBezTo>
                      <a:pt x="8275" y="12458"/>
                      <a:pt x="9371" y="12089"/>
                      <a:pt x="10264" y="11422"/>
                    </a:cubicBezTo>
                    <a:cubicBezTo>
                      <a:pt x="10776" y="11065"/>
                      <a:pt x="11228" y="10625"/>
                      <a:pt x="11573" y="10125"/>
                    </a:cubicBezTo>
                    <a:cubicBezTo>
                      <a:pt x="11954" y="9589"/>
                      <a:pt x="12240" y="9005"/>
                      <a:pt x="12454" y="8398"/>
                    </a:cubicBezTo>
                    <a:cubicBezTo>
                      <a:pt x="12657" y="7791"/>
                      <a:pt x="12788" y="7160"/>
                      <a:pt x="12812" y="6505"/>
                    </a:cubicBezTo>
                    <a:cubicBezTo>
                      <a:pt x="12835" y="6326"/>
                      <a:pt x="12824" y="6136"/>
                      <a:pt x="12800" y="5945"/>
                    </a:cubicBezTo>
                    <a:cubicBezTo>
                      <a:pt x="12752" y="5064"/>
                      <a:pt x="12502" y="4183"/>
                      <a:pt x="12097" y="3398"/>
                    </a:cubicBezTo>
                    <a:cubicBezTo>
                      <a:pt x="11788" y="2814"/>
                      <a:pt x="11395" y="2266"/>
                      <a:pt x="10919" y="1802"/>
                    </a:cubicBezTo>
                    <a:cubicBezTo>
                      <a:pt x="10442" y="1326"/>
                      <a:pt x="9895" y="945"/>
                      <a:pt x="9299" y="647"/>
                    </a:cubicBezTo>
                    <a:cubicBezTo>
                      <a:pt x="8434" y="210"/>
                      <a:pt x="7463" y="0"/>
                      <a:pt x="6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1827900" y="1574400"/>
                <a:ext cx="88425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824" extrusionOk="0">
                    <a:moveTo>
                      <a:pt x="1840" y="0"/>
                    </a:moveTo>
                    <a:cubicBezTo>
                      <a:pt x="1766" y="0"/>
                      <a:pt x="1692" y="4"/>
                      <a:pt x="1620" y="11"/>
                    </a:cubicBezTo>
                    <a:cubicBezTo>
                      <a:pt x="1346" y="47"/>
                      <a:pt x="1060" y="142"/>
                      <a:pt x="822" y="297"/>
                    </a:cubicBezTo>
                    <a:cubicBezTo>
                      <a:pt x="584" y="475"/>
                      <a:pt x="370" y="725"/>
                      <a:pt x="286" y="1023"/>
                    </a:cubicBezTo>
                    <a:cubicBezTo>
                      <a:pt x="191" y="1297"/>
                      <a:pt x="179" y="1630"/>
                      <a:pt x="298" y="1916"/>
                    </a:cubicBezTo>
                    <a:cubicBezTo>
                      <a:pt x="346" y="1999"/>
                      <a:pt x="381" y="2083"/>
                      <a:pt x="441" y="2142"/>
                    </a:cubicBezTo>
                    <a:cubicBezTo>
                      <a:pt x="691" y="2488"/>
                      <a:pt x="1036" y="2690"/>
                      <a:pt x="1370" y="2880"/>
                    </a:cubicBezTo>
                    <a:cubicBezTo>
                      <a:pt x="1620" y="3023"/>
                      <a:pt x="1870" y="3154"/>
                      <a:pt x="2108" y="3297"/>
                    </a:cubicBezTo>
                    <a:cubicBezTo>
                      <a:pt x="2334" y="3440"/>
                      <a:pt x="2572" y="3607"/>
                      <a:pt x="2763" y="3785"/>
                    </a:cubicBezTo>
                    <a:cubicBezTo>
                      <a:pt x="2941" y="3952"/>
                      <a:pt x="3072" y="4154"/>
                      <a:pt x="3132" y="4381"/>
                    </a:cubicBezTo>
                    <a:cubicBezTo>
                      <a:pt x="3167" y="4595"/>
                      <a:pt x="3108" y="4833"/>
                      <a:pt x="2965" y="5000"/>
                    </a:cubicBezTo>
                    <a:cubicBezTo>
                      <a:pt x="2798" y="5190"/>
                      <a:pt x="2560" y="5321"/>
                      <a:pt x="2322" y="5393"/>
                    </a:cubicBezTo>
                    <a:cubicBezTo>
                      <a:pt x="2204" y="5432"/>
                      <a:pt x="2083" y="5450"/>
                      <a:pt x="1957" y="5450"/>
                    </a:cubicBezTo>
                    <a:cubicBezTo>
                      <a:pt x="1855" y="5450"/>
                      <a:pt x="1751" y="5438"/>
                      <a:pt x="1643" y="5416"/>
                    </a:cubicBezTo>
                    <a:cubicBezTo>
                      <a:pt x="1417" y="5369"/>
                      <a:pt x="1191" y="5297"/>
                      <a:pt x="1001" y="5190"/>
                    </a:cubicBezTo>
                    <a:cubicBezTo>
                      <a:pt x="917" y="5143"/>
                      <a:pt x="822" y="5107"/>
                      <a:pt x="774" y="5035"/>
                    </a:cubicBezTo>
                    <a:cubicBezTo>
                      <a:pt x="667" y="4916"/>
                      <a:pt x="584" y="4809"/>
                      <a:pt x="512" y="4714"/>
                    </a:cubicBezTo>
                    <a:cubicBezTo>
                      <a:pt x="441" y="4607"/>
                      <a:pt x="370" y="4523"/>
                      <a:pt x="310" y="4404"/>
                    </a:cubicBezTo>
                    <a:cubicBezTo>
                      <a:pt x="310" y="4393"/>
                      <a:pt x="310" y="4393"/>
                      <a:pt x="310" y="4381"/>
                    </a:cubicBezTo>
                    <a:cubicBezTo>
                      <a:pt x="298" y="4321"/>
                      <a:pt x="286" y="4273"/>
                      <a:pt x="215" y="4250"/>
                    </a:cubicBezTo>
                    <a:cubicBezTo>
                      <a:pt x="202" y="4243"/>
                      <a:pt x="189" y="4241"/>
                      <a:pt x="176" y="4241"/>
                    </a:cubicBezTo>
                    <a:cubicBezTo>
                      <a:pt x="138" y="4241"/>
                      <a:pt x="98" y="4265"/>
                      <a:pt x="72" y="4309"/>
                    </a:cubicBezTo>
                    <a:cubicBezTo>
                      <a:pt x="24" y="4393"/>
                      <a:pt x="0" y="4500"/>
                      <a:pt x="0" y="4607"/>
                    </a:cubicBezTo>
                    <a:cubicBezTo>
                      <a:pt x="0" y="4785"/>
                      <a:pt x="72" y="4964"/>
                      <a:pt x="191" y="5119"/>
                    </a:cubicBezTo>
                    <a:cubicBezTo>
                      <a:pt x="310" y="5274"/>
                      <a:pt x="465" y="5393"/>
                      <a:pt x="643" y="5488"/>
                    </a:cubicBezTo>
                    <a:cubicBezTo>
                      <a:pt x="893" y="5619"/>
                      <a:pt x="1203" y="5762"/>
                      <a:pt x="1536" y="5797"/>
                    </a:cubicBezTo>
                    <a:cubicBezTo>
                      <a:pt x="1654" y="5813"/>
                      <a:pt x="1778" y="5824"/>
                      <a:pt x="1904" y="5824"/>
                    </a:cubicBezTo>
                    <a:cubicBezTo>
                      <a:pt x="2073" y="5824"/>
                      <a:pt x="2247" y="5804"/>
                      <a:pt x="2417" y="5750"/>
                    </a:cubicBezTo>
                    <a:cubicBezTo>
                      <a:pt x="2703" y="5678"/>
                      <a:pt x="2977" y="5524"/>
                      <a:pt x="3203" y="5297"/>
                    </a:cubicBezTo>
                    <a:cubicBezTo>
                      <a:pt x="3346" y="5131"/>
                      <a:pt x="3453" y="4916"/>
                      <a:pt x="3489" y="4690"/>
                    </a:cubicBezTo>
                    <a:cubicBezTo>
                      <a:pt x="3537" y="4333"/>
                      <a:pt x="3394" y="3988"/>
                      <a:pt x="3203" y="3750"/>
                    </a:cubicBezTo>
                    <a:cubicBezTo>
                      <a:pt x="3001" y="3500"/>
                      <a:pt x="2763" y="3333"/>
                      <a:pt x="2525" y="3178"/>
                    </a:cubicBezTo>
                    <a:cubicBezTo>
                      <a:pt x="2060" y="2869"/>
                      <a:pt x="1536" y="2690"/>
                      <a:pt x="1108" y="2404"/>
                    </a:cubicBezTo>
                    <a:cubicBezTo>
                      <a:pt x="881" y="2261"/>
                      <a:pt x="679" y="2083"/>
                      <a:pt x="560" y="1868"/>
                    </a:cubicBezTo>
                    <a:cubicBezTo>
                      <a:pt x="286" y="1404"/>
                      <a:pt x="500" y="654"/>
                      <a:pt x="1060" y="416"/>
                    </a:cubicBezTo>
                    <a:cubicBezTo>
                      <a:pt x="1262" y="321"/>
                      <a:pt x="1477" y="249"/>
                      <a:pt x="1703" y="213"/>
                    </a:cubicBezTo>
                    <a:cubicBezTo>
                      <a:pt x="1781" y="204"/>
                      <a:pt x="1861" y="199"/>
                      <a:pt x="1942" y="199"/>
                    </a:cubicBezTo>
                    <a:cubicBezTo>
                      <a:pt x="2270" y="199"/>
                      <a:pt x="2612" y="284"/>
                      <a:pt x="2870" y="523"/>
                    </a:cubicBezTo>
                    <a:cubicBezTo>
                      <a:pt x="3025" y="654"/>
                      <a:pt x="3156" y="833"/>
                      <a:pt x="3227" y="1047"/>
                    </a:cubicBezTo>
                    <a:cubicBezTo>
                      <a:pt x="3239" y="1094"/>
                      <a:pt x="3263" y="1118"/>
                      <a:pt x="3275" y="1166"/>
                    </a:cubicBezTo>
                    <a:cubicBezTo>
                      <a:pt x="3275" y="1166"/>
                      <a:pt x="3287" y="1178"/>
                      <a:pt x="3298" y="1178"/>
                    </a:cubicBezTo>
                    <a:cubicBezTo>
                      <a:pt x="3310" y="1166"/>
                      <a:pt x="3322" y="1154"/>
                      <a:pt x="3322" y="1142"/>
                    </a:cubicBezTo>
                    <a:cubicBezTo>
                      <a:pt x="3334" y="1094"/>
                      <a:pt x="3322" y="1023"/>
                      <a:pt x="3310" y="975"/>
                    </a:cubicBezTo>
                    <a:cubicBezTo>
                      <a:pt x="3263" y="785"/>
                      <a:pt x="3156" y="630"/>
                      <a:pt x="3048" y="499"/>
                    </a:cubicBezTo>
                    <a:cubicBezTo>
                      <a:pt x="2870" y="297"/>
                      <a:pt x="2632" y="154"/>
                      <a:pt x="2382" y="82"/>
                    </a:cubicBezTo>
                    <a:cubicBezTo>
                      <a:pt x="2204" y="23"/>
                      <a:pt x="2021" y="0"/>
                      <a:pt x="18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1866900" y="1559700"/>
                <a:ext cx="14900" cy="1828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315" extrusionOk="0">
                    <a:moveTo>
                      <a:pt x="360" y="1"/>
                    </a:moveTo>
                    <a:cubicBezTo>
                      <a:pt x="313" y="1"/>
                      <a:pt x="270" y="20"/>
                      <a:pt x="250" y="39"/>
                    </a:cubicBezTo>
                    <a:cubicBezTo>
                      <a:pt x="203" y="87"/>
                      <a:pt x="167" y="147"/>
                      <a:pt x="143" y="194"/>
                    </a:cubicBezTo>
                    <a:cubicBezTo>
                      <a:pt x="60" y="361"/>
                      <a:pt x="36" y="539"/>
                      <a:pt x="36" y="742"/>
                    </a:cubicBezTo>
                    <a:cubicBezTo>
                      <a:pt x="36" y="885"/>
                      <a:pt x="0" y="1051"/>
                      <a:pt x="24" y="1230"/>
                    </a:cubicBezTo>
                    <a:cubicBezTo>
                      <a:pt x="48" y="1528"/>
                      <a:pt x="36" y="1825"/>
                      <a:pt x="36" y="2111"/>
                    </a:cubicBezTo>
                    <a:cubicBezTo>
                      <a:pt x="48" y="2218"/>
                      <a:pt x="48" y="2314"/>
                      <a:pt x="48" y="2421"/>
                    </a:cubicBezTo>
                    <a:cubicBezTo>
                      <a:pt x="60" y="2730"/>
                      <a:pt x="60" y="3040"/>
                      <a:pt x="83" y="3349"/>
                    </a:cubicBezTo>
                    <a:cubicBezTo>
                      <a:pt x="95" y="3659"/>
                      <a:pt x="131" y="3957"/>
                      <a:pt x="155" y="4266"/>
                    </a:cubicBezTo>
                    <a:cubicBezTo>
                      <a:pt x="167" y="4421"/>
                      <a:pt x="167" y="4588"/>
                      <a:pt x="167" y="4742"/>
                    </a:cubicBezTo>
                    <a:cubicBezTo>
                      <a:pt x="179" y="5088"/>
                      <a:pt x="250" y="5445"/>
                      <a:pt x="238" y="5790"/>
                    </a:cubicBezTo>
                    <a:cubicBezTo>
                      <a:pt x="226" y="5921"/>
                      <a:pt x="250" y="6052"/>
                      <a:pt x="262" y="6183"/>
                    </a:cubicBezTo>
                    <a:cubicBezTo>
                      <a:pt x="274" y="6421"/>
                      <a:pt x="286" y="6659"/>
                      <a:pt x="310" y="6897"/>
                    </a:cubicBezTo>
                    <a:cubicBezTo>
                      <a:pt x="322" y="7016"/>
                      <a:pt x="334" y="7124"/>
                      <a:pt x="357" y="7243"/>
                    </a:cubicBezTo>
                    <a:cubicBezTo>
                      <a:pt x="357" y="7267"/>
                      <a:pt x="369" y="7290"/>
                      <a:pt x="393" y="7302"/>
                    </a:cubicBezTo>
                    <a:cubicBezTo>
                      <a:pt x="393" y="7314"/>
                      <a:pt x="405" y="7314"/>
                      <a:pt x="405" y="7314"/>
                    </a:cubicBezTo>
                    <a:cubicBezTo>
                      <a:pt x="417" y="7314"/>
                      <a:pt x="441" y="7314"/>
                      <a:pt x="441" y="7302"/>
                    </a:cubicBezTo>
                    <a:cubicBezTo>
                      <a:pt x="453" y="7278"/>
                      <a:pt x="464" y="7243"/>
                      <a:pt x="453" y="7219"/>
                    </a:cubicBezTo>
                    <a:cubicBezTo>
                      <a:pt x="453" y="7124"/>
                      <a:pt x="453" y="7040"/>
                      <a:pt x="453" y="6945"/>
                    </a:cubicBezTo>
                    <a:cubicBezTo>
                      <a:pt x="453" y="6683"/>
                      <a:pt x="453" y="6421"/>
                      <a:pt x="464" y="6147"/>
                    </a:cubicBezTo>
                    <a:cubicBezTo>
                      <a:pt x="464" y="6004"/>
                      <a:pt x="464" y="5862"/>
                      <a:pt x="453" y="5707"/>
                    </a:cubicBezTo>
                    <a:cubicBezTo>
                      <a:pt x="429" y="5397"/>
                      <a:pt x="417" y="5088"/>
                      <a:pt x="429" y="4778"/>
                    </a:cubicBezTo>
                    <a:cubicBezTo>
                      <a:pt x="429" y="4730"/>
                      <a:pt x="429" y="4683"/>
                      <a:pt x="429" y="4647"/>
                    </a:cubicBezTo>
                    <a:cubicBezTo>
                      <a:pt x="417" y="4433"/>
                      <a:pt x="417" y="4219"/>
                      <a:pt x="417" y="4004"/>
                    </a:cubicBezTo>
                    <a:cubicBezTo>
                      <a:pt x="405" y="3671"/>
                      <a:pt x="405" y="3349"/>
                      <a:pt x="405" y="3028"/>
                    </a:cubicBezTo>
                    <a:cubicBezTo>
                      <a:pt x="405" y="2742"/>
                      <a:pt x="405" y="2444"/>
                      <a:pt x="405" y="2147"/>
                    </a:cubicBezTo>
                    <a:cubicBezTo>
                      <a:pt x="405" y="1992"/>
                      <a:pt x="417" y="1837"/>
                      <a:pt x="417" y="1671"/>
                    </a:cubicBezTo>
                    <a:cubicBezTo>
                      <a:pt x="393" y="1397"/>
                      <a:pt x="429" y="1123"/>
                      <a:pt x="453" y="849"/>
                    </a:cubicBezTo>
                    <a:cubicBezTo>
                      <a:pt x="464" y="790"/>
                      <a:pt x="464" y="730"/>
                      <a:pt x="488" y="682"/>
                    </a:cubicBezTo>
                    <a:cubicBezTo>
                      <a:pt x="595" y="480"/>
                      <a:pt x="595" y="289"/>
                      <a:pt x="488" y="99"/>
                    </a:cubicBezTo>
                    <a:cubicBezTo>
                      <a:pt x="488" y="99"/>
                      <a:pt x="488" y="87"/>
                      <a:pt x="488" y="87"/>
                    </a:cubicBezTo>
                    <a:cubicBezTo>
                      <a:pt x="476" y="39"/>
                      <a:pt x="453" y="4"/>
                      <a:pt x="393" y="4"/>
                    </a:cubicBezTo>
                    <a:cubicBezTo>
                      <a:pt x="382" y="2"/>
                      <a:pt x="371" y="1"/>
                      <a:pt x="36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7" name="Google Shape;1607;p33"/>
            <p:cNvSpPr txBox="1"/>
            <p:nvPr/>
          </p:nvSpPr>
          <p:spPr>
            <a:xfrm>
              <a:off x="10607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September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08" name="Google Shape;1608;p33"/>
            <p:cNvSpPr txBox="1"/>
            <p:nvPr/>
          </p:nvSpPr>
          <p:spPr>
            <a:xfrm>
              <a:off x="1270585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9" name="Google Shape;1609;p33"/>
          <p:cNvGrpSpPr/>
          <p:nvPr/>
        </p:nvGrpSpPr>
        <p:grpSpPr>
          <a:xfrm>
            <a:off x="4789635" y="1417563"/>
            <a:ext cx="1440000" cy="2107025"/>
            <a:chOff x="4789635" y="1417563"/>
            <a:chExt cx="1440000" cy="2107025"/>
          </a:xfrm>
        </p:grpSpPr>
        <p:sp>
          <p:nvSpPr>
            <p:cNvPr id="1610" name="Google Shape;1610;p33"/>
            <p:cNvSpPr/>
            <p:nvPr/>
          </p:nvSpPr>
          <p:spPr>
            <a:xfrm>
              <a:off x="4953000" y="1417563"/>
              <a:ext cx="1098950" cy="1601225"/>
            </a:xfrm>
            <a:custGeom>
              <a:avLst/>
              <a:gdLst/>
              <a:ahLst/>
              <a:cxnLst/>
              <a:rect l="l" t="t" r="r" b="b"/>
              <a:pathLst>
                <a:path w="43958" h="64049" extrusionOk="0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41" y="53"/>
                    <a:pt x="4167" y="101"/>
                    <a:pt x="3905" y="172"/>
                  </a:cubicBezTo>
                  <a:cubicBezTo>
                    <a:pt x="2774" y="482"/>
                    <a:pt x="1774" y="1208"/>
                    <a:pt x="1143" y="2196"/>
                  </a:cubicBezTo>
                  <a:cubicBezTo>
                    <a:pt x="822" y="2684"/>
                    <a:pt x="584" y="3232"/>
                    <a:pt x="464" y="3803"/>
                  </a:cubicBezTo>
                  <a:cubicBezTo>
                    <a:pt x="417" y="4089"/>
                    <a:pt x="369" y="4387"/>
                    <a:pt x="369" y="4673"/>
                  </a:cubicBezTo>
                  <a:cubicBezTo>
                    <a:pt x="357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69" y="12173"/>
                  </a:cubicBezTo>
                  <a:cubicBezTo>
                    <a:pt x="405" y="19960"/>
                    <a:pt x="345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14" y="56619"/>
                    <a:pt x="214" y="56774"/>
                  </a:cubicBezTo>
                  <a:cubicBezTo>
                    <a:pt x="238" y="57917"/>
                    <a:pt x="286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5" y="55143"/>
                    <a:pt x="893" y="53667"/>
                  </a:cubicBezTo>
                  <a:cubicBezTo>
                    <a:pt x="1060" y="48988"/>
                    <a:pt x="1107" y="44094"/>
                    <a:pt x="1119" y="38331"/>
                  </a:cubicBezTo>
                  <a:cubicBezTo>
                    <a:pt x="1119" y="34295"/>
                    <a:pt x="1191" y="29497"/>
                    <a:pt x="1155" y="24544"/>
                  </a:cubicBezTo>
                  <a:cubicBezTo>
                    <a:pt x="1119" y="20448"/>
                    <a:pt x="1107" y="16329"/>
                    <a:pt x="1107" y="12209"/>
                  </a:cubicBezTo>
                  <a:lnTo>
                    <a:pt x="1107" y="6018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53" y="3172"/>
                  </a:cubicBezTo>
                  <a:cubicBezTo>
                    <a:pt x="1810" y="2327"/>
                    <a:pt x="2489" y="1625"/>
                    <a:pt x="3298" y="1196"/>
                  </a:cubicBezTo>
                  <a:cubicBezTo>
                    <a:pt x="3858" y="910"/>
                    <a:pt x="4489" y="743"/>
                    <a:pt x="5120" y="732"/>
                  </a:cubicBezTo>
                  <a:lnTo>
                    <a:pt x="7263" y="732"/>
                  </a:lnTo>
                  <a:lnTo>
                    <a:pt x="11537" y="720"/>
                  </a:lnTo>
                  <a:cubicBezTo>
                    <a:pt x="20253" y="696"/>
                    <a:pt x="28980" y="684"/>
                    <a:pt x="37683" y="660"/>
                  </a:cubicBezTo>
                  <a:cubicBezTo>
                    <a:pt x="38041" y="660"/>
                    <a:pt x="38408" y="655"/>
                    <a:pt x="38759" y="655"/>
                  </a:cubicBezTo>
                  <a:cubicBezTo>
                    <a:pt x="38934" y="655"/>
                    <a:pt x="39104" y="656"/>
                    <a:pt x="39267" y="660"/>
                  </a:cubicBezTo>
                  <a:cubicBezTo>
                    <a:pt x="39755" y="684"/>
                    <a:pt x="40243" y="791"/>
                    <a:pt x="40696" y="970"/>
                  </a:cubicBezTo>
                  <a:cubicBezTo>
                    <a:pt x="41589" y="1351"/>
                    <a:pt x="42351" y="2053"/>
                    <a:pt x="42791" y="2922"/>
                  </a:cubicBezTo>
                  <a:cubicBezTo>
                    <a:pt x="43017" y="3351"/>
                    <a:pt x="43172" y="3827"/>
                    <a:pt x="43220" y="4315"/>
                  </a:cubicBezTo>
                  <a:cubicBezTo>
                    <a:pt x="43267" y="4780"/>
                    <a:pt x="43256" y="5351"/>
                    <a:pt x="43267" y="5875"/>
                  </a:cubicBezTo>
                  <a:lnTo>
                    <a:pt x="43279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94" y="52369"/>
                    <a:pt x="43506" y="54822"/>
                    <a:pt x="43517" y="57274"/>
                  </a:cubicBezTo>
                  <a:cubicBezTo>
                    <a:pt x="43482" y="58501"/>
                    <a:pt x="43684" y="59763"/>
                    <a:pt x="43172" y="60870"/>
                  </a:cubicBezTo>
                  <a:cubicBezTo>
                    <a:pt x="42708" y="61977"/>
                    <a:pt x="41767" y="62882"/>
                    <a:pt x="40636" y="63299"/>
                  </a:cubicBezTo>
                  <a:cubicBezTo>
                    <a:pt x="40231" y="63454"/>
                    <a:pt x="39791" y="63549"/>
                    <a:pt x="39350" y="63573"/>
                  </a:cubicBezTo>
                  <a:cubicBezTo>
                    <a:pt x="39188" y="63581"/>
                    <a:pt x="39022" y="63584"/>
                    <a:pt x="38854" y="63584"/>
                  </a:cubicBezTo>
                  <a:cubicBezTo>
                    <a:pt x="38671" y="63584"/>
                    <a:pt x="38486" y="63581"/>
                    <a:pt x="38302" y="63581"/>
                  </a:cubicBezTo>
                  <a:cubicBezTo>
                    <a:pt x="38199" y="63581"/>
                    <a:pt x="38095" y="63582"/>
                    <a:pt x="37993" y="63585"/>
                  </a:cubicBezTo>
                  <a:cubicBezTo>
                    <a:pt x="37076" y="63585"/>
                    <a:pt x="36171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28" y="63739"/>
                    <a:pt x="7010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76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1" y="59140"/>
                    <a:pt x="370" y="59141"/>
                    <a:pt x="369" y="59144"/>
                  </a:cubicBezTo>
                  <a:cubicBezTo>
                    <a:pt x="357" y="59227"/>
                    <a:pt x="322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58" y="63001"/>
                    <a:pt x="3108" y="63775"/>
                    <a:pt x="4453" y="63966"/>
                  </a:cubicBezTo>
                  <a:cubicBezTo>
                    <a:pt x="4798" y="64013"/>
                    <a:pt x="5126" y="64025"/>
                    <a:pt x="5446" y="64025"/>
                  </a:cubicBezTo>
                  <a:cubicBezTo>
                    <a:pt x="5766" y="64025"/>
                    <a:pt x="6078" y="64013"/>
                    <a:pt x="6394" y="64013"/>
                  </a:cubicBezTo>
                  <a:lnTo>
                    <a:pt x="8299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910" y="64049"/>
                    <a:pt x="39184" y="64037"/>
                  </a:cubicBezTo>
                  <a:cubicBezTo>
                    <a:pt x="39315" y="64037"/>
                    <a:pt x="39457" y="64025"/>
                    <a:pt x="39588" y="64013"/>
                  </a:cubicBezTo>
                  <a:lnTo>
                    <a:pt x="40005" y="63954"/>
                  </a:lnTo>
                  <a:cubicBezTo>
                    <a:pt x="41089" y="63739"/>
                    <a:pt x="42101" y="63144"/>
                    <a:pt x="42803" y="62299"/>
                  </a:cubicBezTo>
                  <a:cubicBezTo>
                    <a:pt x="43553" y="61406"/>
                    <a:pt x="43958" y="60239"/>
                    <a:pt x="43946" y="59084"/>
                  </a:cubicBezTo>
                  <a:lnTo>
                    <a:pt x="43922" y="55822"/>
                  </a:lnTo>
                  <a:lnTo>
                    <a:pt x="43910" y="49297"/>
                  </a:lnTo>
                  <a:lnTo>
                    <a:pt x="43898" y="36248"/>
                  </a:lnTo>
                  <a:lnTo>
                    <a:pt x="43898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75" y="5899"/>
                  </a:lnTo>
                  <a:cubicBezTo>
                    <a:pt x="43863" y="5327"/>
                    <a:pt x="43898" y="4780"/>
                    <a:pt x="43827" y="4172"/>
                  </a:cubicBezTo>
                  <a:cubicBezTo>
                    <a:pt x="43684" y="2994"/>
                    <a:pt x="43065" y="1875"/>
                    <a:pt x="42148" y="1113"/>
                  </a:cubicBezTo>
                  <a:cubicBezTo>
                    <a:pt x="41696" y="732"/>
                    <a:pt x="41160" y="446"/>
                    <a:pt x="40600" y="255"/>
                  </a:cubicBezTo>
                  <a:cubicBezTo>
                    <a:pt x="40086" y="69"/>
                    <a:pt x="39521" y="4"/>
                    <a:pt x="38988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33"/>
            <p:cNvGrpSpPr/>
            <p:nvPr/>
          </p:nvGrpSpPr>
          <p:grpSpPr>
            <a:xfrm>
              <a:off x="5267325" y="1656463"/>
              <a:ext cx="484600" cy="453125"/>
              <a:chOff x="5267325" y="1491975"/>
              <a:chExt cx="484600" cy="453125"/>
            </a:xfrm>
          </p:grpSpPr>
          <p:sp>
            <p:nvSpPr>
              <p:cNvPr id="1612" name="Google Shape;1612;p33"/>
              <p:cNvSpPr/>
              <p:nvPr/>
            </p:nvSpPr>
            <p:spPr>
              <a:xfrm>
                <a:off x="5276550" y="1777500"/>
                <a:ext cx="142600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5568" extrusionOk="0">
                    <a:moveTo>
                      <a:pt x="2750" y="0"/>
                    </a:moveTo>
                    <a:cubicBezTo>
                      <a:pt x="2524" y="0"/>
                      <a:pt x="2298" y="30"/>
                      <a:pt x="2084" y="90"/>
                    </a:cubicBezTo>
                    <a:cubicBezTo>
                      <a:pt x="1834" y="174"/>
                      <a:pt x="1572" y="269"/>
                      <a:pt x="1346" y="412"/>
                    </a:cubicBezTo>
                    <a:cubicBezTo>
                      <a:pt x="1000" y="638"/>
                      <a:pt x="691" y="924"/>
                      <a:pt x="465" y="1269"/>
                    </a:cubicBezTo>
                    <a:cubicBezTo>
                      <a:pt x="346" y="1448"/>
                      <a:pt x="250" y="1638"/>
                      <a:pt x="191" y="1841"/>
                    </a:cubicBezTo>
                    <a:cubicBezTo>
                      <a:pt x="143" y="1936"/>
                      <a:pt x="131" y="2043"/>
                      <a:pt x="107" y="2138"/>
                    </a:cubicBezTo>
                    <a:lnTo>
                      <a:pt x="95" y="2174"/>
                    </a:lnTo>
                    <a:lnTo>
                      <a:pt x="107" y="2174"/>
                    </a:lnTo>
                    <a:lnTo>
                      <a:pt x="84" y="2245"/>
                    </a:lnTo>
                    <a:cubicBezTo>
                      <a:pt x="72" y="2293"/>
                      <a:pt x="60" y="2353"/>
                      <a:pt x="48" y="2400"/>
                    </a:cubicBezTo>
                    <a:cubicBezTo>
                      <a:pt x="24" y="2603"/>
                      <a:pt x="24" y="2829"/>
                      <a:pt x="36" y="2972"/>
                    </a:cubicBezTo>
                    <a:cubicBezTo>
                      <a:pt x="36" y="3115"/>
                      <a:pt x="36" y="3293"/>
                      <a:pt x="24" y="3460"/>
                    </a:cubicBezTo>
                    <a:cubicBezTo>
                      <a:pt x="24" y="3793"/>
                      <a:pt x="0" y="4139"/>
                      <a:pt x="12" y="4496"/>
                    </a:cubicBezTo>
                    <a:lnTo>
                      <a:pt x="24" y="4698"/>
                    </a:lnTo>
                    <a:lnTo>
                      <a:pt x="36" y="4972"/>
                    </a:lnTo>
                    <a:cubicBezTo>
                      <a:pt x="24" y="5067"/>
                      <a:pt x="131" y="5127"/>
                      <a:pt x="179" y="5198"/>
                    </a:cubicBezTo>
                    <a:lnTo>
                      <a:pt x="369" y="5413"/>
                    </a:lnTo>
                    <a:cubicBezTo>
                      <a:pt x="429" y="5436"/>
                      <a:pt x="500" y="5460"/>
                      <a:pt x="548" y="5484"/>
                    </a:cubicBezTo>
                    <a:cubicBezTo>
                      <a:pt x="596" y="5496"/>
                      <a:pt x="643" y="5520"/>
                      <a:pt x="703" y="5532"/>
                    </a:cubicBezTo>
                    <a:cubicBezTo>
                      <a:pt x="774" y="5555"/>
                      <a:pt x="846" y="5567"/>
                      <a:pt x="917" y="5567"/>
                    </a:cubicBezTo>
                    <a:cubicBezTo>
                      <a:pt x="1440" y="5550"/>
                      <a:pt x="1976" y="5539"/>
                      <a:pt x="2515" y="5539"/>
                    </a:cubicBezTo>
                    <a:cubicBezTo>
                      <a:pt x="2712" y="5539"/>
                      <a:pt x="2910" y="5540"/>
                      <a:pt x="3108" y="5543"/>
                    </a:cubicBezTo>
                    <a:cubicBezTo>
                      <a:pt x="3405" y="5543"/>
                      <a:pt x="3703" y="5436"/>
                      <a:pt x="3965" y="5305"/>
                    </a:cubicBezTo>
                    <a:cubicBezTo>
                      <a:pt x="4453" y="5055"/>
                      <a:pt x="4834" y="4651"/>
                      <a:pt x="5048" y="4174"/>
                    </a:cubicBezTo>
                    <a:cubicBezTo>
                      <a:pt x="5144" y="3936"/>
                      <a:pt x="5191" y="3674"/>
                      <a:pt x="5179" y="3424"/>
                    </a:cubicBezTo>
                    <a:cubicBezTo>
                      <a:pt x="5179" y="3377"/>
                      <a:pt x="5144" y="3341"/>
                      <a:pt x="5120" y="3293"/>
                    </a:cubicBezTo>
                    <a:cubicBezTo>
                      <a:pt x="5108" y="3293"/>
                      <a:pt x="5096" y="3281"/>
                      <a:pt x="5084" y="3281"/>
                    </a:cubicBezTo>
                    <a:cubicBezTo>
                      <a:pt x="5060" y="3293"/>
                      <a:pt x="5013" y="3293"/>
                      <a:pt x="5013" y="3305"/>
                    </a:cubicBezTo>
                    <a:cubicBezTo>
                      <a:pt x="4989" y="3353"/>
                      <a:pt x="4965" y="3400"/>
                      <a:pt x="4965" y="3460"/>
                    </a:cubicBezTo>
                    <a:cubicBezTo>
                      <a:pt x="4941" y="3615"/>
                      <a:pt x="4918" y="3793"/>
                      <a:pt x="4846" y="3948"/>
                    </a:cubicBezTo>
                    <a:cubicBezTo>
                      <a:pt x="4632" y="4400"/>
                      <a:pt x="4215" y="4770"/>
                      <a:pt x="3751" y="4948"/>
                    </a:cubicBezTo>
                    <a:cubicBezTo>
                      <a:pt x="3620" y="5008"/>
                      <a:pt x="3489" y="5032"/>
                      <a:pt x="3346" y="5055"/>
                    </a:cubicBezTo>
                    <a:cubicBezTo>
                      <a:pt x="3286" y="5067"/>
                      <a:pt x="3215" y="5067"/>
                      <a:pt x="3143" y="5079"/>
                    </a:cubicBezTo>
                    <a:lnTo>
                      <a:pt x="2917" y="5103"/>
                    </a:lnTo>
                    <a:cubicBezTo>
                      <a:pt x="2743" y="5119"/>
                      <a:pt x="2567" y="5126"/>
                      <a:pt x="2388" y="5126"/>
                    </a:cubicBezTo>
                    <a:cubicBezTo>
                      <a:pt x="1918" y="5126"/>
                      <a:pt x="1432" y="5081"/>
                      <a:pt x="941" y="5055"/>
                    </a:cubicBezTo>
                    <a:lnTo>
                      <a:pt x="905" y="5055"/>
                    </a:lnTo>
                    <a:cubicBezTo>
                      <a:pt x="881" y="5043"/>
                      <a:pt x="846" y="5032"/>
                      <a:pt x="810" y="5020"/>
                    </a:cubicBezTo>
                    <a:lnTo>
                      <a:pt x="703" y="4984"/>
                    </a:lnTo>
                    <a:lnTo>
                      <a:pt x="679" y="4972"/>
                    </a:lnTo>
                    <a:cubicBezTo>
                      <a:pt x="631" y="4936"/>
                      <a:pt x="584" y="4889"/>
                      <a:pt x="548" y="4841"/>
                    </a:cubicBezTo>
                    <a:lnTo>
                      <a:pt x="548" y="4746"/>
                    </a:lnTo>
                    <a:lnTo>
                      <a:pt x="536" y="4603"/>
                    </a:lnTo>
                    <a:cubicBezTo>
                      <a:pt x="536" y="4377"/>
                      <a:pt x="548" y="4162"/>
                      <a:pt x="572" y="3936"/>
                    </a:cubicBezTo>
                    <a:cubicBezTo>
                      <a:pt x="607" y="3579"/>
                      <a:pt x="667" y="3234"/>
                      <a:pt x="667" y="2853"/>
                    </a:cubicBezTo>
                    <a:cubicBezTo>
                      <a:pt x="667" y="2686"/>
                      <a:pt x="691" y="2531"/>
                      <a:pt x="738" y="2388"/>
                    </a:cubicBezTo>
                    <a:lnTo>
                      <a:pt x="798" y="2126"/>
                    </a:lnTo>
                    <a:lnTo>
                      <a:pt x="893" y="1912"/>
                    </a:lnTo>
                    <a:cubicBezTo>
                      <a:pt x="1131" y="1388"/>
                      <a:pt x="1643" y="983"/>
                      <a:pt x="2203" y="829"/>
                    </a:cubicBezTo>
                    <a:cubicBezTo>
                      <a:pt x="2380" y="774"/>
                      <a:pt x="2561" y="755"/>
                      <a:pt x="2739" y="755"/>
                    </a:cubicBezTo>
                    <a:cubicBezTo>
                      <a:pt x="2872" y="755"/>
                      <a:pt x="3004" y="766"/>
                      <a:pt x="3132" y="781"/>
                    </a:cubicBezTo>
                    <a:cubicBezTo>
                      <a:pt x="3274" y="805"/>
                      <a:pt x="3405" y="829"/>
                      <a:pt x="3524" y="888"/>
                    </a:cubicBezTo>
                    <a:cubicBezTo>
                      <a:pt x="3655" y="936"/>
                      <a:pt x="3715" y="1007"/>
                      <a:pt x="3810" y="1114"/>
                    </a:cubicBezTo>
                    <a:cubicBezTo>
                      <a:pt x="3989" y="1352"/>
                      <a:pt x="4203" y="1603"/>
                      <a:pt x="4370" y="1841"/>
                    </a:cubicBezTo>
                    <a:cubicBezTo>
                      <a:pt x="4441" y="1936"/>
                      <a:pt x="4513" y="2031"/>
                      <a:pt x="4537" y="2150"/>
                    </a:cubicBezTo>
                    <a:cubicBezTo>
                      <a:pt x="4572" y="2365"/>
                      <a:pt x="4620" y="2531"/>
                      <a:pt x="4679" y="2674"/>
                    </a:cubicBezTo>
                    <a:cubicBezTo>
                      <a:pt x="4739" y="2805"/>
                      <a:pt x="4822" y="2912"/>
                      <a:pt x="4929" y="3067"/>
                    </a:cubicBezTo>
                    <a:cubicBezTo>
                      <a:pt x="4929" y="3079"/>
                      <a:pt x="4929" y="3091"/>
                      <a:pt x="4941" y="3091"/>
                    </a:cubicBezTo>
                    <a:cubicBezTo>
                      <a:pt x="4953" y="3162"/>
                      <a:pt x="5001" y="3222"/>
                      <a:pt x="5120" y="3257"/>
                    </a:cubicBezTo>
                    <a:cubicBezTo>
                      <a:pt x="5156" y="3265"/>
                      <a:pt x="5191" y="3269"/>
                      <a:pt x="5224" y="3269"/>
                    </a:cubicBezTo>
                    <a:cubicBezTo>
                      <a:pt x="5299" y="3269"/>
                      <a:pt x="5364" y="3248"/>
                      <a:pt x="5406" y="3198"/>
                    </a:cubicBezTo>
                    <a:cubicBezTo>
                      <a:pt x="5501" y="3091"/>
                      <a:pt x="5572" y="2960"/>
                      <a:pt x="5596" y="2817"/>
                    </a:cubicBezTo>
                    <a:cubicBezTo>
                      <a:pt x="5703" y="2329"/>
                      <a:pt x="5465" y="1853"/>
                      <a:pt x="5156" y="1460"/>
                    </a:cubicBezTo>
                    <a:cubicBezTo>
                      <a:pt x="4929" y="1198"/>
                      <a:pt x="4703" y="864"/>
                      <a:pt x="4429" y="626"/>
                    </a:cubicBezTo>
                    <a:cubicBezTo>
                      <a:pt x="4370" y="567"/>
                      <a:pt x="4286" y="483"/>
                      <a:pt x="4191" y="412"/>
                    </a:cubicBezTo>
                    <a:cubicBezTo>
                      <a:pt x="4144" y="376"/>
                      <a:pt x="4084" y="340"/>
                      <a:pt x="4025" y="305"/>
                    </a:cubicBezTo>
                    <a:cubicBezTo>
                      <a:pt x="3965" y="269"/>
                      <a:pt x="3905" y="245"/>
                      <a:pt x="3858" y="233"/>
                    </a:cubicBezTo>
                    <a:cubicBezTo>
                      <a:pt x="3667" y="150"/>
                      <a:pt x="3477" y="90"/>
                      <a:pt x="3274" y="55"/>
                    </a:cubicBezTo>
                    <a:cubicBezTo>
                      <a:pt x="3103" y="18"/>
                      <a:pt x="2926" y="0"/>
                      <a:pt x="275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3"/>
              <p:cNvSpPr/>
              <p:nvPr/>
            </p:nvSpPr>
            <p:spPr>
              <a:xfrm>
                <a:off x="5267325" y="1491975"/>
                <a:ext cx="484600" cy="453125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18125" extrusionOk="0">
                    <a:moveTo>
                      <a:pt x="16228" y="1"/>
                    </a:moveTo>
                    <a:cubicBezTo>
                      <a:pt x="16061" y="1"/>
                      <a:pt x="15894" y="4"/>
                      <a:pt x="15728" y="10"/>
                    </a:cubicBezTo>
                    <a:cubicBezTo>
                      <a:pt x="14478" y="58"/>
                      <a:pt x="13228" y="272"/>
                      <a:pt x="12037" y="653"/>
                    </a:cubicBezTo>
                    <a:cubicBezTo>
                      <a:pt x="9692" y="1403"/>
                      <a:pt x="7608" y="2903"/>
                      <a:pt x="6120" y="4820"/>
                    </a:cubicBezTo>
                    <a:cubicBezTo>
                      <a:pt x="5715" y="5296"/>
                      <a:pt x="5417" y="5904"/>
                      <a:pt x="5001" y="6166"/>
                    </a:cubicBezTo>
                    <a:cubicBezTo>
                      <a:pt x="4820" y="6284"/>
                      <a:pt x="4606" y="6325"/>
                      <a:pt x="4371" y="6325"/>
                    </a:cubicBezTo>
                    <a:cubicBezTo>
                      <a:pt x="4064" y="6325"/>
                      <a:pt x="3721" y="6255"/>
                      <a:pt x="3370" y="6201"/>
                    </a:cubicBezTo>
                    <a:cubicBezTo>
                      <a:pt x="3199" y="6167"/>
                      <a:pt x="3028" y="6150"/>
                      <a:pt x="2856" y="6150"/>
                    </a:cubicBezTo>
                    <a:cubicBezTo>
                      <a:pt x="1553" y="6150"/>
                      <a:pt x="281" y="7110"/>
                      <a:pt x="60" y="8404"/>
                    </a:cubicBezTo>
                    <a:cubicBezTo>
                      <a:pt x="0" y="8773"/>
                      <a:pt x="36" y="9166"/>
                      <a:pt x="226" y="9499"/>
                    </a:cubicBezTo>
                    <a:cubicBezTo>
                      <a:pt x="417" y="9833"/>
                      <a:pt x="762" y="10047"/>
                      <a:pt x="1084" y="10166"/>
                    </a:cubicBezTo>
                    <a:cubicBezTo>
                      <a:pt x="1417" y="10297"/>
                      <a:pt x="1750" y="10368"/>
                      <a:pt x="2060" y="10499"/>
                    </a:cubicBezTo>
                    <a:cubicBezTo>
                      <a:pt x="2227" y="10547"/>
                      <a:pt x="2381" y="10618"/>
                      <a:pt x="2524" y="10690"/>
                    </a:cubicBezTo>
                    <a:cubicBezTo>
                      <a:pt x="2679" y="10761"/>
                      <a:pt x="2834" y="10833"/>
                      <a:pt x="2977" y="10916"/>
                    </a:cubicBezTo>
                    <a:cubicBezTo>
                      <a:pt x="3858" y="11392"/>
                      <a:pt x="4667" y="12011"/>
                      <a:pt x="5322" y="12762"/>
                    </a:cubicBezTo>
                    <a:cubicBezTo>
                      <a:pt x="5929" y="13464"/>
                      <a:pt x="6418" y="14262"/>
                      <a:pt x="6739" y="15119"/>
                    </a:cubicBezTo>
                    <a:cubicBezTo>
                      <a:pt x="6906" y="15548"/>
                      <a:pt x="7013" y="16000"/>
                      <a:pt x="7108" y="16453"/>
                    </a:cubicBezTo>
                    <a:cubicBezTo>
                      <a:pt x="7180" y="16905"/>
                      <a:pt x="7251" y="17393"/>
                      <a:pt x="7561" y="17726"/>
                    </a:cubicBezTo>
                    <a:cubicBezTo>
                      <a:pt x="7814" y="18009"/>
                      <a:pt x="8186" y="18124"/>
                      <a:pt x="8555" y="18124"/>
                    </a:cubicBezTo>
                    <a:cubicBezTo>
                      <a:pt x="8637" y="18124"/>
                      <a:pt x="8719" y="18118"/>
                      <a:pt x="8799" y="18107"/>
                    </a:cubicBezTo>
                    <a:cubicBezTo>
                      <a:pt x="9239" y="18048"/>
                      <a:pt x="9656" y="17846"/>
                      <a:pt x="9978" y="17560"/>
                    </a:cubicBezTo>
                    <a:cubicBezTo>
                      <a:pt x="10097" y="17453"/>
                      <a:pt x="10168" y="17322"/>
                      <a:pt x="10251" y="17191"/>
                    </a:cubicBezTo>
                    <a:cubicBezTo>
                      <a:pt x="10263" y="17167"/>
                      <a:pt x="10263" y="17131"/>
                      <a:pt x="10251" y="17131"/>
                    </a:cubicBezTo>
                    <a:cubicBezTo>
                      <a:pt x="10237" y="17131"/>
                      <a:pt x="10221" y="17129"/>
                      <a:pt x="10205" y="17129"/>
                    </a:cubicBezTo>
                    <a:cubicBezTo>
                      <a:pt x="10181" y="17129"/>
                      <a:pt x="10159" y="17134"/>
                      <a:pt x="10144" y="17155"/>
                    </a:cubicBezTo>
                    <a:cubicBezTo>
                      <a:pt x="10001" y="17286"/>
                      <a:pt x="9847" y="17393"/>
                      <a:pt x="9692" y="17500"/>
                    </a:cubicBezTo>
                    <a:cubicBezTo>
                      <a:pt x="9442" y="17691"/>
                      <a:pt x="9168" y="17798"/>
                      <a:pt x="8858" y="17846"/>
                    </a:cubicBezTo>
                    <a:cubicBezTo>
                      <a:pt x="8770" y="17860"/>
                      <a:pt x="8679" y="17868"/>
                      <a:pt x="8589" y="17868"/>
                    </a:cubicBezTo>
                    <a:cubicBezTo>
                      <a:pt x="8388" y="17868"/>
                      <a:pt x="8189" y="17829"/>
                      <a:pt x="8025" y="17738"/>
                    </a:cubicBezTo>
                    <a:cubicBezTo>
                      <a:pt x="7668" y="17560"/>
                      <a:pt x="7525" y="17167"/>
                      <a:pt x="7453" y="16667"/>
                    </a:cubicBezTo>
                    <a:cubicBezTo>
                      <a:pt x="7382" y="16167"/>
                      <a:pt x="7263" y="15607"/>
                      <a:pt x="7096" y="15095"/>
                    </a:cubicBezTo>
                    <a:cubicBezTo>
                      <a:pt x="6751" y="14071"/>
                      <a:pt x="6191" y="13131"/>
                      <a:pt x="5477" y="12309"/>
                    </a:cubicBezTo>
                    <a:cubicBezTo>
                      <a:pt x="4691" y="11416"/>
                      <a:pt x="3703" y="10678"/>
                      <a:pt x="2584" y="10237"/>
                    </a:cubicBezTo>
                    <a:cubicBezTo>
                      <a:pt x="2298" y="10118"/>
                      <a:pt x="1988" y="10011"/>
                      <a:pt x="1703" y="9928"/>
                    </a:cubicBezTo>
                    <a:cubicBezTo>
                      <a:pt x="1417" y="9845"/>
                      <a:pt x="1143" y="9761"/>
                      <a:pt x="929" y="9630"/>
                    </a:cubicBezTo>
                    <a:cubicBezTo>
                      <a:pt x="715" y="9499"/>
                      <a:pt x="572" y="9321"/>
                      <a:pt x="512" y="9094"/>
                    </a:cubicBezTo>
                    <a:cubicBezTo>
                      <a:pt x="441" y="8856"/>
                      <a:pt x="453" y="8594"/>
                      <a:pt x="512" y="8344"/>
                    </a:cubicBezTo>
                    <a:cubicBezTo>
                      <a:pt x="765" y="7387"/>
                      <a:pt x="1772" y="6663"/>
                      <a:pt x="2769" y="6663"/>
                    </a:cubicBezTo>
                    <a:cubicBezTo>
                      <a:pt x="2851" y="6663"/>
                      <a:pt x="2932" y="6668"/>
                      <a:pt x="3012" y="6677"/>
                    </a:cubicBezTo>
                    <a:cubicBezTo>
                      <a:pt x="3346" y="6713"/>
                      <a:pt x="3691" y="6785"/>
                      <a:pt x="4060" y="6820"/>
                    </a:cubicBezTo>
                    <a:cubicBezTo>
                      <a:pt x="4173" y="6832"/>
                      <a:pt x="4289" y="6841"/>
                      <a:pt x="4407" y="6841"/>
                    </a:cubicBezTo>
                    <a:cubicBezTo>
                      <a:pt x="4525" y="6841"/>
                      <a:pt x="4644" y="6832"/>
                      <a:pt x="4763" y="6808"/>
                    </a:cubicBezTo>
                    <a:cubicBezTo>
                      <a:pt x="5013" y="6761"/>
                      <a:pt x="5251" y="6654"/>
                      <a:pt x="5441" y="6499"/>
                    </a:cubicBezTo>
                    <a:cubicBezTo>
                      <a:pt x="5822" y="6177"/>
                      <a:pt x="6037" y="5796"/>
                      <a:pt x="6275" y="5475"/>
                    </a:cubicBezTo>
                    <a:cubicBezTo>
                      <a:pt x="6775" y="4820"/>
                      <a:pt x="7334" y="4213"/>
                      <a:pt x="7954" y="3665"/>
                    </a:cubicBezTo>
                    <a:cubicBezTo>
                      <a:pt x="8882" y="2856"/>
                      <a:pt x="9930" y="2189"/>
                      <a:pt x="11061" y="1713"/>
                    </a:cubicBezTo>
                    <a:cubicBezTo>
                      <a:pt x="12204" y="1236"/>
                      <a:pt x="13407" y="915"/>
                      <a:pt x="14633" y="784"/>
                    </a:cubicBezTo>
                    <a:cubicBezTo>
                      <a:pt x="15120" y="732"/>
                      <a:pt x="15617" y="698"/>
                      <a:pt x="16106" y="698"/>
                    </a:cubicBezTo>
                    <a:cubicBezTo>
                      <a:pt x="16179" y="698"/>
                      <a:pt x="16251" y="699"/>
                      <a:pt x="16324" y="701"/>
                    </a:cubicBezTo>
                    <a:cubicBezTo>
                      <a:pt x="16609" y="701"/>
                      <a:pt x="16895" y="712"/>
                      <a:pt x="17169" y="736"/>
                    </a:cubicBezTo>
                    <a:cubicBezTo>
                      <a:pt x="17455" y="748"/>
                      <a:pt x="17740" y="760"/>
                      <a:pt x="17979" y="832"/>
                    </a:cubicBezTo>
                    <a:cubicBezTo>
                      <a:pt x="18217" y="891"/>
                      <a:pt x="18371" y="1022"/>
                      <a:pt x="18479" y="1224"/>
                    </a:cubicBezTo>
                    <a:cubicBezTo>
                      <a:pt x="18586" y="1427"/>
                      <a:pt x="18622" y="1689"/>
                      <a:pt x="18633" y="1963"/>
                    </a:cubicBezTo>
                    <a:cubicBezTo>
                      <a:pt x="18633" y="2510"/>
                      <a:pt x="18598" y="3082"/>
                      <a:pt x="18526" y="3629"/>
                    </a:cubicBezTo>
                    <a:cubicBezTo>
                      <a:pt x="18360" y="4832"/>
                      <a:pt x="17979" y="5999"/>
                      <a:pt x="17490" y="7106"/>
                    </a:cubicBezTo>
                    <a:cubicBezTo>
                      <a:pt x="16621" y="9047"/>
                      <a:pt x="15181" y="10714"/>
                      <a:pt x="13430" y="11869"/>
                    </a:cubicBezTo>
                    <a:cubicBezTo>
                      <a:pt x="13252" y="11988"/>
                      <a:pt x="13073" y="12119"/>
                      <a:pt x="12883" y="12226"/>
                    </a:cubicBezTo>
                    <a:cubicBezTo>
                      <a:pt x="12704" y="12321"/>
                      <a:pt x="12514" y="12416"/>
                      <a:pt x="12335" y="12488"/>
                    </a:cubicBezTo>
                    <a:cubicBezTo>
                      <a:pt x="11990" y="12631"/>
                      <a:pt x="11609" y="12762"/>
                      <a:pt x="11228" y="13047"/>
                    </a:cubicBezTo>
                    <a:cubicBezTo>
                      <a:pt x="11049" y="13190"/>
                      <a:pt x="10859" y="13381"/>
                      <a:pt x="10728" y="13619"/>
                    </a:cubicBezTo>
                    <a:cubicBezTo>
                      <a:pt x="10597" y="13857"/>
                      <a:pt x="10525" y="14131"/>
                      <a:pt x="10513" y="14369"/>
                    </a:cubicBezTo>
                    <a:cubicBezTo>
                      <a:pt x="10490" y="14845"/>
                      <a:pt x="10573" y="15214"/>
                      <a:pt x="10585" y="15512"/>
                    </a:cubicBezTo>
                    <a:cubicBezTo>
                      <a:pt x="10609" y="15821"/>
                      <a:pt x="10573" y="16131"/>
                      <a:pt x="10490" y="16453"/>
                    </a:cubicBezTo>
                    <a:cubicBezTo>
                      <a:pt x="10478" y="16476"/>
                      <a:pt x="10454" y="16512"/>
                      <a:pt x="10442" y="16548"/>
                    </a:cubicBezTo>
                    <a:cubicBezTo>
                      <a:pt x="10347" y="16810"/>
                      <a:pt x="10228" y="17024"/>
                      <a:pt x="10287" y="17143"/>
                    </a:cubicBezTo>
                    <a:cubicBezTo>
                      <a:pt x="10312" y="17188"/>
                      <a:pt x="10354" y="17214"/>
                      <a:pt x="10410" y="17214"/>
                    </a:cubicBezTo>
                    <a:cubicBezTo>
                      <a:pt x="10488" y="17214"/>
                      <a:pt x="10592" y="17165"/>
                      <a:pt x="10716" y="17048"/>
                    </a:cubicBezTo>
                    <a:cubicBezTo>
                      <a:pt x="10990" y="16774"/>
                      <a:pt x="11228" y="16405"/>
                      <a:pt x="11347" y="15964"/>
                    </a:cubicBezTo>
                    <a:cubicBezTo>
                      <a:pt x="11573" y="15250"/>
                      <a:pt x="11359" y="14464"/>
                      <a:pt x="11609" y="14107"/>
                    </a:cubicBezTo>
                    <a:cubicBezTo>
                      <a:pt x="11704" y="13916"/>
                      <a:pt x="11918" y="13750"/>
                      <a:pt x="12216" y="13583"/>
                    </a:cubicBezTo>
                    <a:cubicBezTo>
                      <a:pt x="12359" y="13500"/>
                      <a:pt x="12514" y="13416"/>
                      <a:pt x="12692" y="13333"/>
                    </a:cubicBezTo>
                    <a:cubicBezTo>
                      <a:pt x="12871" y="13226"/>
                      <a:pt x="13049" y="13131"/>
                      <a:pt x="13228" y="13024"/>
                    </a:cubicBezTo>
                    <a:cubicBezTo>
                      <a:pt x="14228" y="12416"/>
                      <a:pt x="15371" y="11583"/>
                      <a:pt x="16264" y="10452"/>
                    </a:cubicBezTo>
                    <a:cubicBezTo>
                      <a:pt x="17752" y="8594"/>
                      <a:pt x="18836" y="6380"/>
                      <a:pt x="19205" y="4010"/>
                    </a:cubicBezTo>
                    <a:cubicBezTo>
                      <a:pt x="19253" y="3808"/>
                      <a:pt x="19264" y="3606"/>
                      <a:pt x="19288" y="3403"/>
                    </a:cubicBezTo>
                    <a:cubicBezTo>
                      <a:pt x="19312" y="3189"/>
                      <a:pt x="19336" y="2987"/>
                      <a:pt x="19336" y="2784"/>
                    </a:cubicBezTo>
                    <a:cubicBezTo>
                      <a:pt x="19348" y="2367"/>
                      <a:pt x="19384" y="1963"/>
                      <a:pt x="19300" y="1486"/>
                    </a:cubicBezTo>
                    <a:cubicBezTo>
                      <a:pt x="19276" y="1296"/>
                      <a:pt x="19217" y="1117"/>
                      <a:pt x="19133" y="927"/>
                    </a:cubicBezTo>
                    <a:cubicBezTo>
                      <a:pt x="19038" y="736"/>
                      <a:pt x="18895" y="546"/>
                      <a:pt x="18705" y="403"/>
                    </a:cubicBezTo>
                    <a:cubicBezTo>
                      <a:pt x="18324" y="117"/>
                      <a:pt x="17907" y="81"/>
                      <a:pt x="17598" y="58"/>
                    </a:cubicBezTo>
                    <a:cubicBezTo>
                      <a:pt x="17144" y="23"/>
                      <a:pt x="16685" y="1"/>
                      <a:pt x="1622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5521225" y="1565975"/>
                <a:ext cx="139925" cy="136000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440" extrusionOk="0">
                    <a:moveTo>
                      <a:pt x="2853" y="1"/>
                    </a:moveTo>
                    <a:cubicBezTo>
                      <a:pt x="2549" y="1"/>
                      <a:pt x="2246" y="44"/>
                      <a:pt x="1953" y="134"/>
                    </a:cubicBezTo>
                    <a:cubicBezTo>
                      <a:pt x="1846" y="169"/>
                      <a:pt x="1750" y="217"/>
                      <a:pt x="1655" y="265"/>
                    </a:cubicBezTo>
                    <a:cubicBezTo>
                      <a:pt x="1203" y="479"/>
                      <a:pt x="822" y="836"/>
                      <a:pt x="548" y="1253"/>
                    </a:cubicBezTo>
                    <a:cubicBezTo>
                      <a:pt x="143" y="1884"/>
                      <a:pt x="0" y="2682"/>
                      <a:pt x="191" y="3408"/>
                    </a:cubicBezTo>
                    <a:cubicBezTo>
                      <a:pt x="357" y="4075"/>
                      <a:pt x="786" y="4658"/>
                      <a:pt x="1369" y="5027"/>
                    </a:cubicBezTo>
                    <a:cubicBezTo>
                      <a:pt x="1679" y="5230"/>
                      <a:pt x="2024" y="5372"/>
                      <a:pt x="2393" y="5420"/>
                    </a:cubicBezTo>
                    <a:cubicBezTo>
                      <a:pt x="2529" y="5433"/>
                      <a:pt x="2665" y="5439"/>
                      <a:pt x="2801" y="5439"/>
                    </a:cubicBezTo>
                    <a:cubicBezTo>
                      <a:pt x="3311" y="5439"/>
                      <a:pt x="3819" y="5345"/>
                      <a:pt x="4298" y="5111"/>
                    </a:cubicBezTo>
                    <a:cubicBezTo>
                      <a:pt x="4417" y="5051"/>
                      <a:pt x="4536" y="4968"/>
                      <a:pt x="4667" y="4932"/>
                    </a:cubicBezTo>
                    <a:cubicBezTo>
                      <a:pt x="5167" y="4777"/>
                      <a:pt x="5513" y="4301"/>
                      <a:pt x="5489" y="3789"/>
                    </a:cubicBezTo>
                    <a:cubicBezTo>
                      <a:pt x="5489" y="3777"/>
                      <a:pt x="5489" y="3753"/>
                      <a:pt x="5489" y="3741"/>
                    </a:cubicBezTo>
                    <a:cubicBezTo>
                      <a:pt x="5501" y="3646"/>
                      <a:pt x="5489" y="3551"/>
                      <a:pt x="5370" y="3491"/>
                    </a:cubicBezTo>
                    <a:cubicBezTo>
                      <a:pt x="5320" y="3475"/>
                      <a:pt x="5270" y="3466"/>
                      <a:pt x="5223" y="3466"/>
                    </a:cubicBezTo>
                    <a:cubicBezTo>
                      <a:pt x="5168" y="3466"/>
                      <a:pt x="5117" y="3478"/>
                      <a:pt x="5072" y="3503"/>
                    </a:cubicBezTo>
                    <a:cubicBezTo>
                      <a:pt x="4965" y="3563"/>
                      <a:pt x="4858" y="3634"/>
                      <a:pt x="4775" y="3694"/>
                    </a:cubicBezTo>
                    <a:cubicBezTo>
                      <a:pt x="4489" y="3896"/>
                      <a:pt x="4275" y="4098"/>
                      <a:pt x="3989" y="4301"/>
                    </a:cubicBezTo>
                    <a:cubicBezTo>
                      <a:pt x="3798" y="4456"/>
                      <a:pt x="3513" y="4515"/>
                      <a:pt x="3239" y="4610"/>
                    </a:cubicBezTo>
                    <a:cubicBezTo>
                      <a:pt x="3080" y="4671"/>
                      <a:pt x="2913" y="4699"/>
                      <a:pt x="2745" y="4699"/>
                    </a:cubicBezTo>
                    <a:cubicBezTo>
                      <a:pt x="2421" y="4699"/>
                      <a:pt x="2092" y="4596"/>
                      <a:pt x="1810" y="4432"/>
                    </a:cubicBezTo>
                    <a:cubicBezTo>
                      <a:pt x="1667" y="4349"/>
                      <a:pt x="1524" y="4253"/>
                      <a:pt x="1393" y="4134"/>
                    </a:cubicBezTo>
                    <a:cubicBezTo>
                      <a:pt x="1012" y="3765"/>
                      <a:pt x="786" y="3229"/>
                      <a:pt x="774" y="2682"/>
                    </a:cubicBezTo>
                    <a:cubicBezTo>
                      <a:pt x="750" y="2158"/>
                      <a:pt x="917" y="1574"/>
                      <a:pt x="1310" y="1146"/>
                    </a:cubicBezTo>
                    <a:cubicBezTo>
                      <a:pt x="1512" y="931"/>
                      <a:pt x="1774" y="765"/>
                      <a:pt x="2048" y="658"/>
                    </a:cubicBezTo>
                    <a:cubicBezTo>
                      <a:pt x="2340" y="534"/>
                      <a:pt x="2653" y="442"/>
                      <a:pt x="2978" y="442"/>
                    </a:cubicBezTo>
                    <a:cubicBezTo>
                      <a:pt x="2997" y="442"/>
                      <a:pt x="3017" y="443"/>
                      <a:pt x="3036" y="443"/>
                    </a:cubicBezTo>
                    <a:cubicBezTo>
                      <a:pt x="3393" y="443"/>
                      <a:pt x="3751" y="539"/>
                      <a:pt x="4048" y="729"/>
                    </a:cubicBezTo>
                    <a:cubicBezTo>
                      <a:pt x="4263" y="884"/>
                      <a:pt x="4489" y="1015"/>
                      <a:pt x="4679" y="1217"/>
                    </a:cubicBezTo>
                    <a:cubicBezTo>
                      <a:pt x="5001" y="1574"/>
                      <a:pt x="5239" y="2039"/>
                      <a:pt x="5310" y="2551"/>
                    </a:cubicBezTo>
                    <a:cubicBezTo>
                      <a:pt x="5346" y="2801"/>
                      <a:pt x="5358" y="3063"/>
                      <a:pt x="5334" y="3325"/>
                    </a:cubicBezTo>
                    <a:cubicBezTo>
                      <a:pt x="5334" y="3372"/>
                      <a:pt x="5358" y="3420"/>
                      <a:pt x="5370" y="3479"/>
                    </a:cubicBezTo>
                    <a:cubicBezTo>
                      <a:pt x="5382" y="3491"/>
                      <a:pt x="5394" y="3503"/>
                      <a:pt x="5406" y="3503"/>
                    </a:cubicBezTo>
                    <a:cubicBezTo>
                      <a:pt x="5429" y="3503"/>
                      <a:pt x="5477" y="3503"/>
                      <a:pt x="5477" y="3491"/>
                    </a:cubicBezTo>
                    <a:cubicBezTo>
                      <a:pt x="5513" y="3432"/>
                      <a:pt x="5548" y="3372"/>
                      <a:pt x="5560" y="3313"/>
                    </a:cubicBezTo>
                    <a:cubicBezTo>
                      <a:pt x="5596" y="3098"/>
                      <a:pt x="5596" y="2872"/>
                      <a:pt x="5596" y="2658"/>
                    </a:cubicBezTo>
                    <a:cubicBezTo>
                      <a:pt x="5584" y="2027"/>
                      <a:pt x="5358" y="1396"/>
                      <a:pt x="4941" y="896"/>
                    </a:cubicBezTo>
                    <a:cubicBezTo>
                      <a:pt x="4715" y="634"/>
                      <a:pt x="4429" y="396"/>
                      <a:pt x="4108" y="253"/>
                    </a:cubicBezTo>
                    <a:cubicBezTo>
                      <a:pt x="3705" y="86"/>
                      <a:pt x="3278" y="1"/>
                      <a:pt x="2853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5528350" y="1573475"/>
                <a:ext cx="82475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2906" extrusionOk="0">
                    <a:moveTo>
                      <a:pt x="3263" y="0"/>
                    </a:moveTo>
                    <a:cubicBezTo>
                      <a:pt x="3239" y="12"/>
                      <a:pt x="3228" y="12"/>
                      <a:pt x="3216" y="24"/>
                    </a:cubicBezTo>
                    <a:cubicBezTo>
                      <a:pt x="3168" y="60"/>
                      <a:pt x="3144" y="96"/>
                      <a:pt x="3097" y="131"/>
                    </a:cubicBezTo>
                    <a:lnTo>
                      <a:pt x="2727" y="429"/>
                    </a:lnTo>
                    <a:cubicBezTo>
                      <a:pt x="2668" y="477"/>
                      <a:pt x="2596" y="524"/>
                      <a:pt x="2537" y="596"/>
                    </a:cubicBezTo>
                    <a:cubicBezTo>
                      <a:pt x="2418" y="739"/>
                      <a:pt x="2287" y="858"/>
                      <a:pt x="2144" y="965"/>
                    </a:cubicBezTo>
                    <a:cubicBezTo>
                      <a:pt x="2120" y="977"/>
                      <a:pt x="2108" y="1001"/>
                      <a:pt x="2085" y="1024"/>
                    </a:cubicBezTo>
                    <a:lnTo>
                      <a:pt x="1811" y="1274"/>
                    </a:lnTo>
                    <a:lnTo>
                      <a:pt x="1370" y="1632"/>
                    </a:lnTo>
                    <a:lnTo>
                      <a:pt x="977" y="1965"/>
                    </a:lnTo>
                    <a:cubicBezTo>
                      <a:pt x="906" y="2024"/>
                      <a:pt x="834" y="2072"/>
                      <a:pt x="763" y="2144"/>
                    </a:cubicBezTo>
                    <a:cubicBezTo>
                      <a:pt x="656" y="2263"/>
                      <a:pt x="513" y="2346"/>
                      <a:pt x="370" y="2429"/>
                    </a:cubicBezTo>
                    <a:cubicBezTo>
                      <a:pt x="346" y="2441"/>
                      <a:pt x="310" y="2465"/>
                      <a:pt x="275" y="2465"/>
                    </a:cubicBezTo>
                    <a:cubicBezTo>
                      <a:pt x="264" y="2464"/>
                      <a:pt x="253" y="2464"/>
                      <a:pt x="243" y="2464"/>
                    </a:cubicBezTo>
                    <a:cubicBezTo>
                      <a:pt x="108" y="2464"/>
                      <a:pt x="35" y="2536"/>
                      <a:pt x="13" y="2679"/>
                    </a:cubicBezTo>
                    <a:cubicBezTo>
                      <a:pt x="13" y="2679"/>
                      <a:pt x="13" y="2679"/>
                      <a:pt x="13" y="2691"/>
                    </a:cubicBezTo>
                    <a:cubicBezTo>
                      <a:pt x="1" y="2715"/>
                      <a:pt x="1" y="2739"/>
                      <a:pt x="37" y="2798"/>
                    </a:cubicBezTo>
                    <a:cubicBezTo>
                      <a:pt x="72" y="2834"/>
                      <a:pt x="108" y="2870"/>
                      <a:pt x="144" y="2882"/>
                    </a:cubicBezTo>
                    <a:cubicBezTo>
                      <a:pt x="191" y="2894"/>
                      <a:pt x="239" y="2906"/>
                      <a:pt x="275" y="2906"/>
                    </a:cubicBezTo>
                    <a:cubicBezTo>
                      <a:pt x="406" y="2906"/>
                      <a:pt x="501" y="2858"/>
                      <a:pt x="596" y="2786"/>
                    </a:cubicBezTo>
                    <a:cubicBezTo>
                      <a:pt x="656" y="2727"/>
                      <a:pt x="763" y="2691"/>
                      <a:pt x="822" y="2608"/>
                    </a:cubicBezTo>
                    <a:cubicBezTo>
                      <a:pt x="930" y="2477"/>
                      <a:pt x="1072" y="2382"/>
                      <a:pt x="1203" y="2263"/>
                    </a:cubicBezTo>
                    <a:lnTo>
                      <a:pt x="1334" y="2144"/>
                    </a:lnTo>
                    <a:cubicBezTo>
                      <a:pt x="1465" y="2013"/>
                      <a:pt x="1608" y="1893"/>
                      <a:pt x="1727" y="1763"/>
                    </a:cubicBezTo>
                    <a:cubicBezTo>
                      <a:pt x="1858" y="1643"/>
                      <a:pt x="1965" y="1501"/>
                      <a:pt x="2096" y="1370"/>
                    </a:cubicBezTo>
                    <a:cubicBezTo>
                      <a:pt x="2156" y="1298"/>
                      <a:pt x="2227" y="1239"/>
                      <a:pt x="2299" y="1179"/>
                    </a:cubicBezTo>
                    <a:cubicBezTo>
                      <a:pt x="2442" y="1036"/>
                      <a:pt x="2549" y="858"/>
                      <a:pt x="2727" y="727"/>
                    </a:cubicBezTo>
                    <a:cubicBezTo>
                      <a:pt x="2787" y="691"/>
                      <a:pt x="2823" y="620"/>
                      <a:pt x="2882" y="572"/>
                    </a:cubicBezTo>
                    <a:cubicBezTo>
                      <a:pt x="2977" y="465"/>
                      <a:pt x="3061" y="369"/>
                      <a:pt x="3168" y="262"/>
                    </a:cubicBezTo>
                    <a:cubicBezTo>
                      <a:pt x="3216" y="215"/>
                      <a:pt x="3251" y="155"/>
                      <a:pt x="3299" y="96"/>
                    </a:cubicBezTo>
                    <a:cubicBezTo>
                      <a:pt x="3299" y="84"/>
                      <a:pt x="3299" y="60"/>
                      <a:pt x="3299" y="48"/>
                    </a:cubicBezTo>
                    <a:cubicBezTo>
                      <a:pt x="3299" y="36"/>
                      <a:pt x="3287" y="24"/>
                      <a:pt x="3287" y="24"/>
                    </a:cubicBezTo>
                    <a:cubicBezTo>
                      <a:pt x="3275" y="12"/>
                      <a:pt x="3263" y="0"/>
                      <a:pt x="326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5542350" y="1590725"/>
                <a:ext cx="93775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3383" extrusionOk="0">
                    <a:moveTo>
                      <a:pt x="3715" y="1"/>
                    </a:moveTo>
                    <a:cubicBezTo>
                      <a:pt x="3691" y="1"/>
                      <a:pt x="3680" y="13"/>
                      <a:pt x="3668" y="25"/>
                    </a:cubicBezTo>
                    <a:cubicBezTo>
                      <a:pt x="3620" y="72"/>
                      <a:pt x="3584" y="120"/>
                      <a:pt x="3537" y="156"/>
                    </a:cubicBezTo>
                    <a:lnTo>
                      <a:pt x="3120" y="501"/>
                    </a:lnTo>
                    <a:cubicBezTo>
                      <a:pt x="3037" y="561"/>
                      <a:pt x="2965" y="620"/>
                      <a:pt x="2894" y="703"/>
                    </a:cubicBezTo>
                    <a:cubicBezTo>
                      <a:pt x="2763" y="858"/>
                      <a:pt x="2608" y="1001"/>
                      <a:pt x="2441" y="1132"/>
                    </a:cubicBezTo>
                    <a:cubicBezTo>
                      <a:pt x="2417" y="1156"/>
                      <a:pt x="2394" y="1180"/>
                      <a:pt x="2370" y="1203"/>
                    </a:cubicBezTo>
                    <a:lnTo>
                      <a:pt x="2048" y="1489"/>
                    </a:lnTo>
                    <a:lnTo>
                      <a:pt x="1560" y="1930"/>
                    </a:lnTo>
                    <a:lnTo>
                      <a:pt x="1120" y="2323"/>
                    </a:lnTo>
                    <a:cubicBezTo>
                      <a:pt x="1036" y="2382"/>
                      <a:pt x="941" y="2454"/>
                      <a:pt x="870" y="2525"/>
                    </a:cubicBezTo>
                    <a:cubicBezTo>
                      <a:pt x="739" y="2668"/>
                      <a:pt x="584" y="2763"/>
                      <a:pt x="417" y="2870"/>
                    </a:cubicBezTo>
                    <a:cubicBezTo>
                      <a:pt x="382" y="2882"/>
                      <a:pt x="358" y="2906"/>
                      <a:pt x="310" y="2918"/>
                    </a:cubicBezTo>
                    <a:cubicBezTo>
                      <a:pt x="143" y="2918"/>
                      <a:pt x="48" y="3013"/>
                      <a:pt x="12" y="3168"/>
                    </a:cubicBezTo>
                    <a:cubicBezTo>
                      <a:pt x="12" y="3168"/>
                      <a:pt x="12" y="3180"/>
                      <a:pt x="12" y="3180"/>
                    </a:cubicBezTo>
                    <a:cubicBezTo>
                      <a:pt x="1" y="3204"/>
                      <a:pt x="1" y="3239"/>
                      <a:pt x="36" y="3287"/>
                    </a:cubicBezTo>
                    <a:cubicBezTo>
                      <a:pt x="72" y="3335"/>
                      <a:pt x="120" y="3370"/>
                      <a:pt x="155" y="3370"/>
                    </a:cubicBezTo>
                    <a:cubicBezTo>
                      <a:pt x="203" y="3382"/>
                      <a:pt x="251" y="3382"/>
                      <a:pt x="298" y="3382"/>
                    </a:cubicBezTo>
                    <a:cubicBezTo>
                      <a:pt x="441" y="3370"/>
                      <a:pt x="536" y="3311"/>
                      <a:pt x="655" y="3216"/>
                    </a:cubicBezTo>
                    <a:cubicBezTo>
                      <a:pt x="727" y="3156"/>
                      <a:pt x="834" y="3108"/>
                      <a:pt x="905" y="3013"/>
                    </a:cubicBezTo>
                    <a:cubicBezTo>
                      <a:pt x="1036" y="2858"/>
                      <a:pt x="1191" y="2739"/>
                      <a:pt x="1346" y="2608"/>
                    </a:cubicBezTo>
                    <a:lnTo>
                      <a:pt x="1489" y="2466"/>
                    </a:lnTo>
                    <a:cubicBezTo>
                      <a:pt x="1644" y="2323"/>
                      <a:pt x="1798" y="2180"/>
                      <a:pt x="1941" y="2025"/>
                    </a:cubicBezTo>
                    <a:cubicBezTo>
                      <a:pt x="2084" y="1882"/>
                      <a:pt x="2215" y="1727"/>
                      <a:pt x="2358" y="1573"/>
                    </a:cubicBezTo>
                    <a:cubicBezTo>
                      <a:pt x="2429" y="1489"/>
                      <a:pt x="2513" y="1430"/>
                      <a:pt x="2596" y="1346"/>
                    </a:cubicBezTo>
                    <a:cubicBezTo>
                      <a:pt x="2763" y="1180"/>
                      <a:pt x="2894" y="977"/>
                      <a:pt x="3084" y="834"/>
                    </a:cubicBezTo>
                    <a:cubicBezTo>
                      <a:pt x="3156" y="787"/>
                      <a:pt x="3203" y="703"/>
                      <a:pt x="3263" y="644"/>
                    </a:cubicBezTo>
                    <a:cubicBezTo>
                      <a:pt x="3370" y="525"/>
                      <a:pt x="3477" y="406"/>
                      <a:pt x="3596" y="287"/>
                    </a:cubicBezTo>
                    <a:cubicBezTo>
                      <a:pt x="3644" y="227"/>
                      <a:pt x="3691" y="156"/>
                      <a:pt x="3751" y="96"/>
                    </a:cubicBezTo>
                    <a:cubicBezTo>
                      <a:pt x="3751" y="84"/>
                      <a:pt x="3751" y="60"/>
                      <a:pt x="3751" y="37"/>
                    </a:cubicBezTo>
                    <a:cubicBezTo>
                      <a:pt x="3751" y="37"/>
                      <a:pt x="3751" y="25"/>
                      <a:pt x="3751" y="25"/>
                    </a:cubicBezTo>
                    <a:cubicBezTo>
                      <a:pt x="3739" y="13"/>
                      <a:pt x="3715" y="1"/>
                      <a:pt x="371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3"/>
              <p:cNvSpPr/>
              <p:nvPr/>
            </p:nvSpPr>
            <p:spPr>
              <a:xfrm>
                <a:off x="5575700" y="1623175"/>
                <a:ext cx="75625" cy="7235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894" extrusionOk="0">
                    <a:moveTo>
                      <a:pt x="2977" y="1"/>
                    </a:moveTo>
                    <a:cubicBezTo>
                      <a:pt x="2965" y="13"/>
                      <a:pt x="2941" y="13"/>
                      <a:pt x="2929" y="25"/>
                    </a:cubicBezTo>
                    <a:cubicBezTo>
                      <a:pt x="2893" y="60"/>
                      <a:pt x="2869" y="96"/>
                      <a:pt x="2834" y="132"/>
                    </a:cubicBezTo>
                    <a:lnTo>
                      <a:pt x="2500" y="429"/>
                    </a:lnTo>
                    <a:cubicBezTo>
                      <a:pt x="2429" y="477"/>
                      <a:pt x="2369" y="525"/>
                      <a:pt x="2322" y="596"/>
                    </a:cubicBezTo>
                    <a:cubicBezTo>
                      <a:pt x="2215" y="739"/>
                      <a:pt x="2096" y="858"/>
                      <a:pt x="1965" y="965"/>
                    </a:cubicBezTo>
                    <a:cubicBezTo>
                      <a:pt x="1941" y="989"/>
                      <a:pt x="1929" y="1001"/>
                      <a:pt x="1905" y="1025"/>
                    </a:cubicBezTo>
                    <a:lnTo>
                      <a:pt x="1655" y="1275"/>
                    </a:lnTo>
                    <a:lnTo>
                      <a:pt x="1262" y="1632"/>
                    </a:lnTo>
                    <a:lnTo>
                      <a:pt x="905" y="1965"/>
                    </a:lnTo>
                    <a:cubicBezTo>
                      <a:pt x="833" y="2025"/>
                      <a:pt x="762" y="2084"/>
                      <a:pt x="702" y="2144"/>
                    </a:cubicBezTo>
                    <a:cubicBezTo>
                      <a:pt x="607" y="2263"/>
                      <a:pt x="476" y="2346"/>
                      <a:pt x="333" y="2430"/>
                    </a:cubicBezTo>
                    <a:cubicBezTo>
                      <a:pt x="310" y="2442"/>
                      <a:pt x="286" y="2465"/>
                      <a:pt x="250" y="2465"/>
                    </a:cubicBezTo>
                    <a:cubicBezTo>
                      <a:pt x="95" y="2465"/>
                      <a:pt x="12" y="2537"/>
                      <a:pt x="12" y="2680"/>
                    </a:cubicBezTo>
                    <a:cubicBezTo>
                      <a:pt x="12" y="2680"/>
                      <a:pt x="12" y="2692"/>
                      <a:pt x="12" y="2692"/>
                    </a:cubicBezTo>
                    <a:cubicBezTo>
                      <a:pt x="0" y="2715"/>
                      <a:pt x="0" y="2739"/>
                      <a:pt x="48" y="2787"/>
                    </a:cubicBezTo>
                    <a:cubicBezTo>
                      <a:pt x="83" y="2834"/>
                      <a:pt x="119" y="2870"/>
                      <a:pt x="155" y="2882"/>
                    </a:cubicBezTo>
                    <a:cubicBezTo>
                      <a:pt x="202" y="2882"/>
                      <a:pt x="250" y="2894"/>
                      <a:pt x="286" y="2894"/>
                    </a:cubicBezTo>
                    <a:cubicBezTo>
                      <a:pt x="417" y="2894"/>
                      <a:pt x="500" y="2834"/>
                      <a:pt x="595" y="2763"/>
                    </a:cubicBezTo>
                    <a:cubicBezTo>
                      <a:pt x="643" y="2715"/>
                      <a:pt x="738" y="2680"/>
                      <a:pt x="798" y="2596"/>
                    </a:cubicBezTo>
                    <a:cubicBezTo>
                      <a:pt x="893" y="2465"/>
                      <a:pt x="1024" y="2358"/>
                      <a:pt x="1143" y="2251"/>
                    </a:cubicBezTo>
                    <a:cubicBezTo>
                      <a:pt x="1179" y="2215"/>
                      <a:pt x="1214" y="2168"/>
                      <a:pt x="1262" y="2132"/>
                    </a:cubicBezTo>
                    <a:cubicBezTo>
                      <a:pt x="1381" y="2001"/>
                      <a:pt x="1500" y="1882"/>
                      <a:pt x="1619" y="1763"/>
                    </a:cubicBezTo>
                    <a:cubicBezTo>
                      <a:pt x="1726" y="1632"/>
                      <a:pt x="1834" y="1489"/>
                      <a:pt x="1941" y="1358"/>
                    </a:cubicBezTo>
                    <a:cubicBezTo>
                      <a:pt x="1988" y="1299"/>
                      <a:pt x="2060" y="1239"/>
                      <a:pt x="2119" y="1168"/>
                    </a:cubicBezTo>
                    <a:cubicBezTo>
                      <a:pt x="2250" y="1037"/>
                      <a:pt x="2346" y="846"/>
                      <a:pt x="2500" y="727"/>
                    </a:cubicBezTo>
                    <a:cubicBezTo>
                      <a:pt x="2560" y="691"/>
                      <a:pt x="2596" y="620"/>
                      <a:pt x="2643" y="560"/>
                    </a:cubicBezTo>
                    <a:cubicBezTo>
                      <a:pt x="2727" y="465"/>
                      <a:pt x="2810" y="370"/>
                      <a:pt x="2905" y="263"/>
                    </a:cubicBezTo>
                    <a:cubicBezTo>
                      <a:pt x="2941" y="215"/>
                      <a:pt x="2977" y="156"/>
                      <a:pt x="3012" y="96"/>
                    </a:cubicBezTo>
                    <a:cubicBezTo>
                      <a:pt x="3024" y="84"/>
                      <a:pt x="3012" y="60"/>
                      <a:pt x="3012" y="48"/>
                    </a:cubicBezTo>
                    <a:cubicBezTo>
                      <a:pt x="3012" y="36"/>
                      <a:pt x="3012" y="36"/>
                      <a:pt x="3000" y="25"/>
                    </a:cubicBezTo>
                    <a:cubicBezTo>
                      <a:pt x="3000" y="25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3"/>
              <p:cNvSpPr/>
              <p:nvPr/>
            </p:nvSpPr>
            <p:spPr>
              <a:xfrm>
                <a:off x="5284875" y="1793150"/>
                <a:ext cx="845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420" extrusionOk="0">
                    <a:moveTo>
                      <a:pt x="3346" y="0"/>
                    </a:moveTo>
                    <a:cubicBezTo>
                      <a:pt x="3334" y="0"/>
                      <a:pt x="3311" y="0"/>
                      <a:pt x="3299" y="12"/>
                    </a:cubicBezTo>
                    <a:cubicBezTo>
                      <a:pt x="3263" y="36"/>
                      <a:pt x="3227" y="72"/>
                      <a:pt x="3180" y="95"/>
                    </a:cubicBezTo>
                    <a:lnTo>
                      <a:pt x="2799" y="322"/>
                    </a:lnTo>
                    <a:cubicBezTo>
                      <a:pt x="2727" y="369"/>
                      <a:pt x="2656" y="405"/>
                      <a:pt x="2596" y="453"/>
                    </a:cubicBezTo>
                    <a:cubicBezTo>
                      <a:pt x="2477" y="572"/>
                      <a:pt x="2334" y="667"/>
                      <a:pt x="2179" y="762"/>
                    </a:cubicBezTo>
                    <a:cubicBezTo>
                      <a:pt x="2168" y="774"/>
                      <a:pt x="2144" y="786"/>
                      <a:pt x="2120" y="810"/>
                    </a:cubicBezTo>
                    <a:cubicBezTo>
                      <a:pt x="2025" y="869"/>
                      <a:pt x="1929" y="941"/>
                      <a:pt x="1834" y="1012"/>
                    </a:cubicBezTo>
                    <a:lnTo>
                      <a:pt x="1394" y="1310"/>
                    </a:lnTo>
                    <a:lnTo>
                      <a:pt x="989" y="1584"/>
                    </a:lnTo>
                    <a:cubicBezTo>
                      <a:pt x="917" y="1631"/>
                      <a:pt x="846" y="1679"/>
                      <a:pt x="775" y="1727"/>
                    </a:cubicBezTo>
                    <a:cubicBezTo>
                      <a:pt x="655" y="1834"/>
                      <a:pt x="524" y="1893"/>
                      <a:pt x="382" y="1965"/>
                    </a:cubicBezTo>
                    <a:cubicBezTo>
                      <a:pt x="346" y="1977"/>
                      <a:pt x="322" y="1989"/>
                      <a:pt x="286" y="1989"/>
                    </a:cubicBezTo>
                    <a:cubicBezTo>
                      <a:pt x="264" y="1985"/>
                      <a:pt x="244" y="1983"/>
                      <a:pt x="224" y="1983"/>
                    </a:cubicBezTo>
                    <a:cubicBezTo>
                      <a:pt x="109" y="1983"/>
                      <a:pt x="45" y="2045"/>
                      <a:pt x="24" y="2167"/>
                    </a:cubicBezTo>
                    <a:cubicBezTo>
                      <a:pt x="24" y="2179"/>
                      <a:pt x="24" y="2179"/>
                      <a:pt x="13" y="2179"/>
                    </a:cubicBezTo>
                    <a:cubicBezTo>
                      <a:pt x="13" y="2203"/>
                      <a:pt x="1" y="2239"/>
                      <a:pt x="36" y="2286"/>
                    </a:cubicBezTo>
                    <a:cubicBezTo>
                      <a:pt x="72" y="2334"/>
                      <a:pt x="108" y="2370"/>
                      <a:pt x="143" y="2381"/>
                    </a:cubicBezTo>
                    <a:cubicBezTo>
                      <a:pt x="191" y="2405"/>
                      <a:pt x="227" y="2417"/>
                      <a:pt x="263" y="2417"/>
                    </a:cubicBezTo>
                    <a:cubicBezTo>
                      <a:pt x="279" y="2419"/>
                      <a:pt x="296" y="2419"/>
                      <a:pt x="311" y="2419"/>
                    </a:cubicBezTo>
                    <a:cubicBezTo>
                      <a:pt x="415" y="2419"/>
                      <a:pt x="489" y="2386"/>
                      <a:pt x="572" y="2334"/>
                    </a:cubicBezTo>
                    <a:cubicBezTo>
                      <a:pt x="644" y="2286"/>
                      <a:pt x="739" y="2262"/>
                      <a:pt x="798" y="2191"/>
                    </a:cubicBezTo>
                    <a:cubicBezTo>
                      <a:pt x="917" y="2072"/>
                      <a:pt x="1060" y="1989"/>
                      <a:pt x="1191" y="1893"/>
                    </a:cubicBezTo>
                    <a:cubicBezTo>
                      <a:pt x="1227" y="1869"/>
                      <a:pt x="1275" y="1834"/>
                      <a:pt x="1322" y="1798"/>
                    </a:cubicBezTo>
                    <a:cubicBezTo>
                      <a:pt x="1453" y="1691"/>
                      <a:pt x="1596" y="1596"/>
                      <a:pt x="1727" y="1488"/>
                    </a:cubicBezTo>
                    <a:cubicBezTo>
                      <a:pt x="1858" y="1369"/>
                      <a:pt x="1977" y="1250"/>
                      <a:pt x="2096" y="1143"/>
                    </a:cubicBezTo>
                    <a:cubicBezTo>
                      <a:pt x="2168" y="1084"/>
                      <a:pt x="2239" y="1036"/>
                      <a:pt x="2310" y="988"/>
                    </a:cubicBezTo>
                    <a:cubicBezTo>
                      <a:pt x="2465" y="869"/>
                      <a:pt x="2584" y="715"/>
                      <a:pt x="2763" y="619"/>
                    </a:cubicBezTo>
                    <a:cubicBezTo>
                      <a:pt x="2822" y="584"/>
                      <a:pt x="2870" y="536"/>
                      <a:pt x="2930" y="488"/>
                    </a:cubicBezTo>
                    <a:cubicBezTo>
                      <a:pt x="3025" y="405"/>
                      <a:pt x="3120" y="322"/>
                      <a:pt x="3227" y="238"/>
                    </a:cubicBezTo>
                    <a:cubicBezTo>
                      <a:pt x="3275" y="191"/>
                      <a:pt x="3322" y="143"/>
                      <a:pt x="3370" y="95"/>
                    </a:cubicBezTo>
                    <a:cubicBezTo>
                      <a:pt x="3382" y="84"/>
                      <a:pt x="3382" y="60"/>
                      <a:pt x="3382" y="48"/>
                    </a:cubicBezTo>
                    <a:cubicBezTo>
                      <a:pt x="3382" y="48"/>
                      <a:pt x="3382" y="36"/>
                      <a:pt x="3370" y="24"/>
                    </a:cubicBezTo>
                    <a:cubicBezTo>
                      <a:pt x="3370" y="12"/>
                      <a:pt x="3358" y="0"/>
                      <a:pt x="334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5281900" y="1811300"/>
                <a:ext cx="1054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025" extrusionOk="0">
                    <a:moveTo>
                      <a:pt x="4180" y="0"/>
                    </a:moveTo>
                    <a:cubicBezTo>
                      <a:pt x="4156" y="12"/>
                      <a:pt x="4144" y="12"/>
                      <a:pt x="4120" y="24"/>
                    </a:cubicBezTo>
                    <a:cubicBezTo>
                      <a:pt x="4072" y="60"/>
                      <a:pt x="4025" y="108"/>
                      <a:pt x="3977" y="131"/>
                    </a:cubicBezTo>
                    <a:lnTo>
                      <a:pt x="3513" y="441"/>
                    </a:lnTo>
                    <a:cubicBezTo>
                      <a:pt x="3418" y="489"/>
                      <a:pt x="3334" y="548"/>
                      <a:pt x="3263" y="608"/>
                    </a:cubicBezTo>
                    <a:cubicBezTo>
                      <a:pt x="3096" y="762"/>
                      <a:pt x="2918" y="882"/>
                      <a:pt x="2739" y="1001"/>
                    </a:cubicBezTo>
                    <a:lnTo>
                      <a:pt x="2668" y="1060"/>
                    </a:lnTo>
                    <a:lnTo>
                      <a:pt x="2298" y="1310"/>
                    </a:lnTo>
                    <a:lnTo>
                      <a:pt x="1751" y="1691"/>
                    </a:lnTo>
                    <a:lnTo>
                      <a:pt x="1251" y="2036"/>
                    </a:lnTo>
                    <a:cubicBezTo>
                      <a:pt x="1155" y="2096"/>
                      <a:pt x="1060" y="2144"/>
                      <a:pt x="977" y="2215"/>
                    </a:cubicBezTo>
                    <a:cubicBezTo>
                      <a:pt x="822" y="2346"/>
                      <a:pt x="655" y="2429"/>
                      <a:pt x="477" y="2501"/>
                    </a:cubicBezTo>
                    <a:cubicBezTo>
                      <a:pt x="441" y="2525"/>
                      <a:pt x="405" y="2537"/>
                      <a:pt x="370" y="2537"/>
                    </a:cubicBezTo>
                    <a:cubicBezTo>
                      <a:pt x="358" y="2536"/>
                      <a:pt x="346" y="2535"/>
                      <a:pt x="335" y="2535"/>
                    </a:cubicBezTo>
                    <a:cubicBezTo>
                      <a:pt x="188" y="2535"/>
                      <a:pt x="92" y="2608"/>
                      <a:pt x="36" y="2763"/>
                    </a:cubicBezTo>
                    <a:cubicBezTo>
                      <a:pt x="36" y="2763"/>
                      <a:pt x="36" y="2775"/>
                      <a:pt x="36" y="2775"/>
                    </a:cubicBezTo>
                    <a:cubicBezTo>
                      <a:pt x="12" y="2798"/>
                      <a:pt x="1" y="2834"/>
                      <a:pt x="36" y="2894"/>
                    </a:cubicBezTo>
                    <a:cubicBezTo>
                      <a:pt x="60" y="2941"/>
                      <a:pt x="96" y="2977"/>
                      <a:pt x="132" y="2989"/>
                    </a:cubicBezTo>
                    <a:cubicBezTo>
                      <a:pt x="179" y="3013"/>
                      <a:pt x="227" y="3013"/>
                      <a:pt x="274" y="3025"/>
                    </a:cubicBezTo>
                    <a:cubicBezTo>
                      <a:pt x="405" y="3025"/>
                      <a:pt x="524" y="2977"/>
                      <a:pt x="643" y="2906"/>
                    </a:cubicBezTo>
                    <a:cubicBezTo>
                      <a:pt x="727" y="2846"/>
                      <a:pt x="846" y="2810"/>
                      <a:pt x="941" y="2715"/>
                    </a:cubicBezTo>
                    <a:cubicBezTo>
                      <a:pt x="1084" y="2572"/>
                      <a:pt x="1263" y="2477"/>
                      <a:pt x="1429" y="2358"/>
                    </a:cubicBezTo>
                    <a:lnTo>
                      <a:pt x="1608" y="2227"/>
                    </a:lnTo>
                    <a:cubicBezTo>
                      <a:pt x="1775" y="2096"/>
                      <a:pt x="1953" y="1965"/>
                      <a:pt x="2120" y="1834"/>
                    </a:cubicBezTo>
                    <a:cubicBezTo>
                      <a:pt x="2287" y="1703"/>
                      <a:pt x="2441" y="1560"/>
                      <a:pt x="2608" y="1429"/>
                    </a:cubicBezTo>
                    <a:cubicBezTo>
                      <a:pt x="2691" y="1358"/>
                      <a:pt x="2775" y="1298"/>
                      <a:pt x="2870" y="1227"/>
                    </a:cubicBezTo>
                    <a:cubicBezTo>
                      <a:pt x="3060" y="1084"/>
                      <a:pt x="3215" y="893"/>
                      <a:pt x="3430" y="762"/>
                    </a:cubicBezTo>
                    <a:cubicBezTo>
                      <a:pt x="3501" y="727"/>
                      <a:pt x="3572" y="655"/>
                      <a:pt x="3644" y="596"/>
                    </a:cubicBezTo>
                    <a:cubicBezTo>
                      <a:pt x="3763" y="489"/>
                      <a:pt x="3894" y="381"/>
                      <a:pt x="4013" y="274"/>
                    </a:cubicBezTo>
                    <a:cubicBezTo>
                      <a:pt x="4084" y="227"/>
                      <a:pt x="4144" y="155"/>
                      <a:pt x="4192" y="96"/>
                    </a:cubicBezTo>
                    <a:cubicBezTo>
                      <a:pt x="4203" y="84"/>
                      <a:pt x="4203" y="60"/>
                      <a:pt x="4215" y="48"/>
                    </a:cubicBezTo>
                    <a:cubicBezTo>
                      <a:pt x="4215" y="48"/>
                      <a:pt x="4203" y="36"/>
                      <a:pt x="4203" y="24"/>
                    </a:cubicBezTo>
                    <a:cubicBezTo>
                      <a:pt x="4192" y="24"/>
                      <a:pt x="4180" y="0"/>
                      <a:pt x="418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3"/>
              <p:cNvSpPr/>
              <p:nvPr/>
            </p:nvSpPr>
            <p:spPr>
              <a:xfrm>
                <a:off x="5307200" y="1838675"/>
                <a:ext cx="9885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942" extrusionOk="0">
                    <a:moveTo>
                      <a:pt x="3930" y="1"/>
                    </a:moveTo>
                    <a:cubicBezTo>
                      <a:pt x="3906" y="1"/>
                      <a:pt x="3882" y="13"/>
                      <a:pt x="3870" y="25"/>
                    </a:cubicBezTo>
                    <a:cubicBezTo>
                      <a:pt x="3822" y="60"/>
                      <a:pt x="3775" y="96"/>
                      <a:pt x="3727" y="132"/>
                    </a:cubicBezTo>
                    <a:cubicBezTo>
                      <a:pt x="3584" y="227"/>
                      <a:pt x="3441" y="322"/>
                      <a:pt x="3299" y="418"/>
                    </a:cubicBezTo>
                    <a:cubicBezTo>
                      <a:pt x="3215" y="477"/>
                      <a:pt x="3132" y="525"/>
                      <a:pt x="3060" y="596"/>
                    </a:cubicBezTo>
                    <a:cubicBezTo>
                      <a:pt x="2918" y="739"/>
                      <a:pt x="2751" y="858"/>
                      <a:pt x="2572" y="965"/>
                    </a:cubicBezTo>
                    <a:cubicBezTo>
                      <a:pt x="2549" y="989"/>
                      <a:pt x="2525" y="1013"/>
                      <a:pt x="2501" y="1025"/>
                    </a:cubicBezTo>
                    <a:cubicBezTo>
                      <a:pt x="2394" y="1108"/>
                      <a:pt x="2287" y="1191"/>
                      <a:pt x="2168" y="1275"/>
                    </a:cubicBezTo>
                    <a:cubicBezTo>
                      <a:pt x="2001" y="1406"/>
                      <a:pt x="1822" y="1525"/>
                      <a:pt x="1644" y="1644"/>
                    </a:cubicBezTo>
                    <a:cubicBezTo>
                      <a:pt x="1489" y="1763"/>
                      <a:pt x="1334" y="1870"/>
                      <a:pt x="1179" y="1977"/>
                    </a:cubicBezTo>
                    <a:cubicBezTo>
                      <a:pt x="1084" y="2037"/>
                      <a:pt x="1001" y="2096"/>
                      <a:pt x="917" y="2156"/>
                    </a:cubicBezTo>
                    <a:cubicBezTo>
                      <a:pt x="774" y="2275"/>
                      <a:pt x="620" y="2358"/>
                      <a:pt x="453" y="2442"/>
                    </a:cubicBezTo>
                    <a:cubicBezTo>
                      <a:pt x="417" y="2454"/>
                      <a:pt x="382" y="2477"/>
                      <a:pt x="334" y="2477"/>
                    </a:cubicBezTo>
                    <a:cubicBezTo>
                      <a:pt x="323" y="2476"/>
                      <a:pt x="312" y="2476"/>
                      <a:pt x="302" y="2476"/>
                    </a:cubicBezTo>
                    <a:cubicBezTo>
                      <a:pt x="164" y="2476"/>
                      <a:pt x="69" y="2548"/>
                      <a:pt x="24" y="2692"/>
                    </a:cubicBezTo>
                    <a:cubicBezTo>
                      <a:pt x="24" y="2692"/>
                      <a:pt x="24" y="2704"/>
                      <a:pt x="24" y="2704"/>
                    </a:cubicBezTo>
                    <a:cubicBezTo>
                      <a:pt x="1" y="2727"/>
                      <a:pt x="1" y="2763"/>
                      <a:pt x="36" y="2811"/>
                    </a:cubicBezTo>
                    <a:cubicBezTo>
                      <a:pt x="60" y="2858"/>
                      <a:pt x="96" y="2906"/>
                      <a:pt x="132" y="2918"/>
                    </a:cubicBezTo>
                    <a:cubicBezTo>
                      <a:pt x="191" y="2930"/>
                      <a:pt x="239" y="2942"/>
                      <a:pt x="274" y="2942"/>
                    </a:cubicBezTo>
                    <a:cubicBezTo>
                      <a:pt x="417" y="2942"/>
                      <a:pt x="524" y="2894"/>
                      <a:pt x="632" y="2823"/>
                    </a:cubicBezTo>
                    <a:cubicBezTo>
                      <a:pt x="715" y="2763"/>
                      <a:pt x="822" y="2727"/>
                      <a:pt x="905" y="2644"/>
                    </a:cubicBezTo>
                    <a:cubicBezTo>
                      <a:pt x="1048" y="2513"/>
                      <a:pt x="1215" y="2418"/>
                      <a:pt x="1370" y="2299"/>
                    </a:cubicBezTo>
                    <a:cubicBezTo>
                      <a:pt x="1417" y="2251"/>
                      <a:pt x="1477" y="2215"/>
                      <a:pt x="1525" y="2168"/>
                    </a:cubicBezTo>
                    <a:cubicBezTo>
                      <a:pt x="1691" y="2049"/>
                      <a:pt x="1858" y="1930"/>
                      <a:pt x="2013" y="1799"/>
                    </a:cubicBezTo>
                    <a:cubicBezTo>
                      <a:pt x="2168" y="1668"/>
                      <a:pt x="2310" y="1525"/>
                      <a:pt x="2465" y="1394"/>
                    </a:cubicBezTo>
                    <a:cubicBezTo>
                      <a:pt x="2537" y="1322"/>
                      <a:pt x="2620" y="1263"/>
                      <a:pt x="2703" y="1191"/>
                    </a:cubicBezTo>
                    <a:cubicBezTo>
                      <a:pt x="2882" y="1049"/>
                      <a:pt x="3037" y="870"/>
                      <a:pt x="3239" y="739"/>
                    </a:cubicBezTo>
                    <a:cubicBezTo>
                      <a:pt x="3311" y="703"/>
                      <a:pt x="3358" y="632"/>
                      <a:pt x="3430" y="572"/>
                    </a:cubicBezTo>
                    <a:cubicBezTo>
                      <a:pt x="3549" y="477"/>
                      <a:pt x="3668" y="370"/>
                      <a:pt x="3787" y="263"/>
                    </a:cubicBezTo>
                    <a:cubicBezTo>
                      <a:pt x="3834" y="215"/>
                      <a:pt x="3894" y="156"/>
                      <a:pt x="3942" y="96"/>
                    </a:cubicBezTo>
                    <a:cubicBezTo>
                      <a:pt x="3953" y="84"/>
                      <a:pt x="3953" y="60"/>
                      <a:pt x="3953" y="37"/>
                    </a:cubicBezTo>
                    <a:cubicBezTo>
                      <a:pt x="3953" y="37"/>
                      <a:pt x="3953" y="25"/>
                      <a:pt x="3953" y="25"/>
                    </a:cubicBezTo>
                    <a:cubicBezTo>
                      <a:pt x="3942" y="13"/>
                      <a:pt x="3930" y="1"/>
                      <a:pt x="393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1" name="Google Shape;1621;p33"/>
            <p:cNvSpPr txBox="1"/>
            <p:nvPr/>
          </p:nvSpPr>
          <p:spPr>
            <a:xfrm>
              <a:off x="4995897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our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2" name="Google Shape;1622;p33"/>
            <p:cNvSpPr txBox="1"/>
            <p:nvPr/>
          </p:nvSpPr>
          <p:spPr>
            <a:xfrm>
              <a:off x="47896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23" name="Google Shape;1623;p33"/>
          <p:cNvGrpSpPr/>
          <p:nvPr/>
        </p:nvGrpSpPr>
        <p:grpSpPr>
          <a:xfrm>
            <a:off x="2921547" y="2288813"/>
            <a:ext cx="1440000" cy="2107025"/>
            <a:chOff x="2921547" y="2288813"/>
            <a:chExt cx="1440000" cy="2107025"/>
          </a:xfrm>
        </p:grpSpPr>
        <p:sp>
          <p:nvSpPr>
            <p:cNvPr id="1624" name="Google Shape;1624;p33"/>
            <p:cNvSpPr/>
            <p:nvPr/>
          </p:nvSpPr>
          <p:spPr>
            <a:xfrm>
              <a:off x="3092050" y="2288813"/>
              <a:ext cx="1098975" cy="1601225"/>
            </a:xfrm>
            <a:custGeom>
              <a:avLst/>
              <a:gdLst/>
              <a:ahLst/>
              <a:cxnLst/>
              <a:rect l="l" t="t" r="r" b="b"/>
              <a:pathLst>
                <a:path w="43959" h="64049" extrusionOk="0">
                  <a:moveTo>
                    <a:pt x="5297" y="0"/>
                  </a:moveTo>
                  <a:cubicBezTo>
                    <a:pt x="5110" y="0"/>
                    <a:pt x="4916" y="11"/>
                    <a:pt x="4715" y="29"/>
                  </a:cubicBezTo>
                  <a:cubicBezTo>
                    <a:pt x="4441" y="64"/>
                    <a:pt x="4167" y="100"/>
                    <a:pt x="3917" y="171"/>
                  </a:cubicBezTo>
                  <a:cubicBezTo>
                    <a:pt x="2786" y="481"/>
                    <a:pt x="1774" y="1207"/>
                    <a:pt x="1143" y="2196"/>
                  </a:cubicBezTo>
                  <a:cubicBezTo>
                    <a:pt x="822" y="2684"/>
                    <a:pt x="584" y="3231"/>
                    <a:pt x="465" y="3803"/>
                  </a:cubicBezTo>
                  <a:cubicBezTo>
                    <a:pt x="417" y="4089"/>
                    <a:pt x="369" y="4386"/>
                    <a:pt x="369" y="4672"/>
                  </a:cubicBezTo>
                  <a:cubicBezTo>
                    <a:pt x="357" y="4970"/>
                    <a:pt x="369" y="5232"/>
                    <a:pt x="357" y="5517"/>
                  </a:cubicBezTo>
                  <a:cubicBezTo>
                    <a:pt x="369" y="7732"/>
                    <a:pt x="369" y="9958"/>
                    <a:pt x="369" y="12173"/>
                  </a:cubicBezTo>
                  <a:cubicBezTo>
                    <a:pt x="405" y="19972"/>
                    <a:pt x="346" y="27699"/>
                    <a:pt x="286" y="35450"/>
                  </a:cubicBezTo>
                  <a:cubicBezTo>
                    <a:pt x="274" y="37033"/>
                    <a:pt x="262" y="38700"/>
                    <a:pt x="215" y="40141"/>
                  </a:cubicBezTo>
                  <a:cubicBezTo>
                    <a:pt x="0" y="45558"/>
                    <a:pt x="0" y="50916"/>
                    <a:pt x="215" y="56309"/>
                  </a:cubicBezTo>
                  <a:cubicBezTo>
                    <a:pt x="215" y="56452"/>
                    <a:pt x="215" y="56619"/>
                    <a:pt x="215" y="56774"/>
                  </a:cubicBezTo>
                  <a:cubicBezTo>
                    <a:pt x="238" y="57917"/>
                    <a:pt x="286" y="58917"/>
                    <a:pt x="417" y="59107"/>
                  </a:cubicBezTo>
                  <a:cubicBezTo>
                    <a:pt x="434" y="59131"/>
                    <a:pt x="451" y="59143"/>
                    <a:pt x="467" y="59143"/>
                  </a:cubicBezTo>
                  <a:cubicBezTo>
                    <a:pt x="566" y="59143"/>
                    <a:pt x="652" y="58719"/>
                    <a:pt x="703" y="57893"/>
                  </a:cubicBezTo>
                  <a:cubicBezTo>
                    <a:pt x="774" y="56571"/>
                    <a:pt x="846" y="55143"/>
                    <a:pt x="905" y="53666"/>
                  </a:cubicBezTo>
                  <a:cubicBezTo>
                    <a:pt x="1060" y="48987"/>
                    <a:pt x="1108" y="44094"/>
                    <a:pt x="1119" y="38331"/>
                  </a:cubicBezTo>
                  <a:cubicBezTo>
                    <a:pt x="1119" y="34295"/>
                    <a:pt x="1191" y="29508"/>
                    <a:pt x="1155" y="24544"/>
                  </a:cubicBezTo>
                  <a:cubicBezTo>
                    <a:pt x="1119" y="20448"/>
                    <a:pt x="1108" y="16328"/>
                    <a:pt x="1108" y="12209"/>
                  </a:cubicBezTo>
                  <a:lnTo>
                    <a:pt x="1108" y="6017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4"/>
                    <a:pt x="1131" y="4505"/>
                  </a:cubicBezTo>
                  <a:cubicBezTo>
                    <a:pt x="1167" y="4053"/>
                    <a:pt x="1274" y="3600"/>
                    <a:pt x="1453" y="3172"/>
                  </a:cubicBezTo>
                  <a:cubicBezTo>
                    <a:pt x="1822" y="2327"/>
                    <a:pt x="2489" y="1624"/>
                    <a:pt x="3298" y="1195"/>
                  </a:cubicBezTo>
                  <a:cubicBezTo>
                    <a:pt x="3858" y="910"/>
                    <a:pt x="4489" y="743"/>
                    <a:pt x="5132" y="731"/>
                  </a:cubicBezTo>
                  <a:lnTo>
                    <a:pt x="7263" y="731"/>
                  </a:lnTo>
                  <a:lnTo>
                    <a:pt x="11537" y="719"/>
                  </a:lnTo>
                  <a:cubicBezTo>
                    <a:pt x="20265" y="695"/>
                    <a:pt x="28980" y="683"/>
                    <a:pt x="37695" y="660"/>
                  </a:cubicBezTo>
                  <a:cubicBezTo>
                    <a:pt x="38045" y="660"/>
                    <a:pt x="38410" y="654"/>
                    <a:pt x="38763" y="654"/>
                  </a:cubicBezTo>
                  <a:cubicBezTo>
                    <a:pt x="38939" y="654"/>
                    <a:pt x="39112" y="656"/>
                    <a:pt x="39279" y="660"/>
                  </a:cubicBezTo>
                  <a:cubicBezTo>
                    <a:pt x="39767" y="683"/>
                    <a:pt x="40243" y="791"/>
                    <a:pt x="40696" y="969"/>
                  </a:cubicBezTo>
                  <a:cubicBezTo>
                    <a:pt x="41589" y="1350"/>
                    <a:pt x="42351" y="2053"/>
                    <a:pt x="42791" y="2922"/>
                  </a:cubicBezTo>
                  <a:cubicBezTo>
                    <a:pt x="43018" y="3362"/>
                    <a:pt x="43172" y="3827"/>
                    <a:pt x="43220" y="4315"/>
                  </a:cubicBezTo>
                  <a:cubicBezTo>
                    <a:pt x="43279" y="4791"/>
                    <a:pt x="43256" y="5351"/>
                    <a:pt x="43268" y="5875"/>
                  </a:cubicBezTo>
                  <a:lnTo>
                    <a:pt x="43279" y="9077"/>
                  </a:lnTo>
                  <a:cubicBezTo>
                    <a:pt x="43315" y="13352"/>
                    <a:pt x="43339" y="17626"/>
                    <a:pt x="43363" y="21900"/>
                  </a:cubicBezTo>
                  <a:cubicBezTo>
                    <a:pt x="43375" y="26329"/>
                    <a:pt x="43375" y="30771"/>
                    <a:pt x="43387" y="35212"/>
                  </a:cubicBezTo>
                  <a:cubicBezTo>
                    <a:pt x="43422" y="40117"/>
                    <a:pt x="43446" y="45022"/>
                    <a:pt x="43482" y="49916"/>
                  </a:cubicBezTo>
                  <a:cubicBezTo>
                    <a:pt x="43494" y="52368"/>
                    <a:pt x="43506" y="54821"/>
                    <a:pt x="43518" y="57274"/>
                  </a:cubicBezTo>
                  <a:cubicBezTo>
                    <a:pt x="43482" y="58500"/>
                    <a:pt x="43684" y="59762"/>
                    <a:pt x="43172" y="60869"/>
                  </a:cubicBezTo>
                  <a:cubicBezTo>
                    <a:pt x="42708" y="61989"/>
                    <a:pt x="41767" y="62882"/>
                    <a:pt x="40636" y="63298"/>
                  </a:cubicBezTo>
                  <a:cubicBezTo>
                    <a:pt x="40231" y="63453"/>
                    <a:pt x="39791" y="63548"/>
                    <a:pt x="39350" y="63572"/>
                  </a:cubicBezTo>
                  <a:cubicBezTo>
                    <a:pt x="39130" y="63584"/>
                    <a:pt x="38904" y="63587"/>
                    <a:pt x="38676" y="63587"/>
                  </a:cubicBezTo>
                  <a:cubicBezTo>
                    <a:pt x="38449" y="63587"/>
                    <a:pt x="38219" y="63584"/>
                    <a:pt x="37993" y="63584"/>
                  </a:cubicBezTo>
                  <a:cubicBezTo>
                    <a:pt x="37088" y="63596"/>
                    <a:pt x="36171" y="63596"/>
                    <a:pt x="35267" y="63596"/>
                  </a:cubicBezTo>
                  <a:cubicBezTo>
                    <a:pt x="33445" y="63608"/>
                    <a:pt x="31623" y="63620"/>
                    <a:pt x="29802" y="63632"/>
                  </a:cubicBezTo>
                  <a:cubicBezTo>
                    <a:pt x="23146" y="63667"/>
                    <a:pt x="16502" y="63703"/>
                    <a:pt x="9859" y="63739"/>
                  </a:cubicBezTo>
                  <a:cubicBezTo>
                    <a:pt x="8430" y="63739"/>
                    <a:pt x="7010" y="63765"/>
                    <a:pt x="5584" y="63765"/>
                  </a:cubicBezTo>
                  <a:cubicBezTo>
                    <a:pt x="5346" y="63765"/>
                    <a:pt x="5108" y="63764"/>
                    <a:pt x="4870" y="63763"/>
                  </a:cubicBezTo>
                  <a:cubicBezTo>
                    <a:pt x="3191" y="63679"/>
                    <a:pt x="1584" y="62608"/>
                    <a:pt x="893" y="61036"/>
                  </a:cubicBezTo>
                  <a:cubicBezTo>
                    <a:pt x="643" y="60488"/>
                    <a:pt x="477" y="59929"/>
                    <a:pt x="429" y="59345"/>
                  </a:cubicBezTo>
                  <a:cubicBezTo>
                    <a:pt x="418" y="59248"/>
                    <a:pt x="387" y="59140"/>
                    <a:pt x="382" y="59140"/>
                  </a:cubicBezTo>
                  <a:cubicBezTo>
                    <a:pt x="382" y="59140"/>
                    <a:pt x="381" y="59141"/>
                    <a:pt x="381" y="59143"/>
                  </a:cubicBezTo>
                  <a:cubicBezTo>
                    <a:pt x="357" y="59226"/>
                    <a:pt x="322" y="59345"/>
                    <a:pt x="322" y="59524"/>
                  </a:cubicBezTo>
                  <a:cubicBezTo>
                    <a:pt x="357" y="60346"/>
                    <a:pt x="643" y="61167"/>
                    <a:pt x="1096" y="61858"/>
                  </a:cubicBezTo>
                  <a:cubicBezTo>
                    <a:pt x="1858" y="63001"/>
                    <a:pt x="3108" y="63786"/>
                    <a:pt x="4453" y="63965"/>
                  </a:cubicBezTo>
                  <a:cubicBezTo>
                    <a:pt x="4826" y="64016"/>
                    <a:pt x="5178" y="64026"/>
                    <a:pt x="5522" y="64026"/>
                  </a:cubicBezTo>
                  <a:cubicBezTo>
                    <a:pt x="5734" y="64026"/>
                    <a:pt x="5943" y="64023"/>
                    <a:pt x="6152" y="64023"/>
                  </a:cubicBezTo>
                  <a:cubicBezTo>
                    <a:pt x="6233" y="64023"/>
                    <a:pt x="6313" y="64023"/>
                    <a:pt x="6394" y="64025"/>
                  </a:cubicBezTo>
                  <a:lnTo>
                    <a:pt x="8299" y="64013"/>
                  </a:lnTo>
                  <a:lnTo>
                    <a:pt x="30659" y="64048"/>
                  </a:lnTo>
                  <a:lnTo>
                    <a:pt x="39184" y="64048"/>
                  </a:lnTo>
                  <a:cubicBezTo>
                    <a:pt x="39327" y="64036"/>
                    <a:pt x="39458" y="64025"/>
                    <a:pt x="39600" y="64013"/>
                  </a:cubicBezTo>
                  <a:lnTo>
                    <a:pt x="40005" y="63953"/>
                  </a:lnTo>
                  <a:cubicBezTo>
                    <a:pt x="41089" y="63739"/>
                    <a:pt x="42101" y="63155"/>
                    <a:pt x="42803" y="62298"/>
                  </a:cubicBezTo>
                  <a:cubicBezTo>
                    <a:pt x="43553" y="61405"/>
                    <a:pt x="43958" y="60238"/>
                    <a:pt x="43946" y="59084"/>
                  </a:cubicBezTo>
                  <a:lnTo>
                    <a:pt x="43934" y="55821"/>
                  </a:lnTo>
                  <a:lnTo>
                    <a:pt x="43911" y="49308"/>
                  </a:lnTo>
                  <a:cubicBezTo>
                    <a:pt x="43911" y="44951"/>
                    <a:pt x="43911" y="40605"/>
                    <a:pt x="43911" y="36247"/>
                  </a:cubicBezTo>
                  <a:lnTo>
                    <a:pt x="43899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9" y="4779"/>
                    <a:pt x="43827" y="4172"/>
                  </a:cubicBezTo>
                  <a:cubicBezTo>
                    <a:pt x="43684" y="2993"/>
                    <a:pt x="43065" y="1874"/>
                    <a:pt x="42148" y="1112"/>
                  </a:cubicBezTo>
                  <a:cubicBezTo>
                    <a:pt x="41696" y="731"/>
                    <a:pt x="41172" y="445"/>
                    <a:pt x="40601" y="255"/>
                  </a:cubicBezTo>
                  <a:cubicBezTo>
                    <a:pt x="40080" y="78"/>
                    <a:pt x="39519" y="4"/>
                    <a:pt x="38983" y="4"/>
                  </a:cubicBezTo>
                  <a:cubicBezTo>
                    <a:pt x="38943" y="4"/>
                    <a:pt x="38902" y="4"/>
                    <a:pt x="38862" y="5"/>
                  </a:cubicBezTo>
                  <a:lnTo>
                    <a:pt x="5501" y="5"/>
                  </a:lnTo>
                  <a:cubicBezTo>
                    <a:pt x="5434" y="2"/>
                    <a:pt x="5366" y="0"/>
                    <a:pt x="52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5" name="Google Shape;1625;p33"/>
            <p:cNvGrpSpPr/>
            <p:nvPr/>
          </p:nvGrpSpPr>
          <p:grpSpPr>
            <a:xfrm>
              <a:off x="3259025" y="2424338"/>
              <a:ext cx="737925" cy="396625"/>
              <a:chOff x="3259025" y="2412250"/>
              <a:chExt cx="737925" cy="396625"/>
            </a:xfrm>
          </p:grpSpPr>
          <p:sp>
            <p:nvSpPr>
              <p:cNvPr id="1626" name="Google Shape;1626;p33"/>
              <p:cNvSpPr/>
              <p:nvPr/>
            </p:nvSpPr>
            <p:spPr>
              <a:xfrm>
                <a:off x="3772200" y="2494125"/>
                <a:ext cx="150625" cy="177050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7082" extrusionOk="0">
                    <a:moveTo>
                      <a:pt x="5977" y="0"/>
                    </a:moveTo>
                    <a:cubicBezTo>
                      <a:pt x="5953" y="24"/>
                      <a:pt x="5917" y="36"/>
                      <a:pt x="5894" y="72"/>
                    </a:cubicBezTo>
                    <a:cubicBezTo>
                      <a:pt x="5822" y="155"/>
                      <a:pt x="5763" y="250"/>
                      <a:pt x="5679" y="334"/>
                    </a:cubicBezTo>
                    <a:cubicBezTo>
                      <a:pt x="5465" y="584"/>
                      <a:pt x="5239" y="834"/>
                      <a:pt x="5024" y="1096"/>
                    </a:cubicBezTo>
                    <a:cubicBezTo>
                      <a:pt x="4905" y="1227"/>
                      <a:pt x="4774" y="1370"/>
                      <a:pt x="4667" y="1512"/>
                    </a:cubicBezTo>
                    <a:cubicBezTo>
                      <a:pt x="4441" y="1834"/>
                      <a:pt x="4179" y="2132"/>
                      <a:pt x="3929" y="2429"/>
                    </a:cubicBezTo>
                    <a:cubicBezTo>
                      <a:pt x="3893" y="2465"/>
                      <a:pt x="3858" y="2513"/>
                      <a:pt x="3822" y="2560"/>
                    </a:cubicBezTo>
                    <a:cubicBezTo>
                      <a:pt x="3643" y="2763"/>
                      <a:pt x="3477" y="2977"/>
                      <a:pt x="3298" y="3179"/>
                    </a:cubicBezTo>
                    <a:cubicBezTo>
                      <a:pt x="3036" y="3489"/>
                      <a:pt x="2774" y="3798"/>
                      <a:pt x="2512" y="4108"/>
                    </a:cubicBezTo>
                    <a:cubicBezTo>
                      <a:pt x="2262" y="4394"/>
                      <a:pt x="2024" y="4680"/>
                      <a:pt x="1786" y="4953"/>
                    </a:cubicBezTo>
                    <a:cubicBezTo>
                      <a:pt x="1655" y="5108"/>
                      <a:pt x="1524" y="5251"/>
                      <a:pt x="1393" y="5406"/>
                    </a:cubicBezTo>
                    <a:cubicBezTo>
                      <a:pt x="1179" y="5692"/>
                      <a:pt x="941" y="5930"/>
                      <a:pt x="679" y="6180"/>
                    </a:cubicBezTo>
                    <a:cubicBezTo>
                      <a:pt x="631" y="6227"/>
                      <a:pt x="583" y="6287"/>
                      <a:pt x="524" y="6311"/>
                    </a:cubicBezTo>
                    <a:cubicBezTo>
                      <a:pt x="286" y="6430"/>
                      <a:pt x="131" y="6620"/>
                      <a:pt x="48" y="6870"/>
                    </a:cubicBezTo>
                    <a:cubicBezTo>
                      <a:pt x="48" y="6870"/>
                      <a:pt x="36" y="6882"/>
                      <a:pt x="36" y="6882"/>
                    </a:cubicBezTo>
                    <a:cubicBezTo>
                      <a:pt x="12" y="6930"/>
                      <a:pt x="0" y="6977"/>
                      <a:pt x="48" y="7025"/>
                    </a:cubicBezTo>
                    <a:cubicBezTo>
                      <a:pt x="74" y="7060"/>
                      <a:pt x="106" y="7082"/>
                      <a:pt x="145" y="7082"/>
                    </a:cubicBezTo>
                    <a:cubicBezTo>
                      <a:pt x="159" y="7082"/>
                      <a:pt x="175" y="7079"/>
                      <a:pt x="191" y="7073"/>
                    </a:cubicBezTo>
                    <a:cubicBezTo>
                      <a:pt x="262" y="7061"/>
                      <a:pt x="322" y="7037"/>
                      <a:pt x="393" y="7001"/>
                    </a:cubicBezTo>
                    <a:cubicBezTo>
                      <a:pt x="583" y="6894"/>
                      <a:pt x="750" y="6739"/>
                      <a:pt x="917" y="6549"/>
                    </a:cubicBezTo>
                    <a:cubicBezTo>
                      <a:pt x="1036" y="6406"/>
                      <a:pt x="1203" y="6275"/>
                      <a:pt x="1334" y="6084"/>
                    </a:cubicBezTo>
                    <a:cubicBezTo>
                      <a:pt x="1548" y="5787"/>
                      <a:pt x="1798" y="5513"/>
                      <a:pt x="2036" y="5227"/>
                    </a:cubicBezTo>
                    <a:cubicBezTo>
                      <a:pt x="2119" y="5132"/>
                      <a:pt x="2203" y="5025"/>
                      <a:pt x="2286" y="4930"/>
                    </a:cubicBezTo>
                    <a:cubicBezTo>
                      <a:pt x="2524" y="4632"/>
                      <a:pt x="2786" y="4322"/>
                      <a:pt x="3024" y="4013"/>
                    </a:cubicBezTo>
                    <a:cubicBezTo>
                      <a:pt x="3262" y="3715"/>
                      <a:pt x="3477" y="3406"/>
                      <a:pt x="3715" y="3096"/>
                    </a:cubicBezTo>
                    <a:cubicBezTo>
                      <a:pt x="3834" y="2941"/>
                      <a:pt x="3965" y="2786"/>
                      <a:pt x="4096" y="2632"/>
                    </a:cubicBezTo>
                    <a:cubicBezTo>
                      <a:pt x="4370" y="2286"/>
                      <a:pt x="4596" y="1905"/>
                      <a:pt x="4905" y="1584"/>
                    </a:cubicBezTo>
                    <a:cubicBezTo>
                      <a:pt x="5013" y="1465"/>
                      <a:pt x="5108" y="1322"/>
                      <a:pt x="5203" y="1191"/>
                    </a:cubicBezTo>
                    <a:cubicBezTo>
                      <a:pt x="5382" y="953"/>
                      <a:pt x="5572" y="715"/>
                      <a:pt x="5751" y="477"/>
                    </a:cubicBezTo>
                    <a:cubicBezTo>
                      <a:pt x="5834" y="358"/>
                      <a:pt x="5917" y="238"/>
                      <a:pt x="6001" y="108"/>
                    </a:cubicBezTo>
                    <a:cubicBezTo>
                      <a:pt x="6013" y="84"/>
                      <a:pt x="6013" y="60"/>
                      <a:pt x="6025" y="24"/>
                    </a:cubicBezTo>
                    <a:cubicBezTo>
                      <a:pt x="6025" y="24"/>
                      <a:pt x="6025" y="12"/>
                      <a:pt x="6013" y="12"/>
                    </a:cubicBezTo>
                    <a:cubicBezTo>
                      <a:pt x="6001" y="0"/>
                      <a:pt x="5989" y="0"/>
                      <a:pt x="5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3"/>
              <p:cNvSpPr/>
              <p:nvPr/>
            </p:nvSpPr>
            <p:spPr>
              <a:xfrm>
                <a:off x="3608175" y="2561100"/>
                <a:ext cx="777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4180" extrusionOk="0">
                    <a:moveTo>
                      <a:pt x="188" y="0"/>
                    </a:moveTo>
                    <a:cubicBezTo>
                      <a:pt x="170" y="0"/>
                      <a:pt x="150" y="6"/>
                      <a:pt x="120" y="24"/>
                    </a:cubicBezTo>
                    <a:cubicBezTo>
                      <a:pt x="72" y="48"/>
                      <a:pt x="36" y="96"/>
                      <a:pt x="25" y="131"/>
                    </a:cubicBezTo>
                    <a:cubicBezTo>
                      <a:pt x="13" y="179"/>
                      <a:pt x="1" y="226"/>
                      <a:pt x="1" y="274"/>
                    </a:cubicBezTo>
                    <a:cubicBezTo>
                      <a:pt x="1" y="417"/>
                      <a:pt x="48" y="524"/>
                      <a:pt x="132" y="643"/>
                    </a:cubicBezTo>
                    <a:cubicBezTo>
                      <a:pt x="191" y="727"/>
                      <a:pt x="227" y="846"/>
                      <a:pt x="310" y="941"/>
                    </a:cubicBezTo>
                    <a:cubicBezTo>
                      <a:pt x="465" y="1084"/>
                      <a:pt x="560" y="1262"/>
                      <a:pt x="691" y="1429"/>
                    </a:cubicBezTo>
                    <a:cubicBezTo>
                      <a:pt x="727" y="1489"/>
                      <a:pt x="775" y="1536"/>
                      <a:pt x="822" y="1596"/>
                    </a:cubicBezTo>
                    <a:cubicBezTo>
                      <a:pt x="953" y="1762"/>
                      <a:pt x="1084" y="1941"/>
                      <a:pt x="1215" y="2108"/>
                    </a:cubicBezTo>
                    <a:cubicBezTo>
                      <a:pt x="1358" y="2274"/>
                      <a:pt x="1501" y="2429"/>
                      <a:pt x="1644" y="2584"/>
                    </a:cubicBezTo>
                    <a:cubicBezTo>
                      <a:pt x="1715" y="2667"/>
                      <a:pt x="1787" y="2763"/>
                      <a:pt x="1846" y="2846"/>
                    </a:cubicBezTo>
                    <a:cubicBezTo>
                      <a:pt x="2001" y="3036"/>
                      <a:pt x="2203" y="3203"/>
                      <a:pt x="2322" y="3405"/>
                    </a:cubicBezTo>
                    <a:cubicBezTo>
                      <a:pt x="2370" y="3489"/>
                      <a:pt x="2441" y="3548"/>
                      <a:pt x="2501" y="3620"/>
                    </a:cubicBezTo>
                    <a:cubicBezTo>
                      <a:pt x="2608" y="3739"/>
                      <a:pt x="2715" y="3870"/>
                      <a:pt x="2834" y="3989"/>
                    </a:cubicBezTo>
                    <a:cubicBezTo>
                      <a:pt x="2882" y="4060"/>
                      <a:pt x="2953" y="4108"/>
                      <a:pt x="3013" y="4167"/>
                    </a:cubicBezTo>
                    <a:cubicBezTo>
                      <a:pt x="3025" y="4179"/>
                      <a:pt x="3049" y="4179"/>
                      <a:pt x="3061" y="4179"/>
                    </a:cubicBezTo>
                    <a:lnTo>
                      <a:pt x="3084" y="4179"/>
                    </a:lnTo>
                    <a:cubicBezTo>
                      <a:pt x="3096" y="4167"/>
                      <a:pt x="3108" y="4156"/>
                      <a:pt x="3108" y="4156"/>
                    </a:cubicBezTo>
                    <a:cubicBezTo>
                      <a:pt x="3108" y="4132"/>
                      <a:pt x="3096" y="4108"/>
                      <a:pt x="3084" y="4096"/>
                    </a:cubicBezTo>
                    <a:cubicBezTo>
                      <a:pt x="3049" y="4048"/>
                      <a:pt x="3001" y="4001"/>
                      <a:pt x="2965" y="3941"/>
                    </a:cubicBezTo>
                    <a:cubicBezTo>
                      <a:pt x="2870" y="3786"/>
                      <a:pt x="2763" y="3632"/>
                      <a:pt x="2656" y="3477"/>
                    </a:cubicBezTo>
                    <a:cubicBezTo>
                      <a:pt x="2596" y="3394"/>
                      <a:pt x="2549" y="3310"/>
                      <a:pt x="2477" y="3239"/>
                    </a:cubicBezTo>
                    <a:cubicBezTo>
                      <a:pt x="2322" y="3072"/>
                      <a:pt x="2191" y="2905"/>
                      <a:pt x="2072" y="2727"/>
                    </a:cubicBezTo>
                    <a:cubicBezTo>
                      <a:pt x="2060" y="2691"/>
                      <a:pt x="2037" y="2667"/>
                      <a:pt x="2025" y="2643"/>
                    </a:cubicBezTo>
                    <a:cubicBezTo>
                      <a:pt x="1930" y="2524"/>
                      <a:pt x="1834" y="2405"/>
                      <a:pt x="1751" y="2286"/>
                    </a:cubicBezTo>
                    <a:cubicBezTo>
                      <a:pt x="1620" y="2108"/>
                      <a:pt x="1489" y="1917"/>
                      <a:pt x="1358" y="1739"/>
                    </a:cubicBezTo>
                    <a:cubicBezTo>
                      <a:pt x="1239" y="1572"/>
                      <a:pt x="1120" y="1405"/>
                      <a:pt x="1001" y="1239"/>
                    </a:cubicBezTo>
                    <a:cubicBezTo>
                      <a:pt x="941" y="1143"/>
                      <a:pt x="882" y="1048"/>
                      <a:pt x="810" y="965"/>
                    </a:cubicBezTo>
                    <a:cubicBezTo>
                      <a:pt x="691" y="810"/>
                      <a:pt x="596" y="643"/>
                      <a:pt x="513" y="465"/>
                    </a:cubicBezTo>
                    <a:cubicBezTo>
                      <a:pt x="501" y="429"/>
                      <a:pt x="477" y="393"/>
                      <a:pt x="477" y="346"/>
                    </a:cubicBezTo>
                    <a:cubicBezTo>
                      <a:pt x="489" y="179"/>
                      <a:pt x="406" y="72"/>
                      <a:pt x="251" y="12"/>
                    </a:cubicBezTo>
                    <a:lnTo>
                      <a:pt x="239" y="12"/>
                    </a:lnTo>
                    <a:cubicBezTo>
                      <a:pt x="221" y="6"/>
                      <a:pt x="206" y="0"/>
                      <a:pt x="188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3"/>
              <p:cNvSpPr/>
              <p:nvPr/>
            </p:nvSpPr>
            <p:spPr>
              <a:xfrm>
                <a:off x="3393875" y="2552175"/>
                <a:ext cx="116700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4727" extrusionOk="0">
                    <a:moveTo>
                      <a:pt x="4632" y="0"/>
                    </a:moveTo>
                    <a:cubicBezTo>
                      <a:pt x="4608" y="12"/>
                      <a:pt x="4584" y="24"/>
                      <a:pt x="4560" y="48"/>
                    </a:cubicBezTo>
                    <a:cubicBezTo>
                      <a:pt x="4513" y="107"/>
                      <a:pt x="4453" y="167"/>
                      <a:pt x="4394" y="226"/>
                    </a:cubicBezTo>
                    <a:cubicBezTo>
                      <a:pt x="4227" y="393"/>
                      <a:pt x="4060" y="548"/>
                      <a:pt x="3882" y="714"/>
                    </a:cubicBezTo>
                    <a:cubicBezTo>
                      <a:pt x="3786" y="810"/>
                      <a:pt x="3691" y="893"/>
                      <a:pt x="3608" y="1000"/>
                    </a:cubicBezTo>
                    <a:cubicBezTo>
                      <a:pt x="3441" y="1215"/>
                      <a:pt x="3239" y="1417"/>
                      <a:pt x="3036" y="1607"/>
                    </a:cubicBezTo>
                    <a:cubicBezTo>
                      <a:pt x="3012" y="1631"/>
                      <a:pt x="2989" y="1667"/>
                      <a:pt x="2953" y="1691"/>
                    </a:cubicBezTo>
                    <a:cubicBezTo>
                      <a:pt x="2822" y="1834"/>
                      <a:pt x="2691" y="1977"/>
                      <a:pt x="2560" y="2107"/>
                    </a:cubicBezTo>
                    <a:cubicBezTo>
                      <a:pt x="2358" y="2322"/>
                      <a:pt x="2155" y="2524"/>
                      <a:pt x="1941" y="2727"/>
                    </a:cubicBezTo>
                    <a:cubicBezTo>
                      <a:pt x="1762" y="2905"/>
                      <a:pt x="1572" y="3096"/>
                      <a:pt x="1393" y="3286"/>
                    </a:cubicBezTo>
                    <a:cubicBezTo>
                      <a:pt x="1286" y="3381"/>
                      <a:pt x="1179" y="3477"/>
                      <a:pt x="1084" y="3584"/>
                    </a:cubicBezTo>
                    <a:cubicBezTo>
                      <a:pt x="917" y="3774"/>
                      <a:pt x="726" y="3917"/>
                      <a:pt x="524" y="4072"/>
                    </a:cubicBezTo>
                    <a:cubicBezTo>
                      <a:pt x="488" y="4108"/>
                      <a:pt x="453" y="4143"/>
                      <a:pt x="393" y="4155"/>
                    </a:cubicBezTo>
                    <a:cubicBezTo>
                      <a:pt x="203" y="4203"/>
                      <a:pt x="84" y="4322"/>
                      <a:pt x="36" y="4513"/>
                    </a:cubicBezTo>
                    <a:cubicBezTo>
                      <a:pt x="36" y="4524"/>
                      <a:pt x="24" y="4524"/>
                      <a:pt x="24" y="4536"/>
                    </a:cubicBezTo>
                    <a:cubicBezTo>
                      <a:pt x="12" y="4572"/>
                      <a:pt x="0" y="4608"/>
                      <a:pt x="48" y="4655"/>
                    </a:cubicBezTo>
                    <a:cubicBezTo>
                      <a:pt x="84" y="4703"/>
                      <a:pt x="131" y="4727"/>
                      <a:pt x="167" y="4727"/>
                    </a:cubicBezTo>
                    <a:cubicBezTo>
                      <a:pt x="226" y="4727"/>
                      <a:pt x="286" y="4715"/>
                      <a:pt x="334" y="4703"/>
                    </a:cubicBezTo>
                    <a:cubicBezTo>
                      <a:pt x="500" y="4655"/>
                      <a:pt x="631" y="4560"/>
                      <a:pt x="762" y="4441"/>
                    </a:cubicBezTo>
                    <a:cubicBezTo>
                      <a:pt x="846" y="4346"/>
                      <a:pt x="988" y="4262"/>
                      <a:pt x="1084" y="4132"/>
                    </a:cubicBezTo>
                    <a:cubicBezTo>
                      <a:pt x="1250" y="3929"/>
                      <a:pt x="1441" y="3751"/>
                      <a:pt x="1631" y="3560"/>
                    </a:cubicBezTo>
                    <a:cubicBezTo>
                      <a:pt x="1691" y="3501"/>
                      <a:pt x="1750" y="3429"/>
                      <a:pt x="1810" y="3370"/>
                    </a:cubicBezTo>
                    <a:cubicBezTo>
                      <a:pt x="2000" y="3167"/>
                      <a:pt x="2203" y="2965"/>
                      <a:pt x="2381" y="2750"/>
                    </a:cubicBezTo>
                    <a:cubicBezTo>
                      <a:pt x="2560" y="2548"/>
                      <a:pt x="2739" y="2334"/>
                      <a:pt x="2905" y="2131"/>
                    </a:cubicBezTo>
                    <a:cubicBezTo>
                      <a:pt x="3001" y="2024"/>
                      <a:pt x="3108" y="1917"/>
                      <a:pt x="3203" y="1810"/>
                    </a:cubicBezTo>
                    <a:cubicBezTo>
                      <a:pt x="3417" y="1584"/>
                      <a:pt x="3584" y="1322"/>
                      <a:pt x="3822" y="1107"/>
                    </a:cubicBezTo>
                    <a:cubicBezTo>
                      <a:pt x="3905" y="1024"/>
                      <a:pt x="3977" y="929"/>
                      <a:pt x="4048" y="845"/>
                    </a:cubicBezTo>
                    <a:cubicBezTo>
                      <a:pt x="4191" y="679"/>
                      <a:pt x="4322" y="524"/>
                      <a:pt x="4465" y="357"/>
                    </a:cubicBezTo>
                    <a:cubicBezTo>
                      <a:pt x="4536" y="274"/>
                      <a:pt x="4596" y="191"/>
                      <a:pt x="4656" y="107"/>
                    </a:cubicBezTo>
                    <a:cubicBezTo>
                      <a:pt x="4667" y="83"/>
                      <a:pt x="4667" y="60"/>
                      <a:pt x="4667" y="36"/>
                    </a:cubicBezTo>
                    <a:cubicBezTo>
                      <a:pt x="4667" y="36"/>
                      <a:pt x="4667" y="24"/>
                      <a:pt x="4656" y="24"/>
                    </a:cubicBezTo>
                    <a:cubicBezTo>
                      <a:pt x="4656" y="12"/>
                      <a:pt x="4632" y="0"/>
                      <a:pt x="463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3"/>
              <p:cNvSpPr/>
              <p:nvPr/>
            </p:nvSpPr>
            <p:spPr>
              <a:xfrm>
                <a:off x="3885900" y="2412250"/>
                <a:ext cx="111050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4605" extrusionOk="0">
                    <a:moveTo>
                      <a:pt x="3595" y="0"/>
                    </a:moveTo>
                    <a:cubicBezTo>
                      <a:pt x="3439" y="0"/>
                      <a:pt x="3287" y="43"/>
                      <a:pt x="3179" y="108"/>
                    </a:cubicBezTo>
                    <a:lnTo>
                      <a:pt x="1739" y="799"/>
                    </a:lnTo>
                    <a:lnTo>
                      <a:pt x="1084" y="1120"/>
                    </a:lnTo>
                    <a:lnTo>
                      <a:pt x="750" y="1275"/>
                    </a:lnTo>
                    <a:lnTo>
                      <a:pt x="584" y="1358"/>
                    </a:lnTo>
                    <a:cubicBezTo>
                      <a:pt x="524" y="1382"/>
                      <a:pt x="441" y="1442"/>
                      <a:pt x="381" y="1489"/>
                    </a:cubicBezTo>
                    <a:cubicBezTo>
                      <a:pt x="95" y="1728"/>
                      <a:pt x="0" y="2180"/>
                      <a:pt x="203" y="2501"/>
                    </a:cubicBezTo>
                    <a:cubicBezTo>
                      <a:pt x="286" y="2644"/>
                      <a:pt x="429" y="2751"/>
                      <a:pt x="500" y="2811"/>
                    </a:cubicBezTo>
                    <a:cubicBezTo>
                      <a:pt x="596" y="2882"/>
                      <a:pt x="679" y="2966"/>
                      <a:pt x="762" y="3037"/>
                    </a:cubicBezTo>
                    <a:cubicBezTo>
                      <a:pt x="929" y="3204"/>
                      <a:pt x="1084" y="3371"/>
                      <a:pt x="1250" y="3537"/>
                    </a:cubicBezTo>
                    <a:cubicBezTo>
                      <a:pt x="1310" y="3597"/>
                      <a:pt x="1381" y="3668"/>
                      <a:pt x="1417" y="3764"/>
                    </a:cubicBezTo>
                    <a:cubicBezTo>
                      <a:pt x="1536" y="4121"/>
                      <a:pt x="1786" y="4323"/>
                      <a:pt x="2155" y="4359"/>
                    </a:cubicBezTo>
                    <a:cubicBezTo>
                      <a:pt x="2167" y="4359"/>
                      <a:pt x="2179" y="4371"/>
                      <a:pt x="2191" y="4371"/>
                    </a:cubicBezTo>
                    <a:cubicBezTo>
                      <a:pt x="2211" y="4379"/>
                      <a:pt x="2232" y="4384"/>
                      <a:pt x="2255" y="4384"/>
                    </a:cubicBezTo>
                    <a:cubicBezTo>
                      <a:pt x="2301" y="4384"/>
                      <a:pt x="2354" y="4363"/>
                      <a:pt x="2417" y="4299"/>
                    </a:cubicBezTo>
                    <a:cubicBezTo>
                      <a:pt x="2501" y="4216"/>
                      <a:pt x="2548" y="4121"/>
                      <a:pt x="2536" y="4037"/>
                    </a:cubicBezTo>
                    <a:cubicBezTo>
                      <a:pt x="2524" y="3930"/>
                      <a:pt x="2501" y="3823"/>
                      <a:pt x="2465" y="3728"/>
                    </a:cubicBezTo>
                    <a:cubicBezTo>
                      <a:pt x="2358" y="3418"/>
                      <a:pt x="2155" y="3204"/>
                      <a:pt x="1905" y="2978"/>
                    </a:cubicBezTo>
                    <a:cubicBezTo>
                      <a:pt x="1715" y="2835"/>
                      <a:pt x="1548" y="2597"/>
                      <a:pt x="1286" y="2454"/>
                    </a:cubicBezTo>
                    <a:cubicBezTo>
                      <a:pt x="1179" y="2394"/>
                      <a:pt x="1084" y="2323"/>
                      <a:pt x="988" y="2251"/>
                    </a:cubicBezTo>
                    <a:lnTo>
                      <a:pt x="869" y="2168"/>
                    </a:lnTo>
                    <a:cubicBezTo>
                      <a:pt x="857" y="2156"/>
                      <a:pt x="857" y="2156"/>
                      <a:pt x="857" y="2144"/>
                    </a:cubicBezTo>
                    <a:cubicBezTo>
                      <a:pt x="834" y="2120"/>
                      <a:pt x="846" y="2073"/>
                      <a:pt x="869" y="2049"/>
                    </a:cubicBezTo>
                    <a:cubicBezTo>
                      <a:pt x="869" y="2049"/>
                      <a:pt x="869" y="2037"/>
                      <a:pt x="869" y="2037"/>
                    </a:cubicBezTo>
                    <a:cubicBezTo>
                      <a:pt x="881" y="2025"/>
                      <a:pt x="881" y="2025"/>
                      <a:pt x="881" y="2025"/>
                    </a:cubicBezTo>
                    <a:lnTo>
                      <a:pt x="893" y="2025"/>
                    </a:lnTo>
                    <a:lnTo>
                      <a:pt x="917" y="2013"/>
                    </a:lnTo>
                    <a:lnTo>
                      <a:pt x="1143" y="1894"/>
                    </a:lnTo>
                    <a:cubicBezTo>
                      <a:pt x="1596" y="1644"/>
                      <a:pt x="2048" y="1418"/>
                      <a:pt x="2501" y="1168"/>
                    </a:cubicBezTo>
                    <a:cubicBezTo>
                      <a:pt x="2715" y="1037"/>
                      <a:pt x="2941" y="906"/>
                      <a:pt x="3155" y="775"/>
                    </a:cubicBezTo>
                    <a:lnTo>
                      <a:pt x="3465" y="585"/>
                    </a:lnTo>
                    <a:cubicBezTo>
                      <a:pt x="3504" y="555"/>
                      <a:pt x="3551" y="534"/>
                      <a:pt x="3607" y="534"/>
                    </a:cubicBezTo>
                    <a:cubicBezTo>
                      <a:pt x="3619" y="534"/>
                      <a:pt x="3631" y="535"/>
                      <a:pt x="3644" y="537"/>
                    </a:cubicBezTo>
                    <a:cubicBezTo>
                      <a:pt x="3786" y="549"/>
                      <a:pt x="3905" y="692"/>
                      <a:pt x="3917" y="835"/>
                    </a:cubicBezTo>
                    <a:cubicBezTo>
                      <a:pt x="3929" y="894"/>
                      <a:pt x="3882" y="1073"/>
                      <a:pt x="3870" y="1216"/>
                    </a:cubicBezTo>
                    <a:lnTo>
                      <a:pt x="3822" y="1644"/>
                    </a:lnTo>
                    <a:cubicBezTo>
                      <a:pt x="3786" y="1930"/>
                      <a:pt x="3751" y="2216"/>
                      <a:pt x="3667" y="2501"/>
                    </a:cubicBezTo>
                    <a:cubicBezTo>
                      <a:pt x="3608" y="2704"/>
                      <a:pt x="3596" y="2930"/>
                      <a:pt x="3572" y="3132"/>
                    </a:cubicBezTo>
                    <a:lnTo>
                      <a:pt x="3477" y="3716"/>
                    </a:lnTo>
                    <a:cubicBezTo>
                      <a:pt x="3465" y="3918"/>
                      <a:pt x="3394" y="4109"/>
                      <a:pt x="3215" y="4228"/>
                    </a:cubicBezTo>
                    <a:cubicBezTo>
                      <a:pt x="3102" y="4309"/>
                      <a:pt x="2951" y="4362"/>
                      <a:pt x="2794" y="4362"/>
                    </a:cubicBezTo>
                    <a:cubicBezTo>
                      <a:pt x="2720" y="4362"/>
                      <a:pt x="2645" y="4350"/>
                      <a:pt x="2572" y="4323"/>
                    </a:cubicBezTo>
                    <a:cubicBezTo>
                      <a:pt x="2536" y="4311"/>
                      <a:pt x="2477" y="4311"/>
                      <a:pt x="2429" y="4311"/>
                    </a:cubicBezTo>
                    <a:cubicBezTo>
                      <a:pt x="2417" y="4311"/>
                      <a:pt x="2393" y="4323"/>
                      <a:pt x="2393" y="4335"/>
                    </a:cubicBezTo>
                    <a:cubicBezTo>
                      <a:pt x="2381" y="4359"/>
                      <a:pt x="2370" y="4395"/>
                      <a:pt x="2370" y="4406"/>
                    </a:cubicBezTo>
                    <a:cubicBezTo>
                      <a:pt x="2417" y="4466"/>
                      <a:pt x="2477" y="4514"/>
                      <a:pt x="2536" y="4537"/>
                    </a:cubicBezTo>
                    <a:cubicBezTo>
                      <a:pt x="2646" y="4583"/>
                      <a:pt x="2761" y="4604"/>
                      <a:pt x="2874" y="4604"/>
                    </a:cubicBezTo>
                    <a:cubicBezTo>
                      <a:pt x="2996" y="4604"/>
                      <a:pt x="3116" y="4580"/>
                      <a:pt x="3227" y="4537"/>
                    </a:cubicBezTo>
                    <a:cubicBezTo>
                      <a:pt x="3382" y="4478"/>
                      <a:pt x="3524" y="4371"/>
                      <a:pt x="3632" y="4240"/>
                    </a:cubicBezTo>
                    <a:cubicBezTo>
                      <a:pt x="3679" y="4168"/>
                      <a:pt x="3727" y="4097"/>
                      <a:pt x="3751" y="4014"/>
                    </a:cubicBezTo>
                    <a:lnTo>
                      <a:pt x="3798" y="3894"/>
                    </a:lnTo>
                    <a:lnTo>
                      <a:pt x="3810" y="3823"/>
                    </a:lnTo>
                    <a:lnTo>
                      <a:pt x="3977" y="3180"/>
                    </a:lnTo>
                    <a:cubicBezTo>
                      <a:pt x="4036" y="2942"/>
                      <a:pt x="4108" y="2716"/>
                      <a:pt x="4132" y="2466"/>
                    </a:cubicBezTo>
                    <a:cubicBezTo>
                      <a:pt x="4156" y="2216"/>
                      <a:pt x="4203" y="1954"/>
                      <a:pt x="4251" y="1704"/>
                    </a:cubicBezTo>
                    <a:lnTo>
                      <a:pt x="4334" y="1335"/>
                    </a:lnTo>
                    <a:lnTo>
                      <a:pt x="4382" y="1144"/>
                    </a:lnTo>
                    <a:cubicBezTo>
                      <a:pt x="4394" y="1085"/>
                      <a:pt x="4406" y="1025"/>
                      <a:pt x="4429" y="930"/>
                    </a:cubicBezTo>
                    <a:cubicBezTo>
                      <a:pt x="4441" y="823"/>
                      <a:pt x="4429" y="704"/>
                      <a:pt x="4394" y="596"/>
                    </a:cubicBezTo>
                    <a:cubicBezTo>
                      <a:pt x="4322" y="346"/>
                      <a:pt x="4120" y="156"/>
                      <a:pt x="3894" y="61"/>
                    </a:cubicBezTo>
                    <a:cubicBezTo>
                      <a:pt x="3800" y="18"/>
                      <a:pt x="3697" y="0"/>
                      <a:pt x="359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3"/>
              <p:cNvSpPr/>
              <p:nvPr/>
            </p:nvSpPr>
            <p:spPr>
              <a:xfrm>
                <a:off x="3259025" y="2641450"/>
                <a:ext cx="167600" cy="163075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523" extrusionOk="0">
                    <a:moveTo>
                      <a:pt x="3403" y="1"/>
                    </a:moveTo>
                    <a:cubicBezTo>
                      <a:pt x="3046" y="1"/>
                      <a:pt x="2689" y="55"/>
                      <a:pt x="2346" y="168"/>
                    </a:cubicBezTo>
                    <a:cubicBezTo>
                      <a:pt x="2215" y="215"/>
                      <a:pt x="2096" y="251"/>
                      <a:pt x="1989" y="310"/>
                    </a:cubicBezTo>
                    <a:cubicBezTo>
                      <a:pt x="1441" y="572"/>
                      <a:pt x="977" y="1001"/>
                      <a:pt x="656" y="1501"/>
                    </a:cubicBezTo>
                    <a:cubicBezTo>
                      <a:pt x="167" y="2251"/>
                      <a:pt x="1" y="3216"/>
                      <a:pt x="227" y="4085"/>
                    </a:cubicBezTo>
                    <a:cubicBezTo>
                      <a:pt x="429" y="4882"/>
                      <a:pt x="941" y="5585"/>
                      <a:pt x="1644" y="6025"/>
                    </a:cubicBezTo>
                    <a:cubicBezTo>
                      <a:pt x="2013" y="6264"/>
                      <a:pt x="2430" y="6442"/>
                      <a:pt x="2870" y="6490"/>
                    </a:cubicBezTo>
                    <a:cubicBezTo>
                      <a:pt x="3046" y="6512"/>
                      <a:pt x="3223" y="6523"/>
                      <a:pt x="3400" y="6523"/>
                    </a:cubicBezTo>
                    <a:cubicBezTo>
                      <a:pt x="3998" y="6523"/>
                      <a:pt x="4592" y="6394"/>
                      <a:pt x="5144" y="6109"/>
                    </a:cubicBezTo>
                    <a:cubicBezTo>
                      <a:pt x="5287" y="6037"/>
                      <a:pt x="5418" y="5930"/>
                      <a:pt x="5573" y="5883"/>
                    </a:cubicBezTo>
                    <a:cubicBezTo>
                      <a:pt x="6144" y="5680"/>
                      <a:pt x="6537" y="5133"/>
                      <a:pt x="6549" y="4525"/>
                    </a:cubicBezTo>
                    <a:cubicBezTo>
                      <a:pt x="6549" y="4501"/>
                      <a:pt x="6549" y="4490"/>
                      <a:pt x="6561" y="4478"/>
                    </a:cubicBezTo>
                    <a:cubicBezTo>
                      <a:pt x="6573" y="4359"/>
                      <a:pt x="6561" y="4240"/>
                      <a:pt x="6442" y="4192"/>
                    </a:cubicBezTo>
                    <a:cubicBezTo>
                      <a:pt x="6399" y="4171"/>
                      <a:pt x="6352" y="4159"/>
                      <a:pt x="6304" y="4159"/>
                    </a:cubicBezTo>
                    <a:cubicBezTo>
                      <a:pt x="6247" y="4159"/>
                      <a:pt x="6190" y="4176"/>
                      <a:pt x="6144" y="4216"/>
                    </a:cubicBezTo>
                    <a:cubicBezTo>
                      <a:pt x="6025" y="4299"/>
                      <a:pt x="5918" y="4382"/>
                      <a:pt x="5811" y="4478"/>
                    </a:cubicBezTo>
                    <a:cubicBezTo>
                      <a:pt x="5501" y="4752"/>
                      <a:pt x="5239" y="5013"/>
                      <a:pt x="4870" y="5275"/>
                    </a:cubicBezTo>
                    <a:cubicBezTo>
                      <a:pt x="4632" y="5466"/>
                      <a:pt x="4275" y="5561"/>
                      <a:pt x="3918" y="5680"/>
                    </a:cubicBezTo>
                    <a:cubicBezTo>
                      <a:pt x="3722" y="5751"/>
                      <a:pt x="3517" y="5783"/>
                      <a:pt x="3311" y="5783"/>
                    </a:cubicBezTo>
                    <a:cubicBezTo>
                      <a:pt x="2890" y="5783"/>
                      <a:pt x="2464" y="5650"/>
                      <a:pt x="2096" y="5442"/>
                    </a:cubicBezTo>
                    <a:cubicBezTo>
                      <a:pt x="1906" y="5335"/>
                      <a:pt x="1727" y="5204"/>
                      <a:pt x="1572" y="5049"/>
                    </a:cubicBezTo>
                    <a:cubicBezTo>
                      <a:pt x="1084" y="4585"/>
                      <a:pt x="798" y="3906"/>
                      <a:pt x="786" y="3216"/>
                    </a:cubicBezTo>
                    <a:cubicBezTo>
                      <a:pt x="775" y="2537"/>
                      <a:pt x="1001" y="1823"/>
                      <a:pt x="1489" y="1299"/>
                    </a:cubicBezTo>
                    <a:cubicBezTo>
                      <a:pt x="1751" y="1025"/>
                      <a:pt x="2072" y="834"/>
                      <a:pt x="2418" y="691"/>
                    </a:cubicBezTo>
                    <a:cubicBezTo>
                      <a:pt x="2791" y="545"/>
                      <a:pt x="3185" y="441"/>
                      <a:pt x="3591" y="441"/>
                    </a:cubicBezTo>
                    <a:cubicBezTo>
                      <a:pt x="3612" y="441"/>
                      <a:pt x="3634" y="441"/>
                      <a:pt x="3656" y="441"/>
                    </a:cubicBezTo>
                    <a:cubicBezTo>
                      <a:pt x="4085" y="453"/>
                      <a:pt x="4525" y="572"/>
                      <a:pt x="4882" y="811"/>
                    </a:cubicBezTo>
                    <a:cubicBezTo>
                      <a:pt x="5156" y="989"/>
                      <a:pt x="5430" y="1168"/>
                      <a:pt x="5656" y="1418"/>
                    </a:cubicBezTo>
                    <a:cubicBezTo>
                      <a:pt x="6049" y="1858"/>
                      <a:pt x="6323" y="2430"/>
                      <a:pt x="6406" y="3049"/>
                    </a:cubicBezTo>
                    <a:cubicBezTo>
                      <a:pt x="6454" y="3358"/>
                      <a:pt x="6466" y="3668"/>
                      <a:pt x="6418" y="3990"/>
                    </a:cubicBezTo>
                    <a:cubicBezTo>
                      <a:pt x="6418" y="4049"/>
                      <a:pt x="6442" y="4109"/>
                      <a:pt x="6454" y="4168"/>
                    </a:cubicBezTo>
                    <a:cubicBezTo>
                      <a:pt x="6454" y="4180"/>
                      <a:pt x="6478" y="4192"/>
                      <a:pt x="6490" y="4192"/>
                    </a:cubicBezTo>
                    <a:cubicBezTo>
                      <a:pt x="6513" y="4192"/>
                      <a:pt x="6549" y="4192"/>
                      <a:pt x="6561" y="4180"/>
                    </a:cubicBezTo>
                    <a:cubicBezTo>
                      <a:pt x="6597" y="4109"/>
                      <a:pt x="6632" y="4037"/>
                      <a:pt x="6644" y="3954"/>
                    </a:cubicBezTo>
                    <a:cubicBezTo>
                      <a:pt x="6704" y="3704"/>
                      <a:pt x="6704" y="3442"/>
                      <a:pt x="6692" y="3180"/>
                    </a:cubicBezTo>
                    <a:cubicBezTo>
                      <a:pt x="6680" y="2430"/>
                      <a:pt x="6406" y="1668"/>
                      <a:pt x="5906" y="1084"/>
                    </a:cubicBezTo>
                    <a:cubicBezTo>
                      <a:pt x="5632" y="763"/>
                      <a:pt x="5299" y="489"/>
                      <a:pt x="4906" y="322"/>
                    </a:cubicBezTo>
                    <a:cubicBezTo>
                      <a:pt x="4429" y="112"/>
                      <a:pt x="3915" y="1"/>
                      <a:pt x="340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3266775" y="2649800"/>
                <a:ext cx="100325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3494" extrusionOk="0">
                    <a:moveTo>
                      <a:pt x="3977" y="0"/>
                    </a:moveTo>
                    <a:cubicBezTo>
                      <a:pt x="3953" y="12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5" y="167"/>
                    </a:cubicBezTo>
                    <a:lnTo>
                      <a:pt x="3334" y="512"/>
                    </a:lnTo>
                    <a:cubicBezTo>
                      <a:pt x="3251" y="584"/>
                      <a:pt x="3167" y="643"/>
                      <a:pt x="3096" y="727"/>
                    </a:cubicBezTo>
                    <a:cubicBezTo>
                      <a:pt x="2953" y="893"/>
                      <a:pt x="2786" y="1036"/>
                      <a:pt x="2608" y="1167"/>
                    </a:cubicBezTo>
                    <a:lnTo>
                      <a:pt x="2536" y="1239"/>
                    </a:lnTo>
                    <a:lnTo>
                      <a:pt x="2203" y="1536"/>
                    </a:lnTo>
                    <a:lnTo>
                      <a:pt x="1667" y="1989"/>
                    </a:lnTo>
                    <a:lnTo>
                      <a:pt x="1191" y="2393"/>
                    </a:lnTo>
                    <a:cubicBezTo>
                      <a:pt x="1108" y="2465"/>
                      <a:pt x="1012" y="2524"/>
                      <a:pt x="929" y="2608"/>
                    </a:cubicBezTo>
                    <a:cubicBezTo>
                      <a:pt x="798" y="2751"/>
                      <a:pt x="619" y="2858"/>
                      <a:pt x="453" y="2953"/>
                    </a:cubicBezTo>
                    <a:cubicBezTo>
                      <a:pt x="417" y="2977"/>
                      <a:pt x="381" y="3001"/>
                      <a:pt x="346" y="3001"/>
                    </a:cubicBezTo>
                    <a:cubicBezTo>
                      <a:pt x="167" y="3013"/>
                      <a:pt x="72" y="3096"/>
                      <a:pt x="24" y="3275"/>
                    </a:cubicBezTo>
                    <a:cubicBezTo>
                      <a:pt x="0" y="3310"/>
                      <a:pt x="0" y="3346"/>
                      <a:pt x="36" y="3394"/>
                    </a:cubicBezTo>
                    <a:cubicBezTo>
                      <a:pt x="72" y="3441"/>
                      <a:pt x="119" y="3477"/>
                      <a:pt x="155" y="3477"/>
                    </a:cubicBezTo>
                    <a:cubicBezTo>
                      <a:pt x="189" y="3485"/>
                      <a:pt x="222" y="3494"/>
                      <a:pt x="256" y="3494"/>
                    </a:cubicBezTo>
                    <a:cubicBezTo>
                      <a:pt x="270" y="3494"/>
                      <a:pt x="284" y="3492"/>
                      <a:pt x="298" y="3489"/>
                    </a:cubicBezTo>
                    <a:cubicBezTo>
                      <a:pt x="441" y="3477"/>
                      <a:pt x="548" y="3417"/>
                      <a:pt x="667" y="3322"/>
                    </a:cubicBezTo>
                    <a:cubicBezTo>
                      <a:pt x="738" y="3263"/>
                      <a:pt x="857" y="3215"/>
                      <a:pt x="941" y="3108"/>
                    </a:cubicBezTo>
                    <a:cubicBezTo>
                      <a:pt x="1084" y="2953"/>
                      <a:pt x="1250" y="2834"/>
                      <a:pt x="1405" y="2691"/>
                    </a:cubicBezTo>
                    <a:lnTo>
                      <a:pt x="1572" y="2548"/>
                    </a:lnTo>
                    <a:cubicBezTo>
                      <a:pt x="1739" y="2393"/>
                      <a:pt x="1905" y="2251"/>
                      <a:pt x="2060" y="2096"/>
                    </a:cubicBezTo>
                    <a:cubicBezTo>
                      <a:pt x="2215" y="1941"/>
                      <a:pt x="2358" y="1774"/>
                      <a:pt x="2512" y="1620"/>
                    </a:cubicBezTo>
                    <a:cubicBezTo>
                      <a:pt x="2596" y="1536"/>
                      <a:pt x="2679" y="1465"/>
                      <a:pt x="2762" y="1381"/>
                    </a:cubicBezTo>
                    <a:cubicBezTo>
                      <a:pt x="2941" y="1215"/>
                      <a:pt x="3084" y="1000"/>
                      <a:pt x="3286" y="858"/>
                    </a:cubicBezTo>
                    <a:cubicBezTo>
                      <a:pt x="3358" y="798"/>
                      <a:pt x="3417" y="727"/>
                      <a:pt x="3489" y="655"/>
                    </a:cubicBezTo>
                    <a:cubicBezTo>
                      <a:pt x="3608" y="536"/>
                      <a:pt x="3715" y="417"/>
                      <a:pt x="3834" y="298"/>
                    </a:cubicBezTo>
                    <a:cubicBezTo>
                      <a:pt x="3894" y="227"/>
                      <a:pt x="3953" y="167"/>
                      <a:pt x="4001" y="96"/>
                    </a:cubicBezTo>
                    <a:cubicBezTo>
                      <a:pt x="4013" y="84"/>
                      <a:pt x="4013" y="60"/>
                      <a:pt x="4013" y="36"/>
                    </a:cubicBezTo>
                    <a:cubicBezTo>
                      <a:pt x="4013" y="36"/>
                      <a:pt x="4013" y="24"/>
                      <a:pt x="4001" y="24"/>
                    </a:cubicBezTo>
                    <a:cubicBezTo>
                      <a:pt x="3989" y="12"/>
                      <a:pt x="3977" y="0"/>
                      <a:pt x="3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3283725" y="2670850"/>
                <a:ext cx="114325" cy="101900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4076" extrusionOk="0">
                    <a:moveTo>
                      <a:pt x="4540" y="0"/>
                    </a:moveTo>
                    <a:cubicBezTo>
                      <a:pt x="4538" y="0"/>
                      <a:pt x="4537" y="1"/>
                      <a:pt x="4537" y="4"/>
                    </a:cubicBezTo>
                    <a:cubicBezTo>
                      <a:pt x="4513" y="4"/>
                      <a:pt x="4490" y="16"/>
                      <a:pt x="4478" y="27"/>
                    </a:cubicBezTo>
                    <a:cubicBezTo>
                      <a:pt x="4418" y="87"/>
                      <a:pt x="4370" y="135"/>
                      <a:pt x="4311" y="182"/>
                    </a:cubicBezTo>
                    <a:lnTo>
                      <a:pt x="3811" y="611"/>
                    </a:lnTo>
                    <a:cubicBezTo>
                      <a:pt x="3716" y="682"/>
                      <a:pt x="3620" y="766"/>
                      <a:pt x="3537" y="849"/>
                    </a:cubicBezTo>
                    <a:cubicBezTo>
                      <a:pt x="3370" y="1039"/>
                      <a:pt x="3180" y="1218"/>
                      <a:pt x="2977" y="1385"/>
                    </a:cubicBezTo>
                    <a:lnTo>
                      <a:pt x="2894" y="1456"/>
                    </a:lnTo>
                    <a:lnTo>
                      <a:pt x="2501" y="1813"/>
                    </a:lnTo>
                    <a:lnTo>
                      <a:pt x="1906" y="2337"/>
                    </a:lnTo>
                    <a:lnTo>
                      <a:pt x="1358" y="2814"/>
                    </a:lnTo>
                    <a:cubicBezTo>
                      <a:pt x="1263" y="2897"/>
                      <a:pt x="1156" y="2980"/>
                      <a:pt x="1061" y="3075"/>
                    </a:cubicBezTo>
                    <a:cubicBezTo>
                      <a:pt x="906" y="3242"/>
                      <a:pt x="715" y="3361"/>
                      <a:pt x="525" y="3492"/>
                    </a:cubicBezTo>
                    <a:cubicBezTo>
                      <a:pt x="477" y="3516"/>
                      <a:pt x="441" y="3552"/>
                      <a:pt x="394" y="3552"/>
                    </a:cubicBezTo>
                    <a:cubicBezTo>
                      <a:pt x="203" y="3587"/>
                      <a:pt x="84" y="3683"/>
                      <a:pt x="37" y="3861"/>
                    </a:cubicBezTo>
                    <a:cubicBezTo>
                      <a:pt x="37" y="3873"/>
                      <a:pt x="25" y="3873"/>
                      <a:pt x="25" y="3873"/>
                    </a:cubicBezTo>
                    <a:cubicBezTo>
                      <a:pt x="13" y="3909"/>
                      <a:pt x="1" y="3945"/>
                      <a:pt x="37" y="3992"/>
                    </a:cubicBezTo>
                    <a:cubicBezTo>
                      <a:pt x="72" y="4040"/>
                      <a:pt x="120" y="4076"/>
                      <a:pt x="168" y="4076"/>
                    </a:cubicBezTo>
                    <a:lnTo>
                      <a:pt x="322" y="4076"/>
                    </a:lnTo>
                    <a:cubicBezTo>
                      <a:pt x="489" y="4040"/>
                      <a:pt x="608" y="3957"/>
                      <a:pt x="739" y="3861"/>
                    </a:cubicBezTo>
                    <a:cubicBezTo>
                      <a:pt x="822" y="3778"/>
                      <a:pt x="953" y="3718"/>
                      <a:pt x="1061" y="3599"/>
                    </a:cubicBezTo>
                    <a:cubicBezTo>
                      <a:pt x="1215" y="3421"/>
                      <a:pt x="1406" y="3278"/>
                      <a:pt x="1584" y="3111"/>
                    </a:cubicBezTo>
                    <a:lnTo>
                      <a:pt x="1763" y="2933"/>
                    </a:lnTo>
                    <a:cubicBezTo>
                      <a:pt x="1954" y="2766"/>
                      <a:pt x="2144" y="2587"/>
                      <a:pt x="2323" y="2409"/>
                    </a:cubicBezTo>
                    <a:cubicBezTo>
                      <a:pt x="2501" y="2230"/>
                      <a:pt x="2668" y="2040"/>
                      <a:pt x="2846" y="1861"/>
                    </a:cubicBezTo>
                    <a:cubicBezTo>
                      <a:pt x="2930" y="1766"/>
                      <a:pt x="3037" y="1682"/>
                      <a:pt x="3120" y="1599"/>
                    </a:cubicBezTo>
                    <a:cubicBezTo>
                      <a:pt x="3335" y="1397"/>
                      <a:pt x="3501" y="1159"/>
                      <a:pt x="3739" y="980"/>
                    </a:cubicBezTo>
                    <a:cubicBezTo>
                      <a:pt x="3823" y="909"/>
                      <a:pt x="3882" y="825"/>
                      <a:pt x="3954" y="742"/>
                    </a:cubicBezTo>
                    <a:cubicBezTo>
                      <a:pt x="4097" y="611"/>
                      <a:pt x="4228" y="468"/>
                      <a:pt x="4370" y="325"/>
                    </a:cubicBezTo>
                    <a:cubicBezTo>
                      <a:pt x="4430" y="254"/>
                      <a:pt x="4501" y="170"/>
                      <a:pt x="4561" y="99"/>
                    </a:cubicBezTo>
                    <a:cubicBezTo>
                      <a:pt x="4573" y="87"/>
                      <a:pt x="4573" y="63"/>
                      <a:pt x="4573" y="39"/>
                    </a:cubicBezTo>
                    <a:cubicBezTo>
                      <a:pt x="4573" y="39"/>
                      <a:pt x="4573" y="27"/>
                      <a:pt x="4561" y="16"/>
                    </a:cubicBezTo>
                    <a:cubicBezTo>
                      <a:pt x="4561" y="16"/>
                      <a:pt x="4546" y="0"/>
                      <a:pt x="454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3324525" y="2710525"/>
                <a:ext cx="91700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474" extrusionOk="0">
                    <a:moveTo>
                      <a:pt x="3631" y="0"/>
                    </a:moveTo>
                    <a:cubicBezTo>
                      <a:pt x="3608" y="0"/>
                      <a:pt x="3596" y="12"/>
                      <a:pt x="3584" y="24"/>
                    </a:cubicBezTo>
                    <a:cubicBezTo>
                      <a:pt x="3536" y="72"/>
                      <a:pt x="3500" y="119"/>
                      <a:pt x="3453" y="155"/>
                    </a:cubicBezTo>
                    <a:lnTo>
                      <a:pt x="3048" y="512"/>
                    </a:lnTo>
                    <a:cubicBezTo>
                      <a:pt x="2977" y="584"/>
                      <a:pt x="2893" y="643"/>
                      <a:pt x="2834" y="715"/>
                    </a:cubicBezTo>
                    <a:cubicBezTo>
                      <a:pt x="2703" y="881"/>
                      <a:pt x="2548" y="1036"/>
                      <a:pt x="2393" y="1167"/>
                    </a:cubicBezTo>
                    <a:cubicBezTo>
                      <a:pt x="2369" y="1191"/>
                      <a:pt x="2346" y="1215"/>
                      <a:pt x="2322" y="1227"/>
                    </a:cubicBezTo>
                    <a:lnTo>
                      <a:pt x="2012" y="1536"/>
                    </a:lnTo>
                    <a:lnTo>
                      <a:pt x="1536" y="1977"/>
                    </a:lnTo>
                    <a:lnTo>
                      <a:pt x="1095" y="2381"/>
                    </a:lnTo>
                    <a:cubicBezTo>
                      <a:pt x="1012" y="2453"/>
                      <a:pt x="929" y="2524"/>
                      <a:pt x="857" y="2608"/>
                    </a:cubicBezTo>
                    <a:cubicBezTo>
                      <a:pt x="738" y="2739"/>
                      <a:pt x="572" y="2846"/>
                      <a:pt x="417" y="2953"/>
                    </a:cubicBezTo>
                    <a:cubicBezTo>
                      <a:pt x="381" y="2977"/>
                      <a:pt x="357" y="3001"/>
                      <a:pt x="310" y="3001"/>
                    </a:cubicBezTo>
                    <a:cubicBezTo>
                      <a:pt x="143" y="3012"/>
                      <a:pt x="48" y="3108"/>
                      <a:pt x="24" y="3262"/>
                    </a:cubicBezTo>
                    <a:cubicBezTo>
                      <a:pt x="24" y="3274"/>
                      <a:pt x="24" y="3274"/>
                      <a:pt x="12" y="3274"/>
                    </a:cubicBezTo>
                    <a:cubicBezTo>
                      <a:pt x="0" y="3310"/>
                      <a:pt x="0" y="3334"/>
                      <a:pt x="48" y="3382"/>
                    </a:cubicBezTo>
                    <a:cubicBezTo>
                      <a:pt x="83" y="3429"/>
                      <a:pt x="131" y="3465"/>
                      <a:pt x="167" y="3465"/>
                    </a:cubicBezTo>
                    <a:cubicBezTo>
                      <a:pt x="191" y="3471"/>
                      <a:pt x="214" y="3474"/>
                      <a:pt x="238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52" y="3453"/>
                      <a:pt x="548" y="3393"/>
                      <a:pt x="655" y="3298"/>
                    </a:cubicBezTo>
                    <a:cubicBezTo>
                      <a:pt x="726" y="3227"/>
                      <a:pt x="845" y="3179"/>
                      <a:pt x="917" y="3084"/>
                    </a:cubicBezTo>
                    <a:cubicBezTo>
                      <a:pt x="1036" y="2929"/>
                      <a:pt x="1191" y="2810"/>
                      <a:pt x="1334" y="2667"/>
                    </a:cubicBezTo>
                    <a:lnTo>
                      <a:pt x="1476" y="2524"/>
                    </a:lnTo>
                    <a:cubicBezTo>
                      <a:pt x="1619" y="2370"/>
                      <a:pt x="1774" y="2227"/>
                      <a:pt x="1917" y="2072"/>
                    </a:cubicBezTo>
                    <a:cubicBezTo>
                      <a:pt x="2060" y="1929"/>
                      <a:pt x="2179" y="1762"/>
                      <a:pt x="2322" y="1608"/>
                    </a:cubicBezTo>
                    <a:cubicBezTo>
                      <a:pt x="2393" y="1524"/>
                      <a:pt x="2465" y="1453"/>
                      <a:pt x="2548" y="1381"/>
                    </a:cubicBezTo>
                    <a:cubicBezTo>
                      <a:pt x="2703" y="1203"/>
                      <a:pt x="2834" y="1000"/>
                      <a:pt x="3024" y="846"/>
                    </a:cubicBezTo>
                    <a:cubicBezTo>
                      <a:pt x="3084" y="798"/>
                      <a:pt x="3143" y="715"/>
                      <a:pt x="3191" y="655"/>
                    </a:cubicBezTo>
                    <a:cubicBezTo>
                      <a:pt x="3298" y="536"/>
                      <a:pt x="3405" y="417"/>
                      <a:pt x="3512" y="286"/>
                    </a:cubicBezTo>
                    <a:cubicBezTo>
                      <a:pt x="3572" y="226"/>
                      <a:pt x="3620" y="155"/>
                      <a:pt x="3667" y="95"/>
                    </a:cubicBezTo>
                    <a:cubicBezTo>
                      <a:pt x="3667" y="84"/>
                      <a:pt x="3667" y="60"/>
                      <a:pt x="3667" y="36"/>
                    </a:cubicBezTo>
                    <a:cubicBezTo>
                      <a:pt x="3667" y="36"/>
                      <a:pt x="3667" y="24"/>
                      <a:pt x="3655" y="24"/>
                    </a:cubicBezTo>
                    <a:cubicBezTo>
                      <a:pt x="3655" y="12"/>
                      <a:pt x="3631" y="0"/>
                      <a:pt x="363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3481675" y="2419225"/>
                <a:ext cx="167600" cy="16310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524" extrusionOk="0">
                    <a:moveTo>
                      <a:pt x="3414" y="1"/>
                    </a:moveTo>
                    <a:cubicBezTo>
                      <a:pt x="3052" y="1"/>
                      <a:pt x="2691" y="54"/>
                      <a:pt x="2346" y="163"/>
                    </a:cubicBezTo>
                    <a:cubicBezTo>
                      <a:pt x="2227" y="210"/>
                      <a:pt x="2108" y="258"/>
                      <a:pt x="2001" y="317"/>
                    </a:cubicBezTo>
                    <a:cubicBezTo>
                      <a:pt x="1453" y="579"/>
                      <a:pt x="989" y="996"/>
                      <a:pt x="655" y="1496"/>
                    </a:cubicBezTo>
                    <a:cubicBezTo>
                      <a:pt x="167" y="2258"/>
                      <a:pt x="1" y="3211"/>
                      <a:pt x="239" y="4080"/>
                    </a:cubicBezTo>
                    <a:cubicBezTo>
                      <a:pt x="441" y="4878"/>
                      <a:pt x="953" y="5592"/>
                      <a:pt x="1644" y="6032"/>
                    </a:cubicBezTo>
                    <a:cubicBezTo>
                      <a:pt x="2025" y="6259"/>
                      <a:pt x="2441" y="6437"/>
                      <a:pt x="2882" y="6497"/>
                    </a:cubicBezTo>
                    <a:cubicBezTo>
                      <a:pt x="3043" y="6514"/>
                      <a:pt x="3206" y="6524"/>
                      <a:pt x="3369" y="6524"/>
                    </a:cubicBezTo>
                    <a:cubicBezTo>
                      <a:pt x="3977" y="6524"/>
                      <a:pt x="4590" y="6397"/>
                      <a:pt x="5144" y="6116"/>
                    </a:cubicBezTo>
                    <a:cubicBezTo>
                      <a:pt x="5299" y="6044"/>
                      <a:pt x="5430" y="5937"/>
                      <a:pt x="5585" y="5890"/>
                    </a:cubicBezTo>
                    <a:cubicBezTo>
                      <a:pt x="6144" y="5675"/>
                      <a:pt x="6549" y="5128"/>
                      <a:pt x="6549" y="4520"/>
                    </a:cubicBezTo>
                    <a:cubicBezTo>
                      <a:pt x="6549" y="4508"/>
                      <a:pt x="6561" y="4497"/>
                      <a:pt x="6561" y="4473"/>
                    </a:cubicBezTo>
                    <a:cubicBezTo>
                      <a:pt x="6585" y="4354"/>
                      <a:pt x="6573" y="4247"/>
                      <a:pt x="6454" y="4187"/>
                    </a:cubicBezTo>
                    <a:cubicBezTo>
                      <a:pt x="6409" y="4167"/>
                      <a:pt x="6362" y="4158"/>
                      <a:pt x="6317" y="4158"/>
                    </a:cubicBezTo>
                    <a:cubicBezTo>
                      <a:pt x="6253" y="4158"/>
                      <a:pt x="6193" y="4176"/>
                      <a:pt x="6144" y="4211"/>
                    </a:cubicBezTo>
                    <a:cubicBezTo>
                      <a:pt x="6037" y="4306"/>
                      <a:pt x="5930" y="4389"/>
                      <a:pt x="5823" y="4473"/>
                    </a:cubicBezTo>
                    <a:cubicBezTo>
                      <a:pt x="5501" y="4747"/>
                      <a:pt x="5251" y="5020"/>
                      <a:pt x="4882" y="5270"/>
                    </a:cubicBezTo>
                    <a:cubicBezTo>
                      <a:pt x="4632" y="5461"/>
                      <a:pt x="4275" y="5556"/>
                      <a:pt x="3930" y="5687"/>
                    </a:cubicBezTo>
                    <a:cubicBezTo>
                      <a:pt x="3735" y="5753"/>
                      <a:pt x="3531" y="5784"/>
                      <a:pt x="3325" y="5784"/>
                    </a:cubicBezTo>
                    <a:cubicBezTo>
                      <a:pt x="2900" y="5784"/>
                      <a:pt x="2469" y="5654"/>
                      <a:pt x="2108" y="5437"/>
                    </a:cubicBezTo>
                    <a:cubicBezTo>
                      <a:pt x="1906" y="5342"/>
                      <a:pt x="1739" y="5199"/>
                      <a:pt x="1572" y="5056"/>
                    </a:cubicBezTo>
                    <a:cubicBezTo>
                      <a:pt x="1084" y="4580"/>
                      <a:pt x="810" y="3901"/>
                      <a:pt x="798" y="3211"/>
                    </a:cubicBezTo>
                    <a:cubicBezTo>
                      <a:pt x="774" y="2544"/>
                      <a:pt x="1001" y="1830"/>
                      <a:pt x="1501" y="1306"/>
                    </a:cubicBezTo>
                    <a:cubicBezTo>
                      <a:pt x="1751" y="1032"/>
                      <a:pt x="2084" y="829"/>
                      <a:pt x="2429" y="687"/>
                    </a:cubicBezTo>
                    <a:cubicBezTo>
                      <a:pt x="2775" y="546"/>
                      <a:pt x="3149" y="445"/>
                      <a:pt x="3536" y="445"/>
                    </a:cubicBezTo>
                    <a:cubicBezTo>
                      <a:pt x="3576" y="445"/>
                      <a:pt x="3616" y="446"/>
                      <a:pt x="3656" y="448"/>
                    </a:cubicBezTo>
                    <a:cubicBezTo>
                      <a:pt x="4084" y="460"/>
                      <a:pt x="4525" y="567"/>
                      <a:pt x="4894" y="818"/>
                    </a:cubicBezTo>
                    <a:cubicBezTo>
                      <a:pt x="5156" y="996"/>
                      <a:pt x="5430" y="1175"/>
                      <a:pt x="5656" y="1413"/>
                    </a:cubicBezTo>
                    <a:cubicBezTo>
                      <a:pt x="6061" y="1865"/>
                      <a:pt x="6335" y="2437"/>
                      <a:pt x="6406" y="3056"/>
                    </a:cubicBezTo>
                    <a:cubicBezTo>
                      <a:pt x="6454" y="3354"/>
                      <a:pt x="6466" y="3675"/>
                      <a:pt x="6430" y="3996"/>
                    </a:cubicBezTo>
                    <a:cubicBezTo>
                      <a:pt x="6418" y="4044"/>
                      <a:pt x="6442" y="4104"/>
                      <a:pt x="6466" y="4175"/>
                    </a:cubicBezTo>
                    <a:cubicBezTo>
                      <a:pt x="6466" y="4175"/>
                      <a:pt x="6478" y="4199"/>
                      <a:pt x="6489" y="4199"/>
                    </a:cubicBezTo>
                    <a:cubicBezTo>
                      <a:pt x="6513" y="4199"/>
                      <a:pt x="6561" y="4199"/>
                      <a:pt x="6573" y="4187"/>
                    </a:cubicBezTo>
                    <a:cubicBezTo>
                      <a:pt x="6609" y="4116"/>
                      <a:pt x="6632" y="4044"/>
                      <a:pt x="6656" y="3961"/>
                    </a:cubicBezTo>
                    <a:cubicBezTo>
                      <a:pt x="6704" y="3711"/>
                      <a:pt x="6704" y="3449"/>
                      <a:pt x="6704" y="3187"/>
                    </a:cubicBezTo>
                    <a:cubicBezTo>
                      <a:pt x="6692" y="2425"/>
                      <a:pt x="6406" y="1675"/>
                      <a:pt x="5918" y="1091"/>
                    </a:cubicBezTo>
                    <a:cubicBezTo>
                      <a:pt x="5644" y="770"/>
                      <a:pt x="5311" y="484"/>
                      <a:pt x="4918" y="317"/>
                    </a:cubicBezTo>
                    <a:cubicBezTo>
                      <a:pt x="4443" y="108"/>
                      <a:pt x="3928" y="1"/>
                      <a:pt x="341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3"/>
              <p:cNvSpPr/>
              <p:nvPr/>
            </p:nvSpPr>
            <p:spPr>
              <a:xfrm>
                <a:off x="3489725" y="2427750"/>
                <a:ext cx="100325" cy="87225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3489" extrusionOk="0">
                    <a:moveTo>
                      <a:pt x="3965" y="0"/>
                    </a:moveTo>
                    <a:cubicBezTo>
                      <a:pt x="3953" y="0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4" y="155"/>
                    </a:cubicBezTo>
                    <a:lnTo>
                      <a:pt x="3334" y="512"/>
                    </a:lnTo>
                    <a:cubicBezTo>
                      <a:pt x="3250" y="584"/>
                      <a:pt x="3167" y="643"/>
                      <a:pt x="3096" y="715"/>
                    </a:cubicBezTo>
                    <a:cubicBezTo>
                      <a:pt x="2941" y="881"/>
                      <a:pt x="2774" y="1036"/>
                      <a:pt x="2607" y="1167"/>
                    </a:cubicBezTo>
                    <a:lnTo>
                      <a:pt x="2536" y="1239"/>
                    </a:lnTo>
                    <a:lnTo>
                      <a:pt x="2191" y="1536"/>
                    </a:lnTo>
                    <a:lnTo>
                      <a:pt x="1667" y="1977"/>
                    </a:lnTo>
                    <a:lnTo>
                      <a:pt x="1191" y="2382"/>
                    </a:lnTo>
                    <a:cubicBezTo>
                      <a:pt x="1095" y="2453"/>
                      <a:pt x="1012" y="2524"/>
                      <a:pt x="929" y="2608"/>
                    </a:cubicBezTo>
                    <a:cubicBezTo>
                      <a:pt x="786" y="2739"/>
                      <a:pt x="619" y="2846"/>
                      <a:pt x="452" y="2953"/>
                    </a:cubicBezTo>
                    <a:cubicBezTo>
                      <a:pt x="417" y="2977"/>
                      <a:pt x="381" y="3001"/>
                      <a:pt x="333" y="3001"/>
                    </a:cubicBezTo>
                    <a:cubicBezTo>
                      <a:pt x="167" y="3013"/>
                      <a:pt x="60" y="3096"/>
                      <a:pt x="24" y="3263"/>
                    </a:cubicBezTo>
                    <a:cubicBezTo>
                      <a:pt x="24" y="3263"/>
                      <a:pt x="12" y="3274"/>
                      <a:pt x="12" y="3274"/>
                    </a:cubicBezTo>
                    <a:cubicBezTo>
                      <a:pt x="0" y="3298"/>
                      <a:pt x="0" y="3334"/>
                      <a:pt x="36" y="3394"/>
                    </a:cubicBezTo>
                    <a:cubicBezTo>
                      <a:pt x="71" y="3441"/>
                      <a:pt x="107" y="3465"/>
                      <a:pt x="143" y="3477"/>
                    </a:cubicBezTo>
                    <a:cubicBezTo>
                      <a:pt x="202" y="3489"/>
                      <a:pt x="250" y="3489"/>
                      <a:pt x="298" y="3489"/>
                    </a:cubicBezTo>
                    <a:cubicBezTo>
                      <a:pt x="441" y="3477"/>
                      <a:pt x="548" y="3405"/>
                      <a:pt x="667" y="3322"/>
                    </a:cubicBezTo>
                    <a:cubicBezTo>
                      <a:pt x="738" y="3251"/>
                      <a:pt x="857" y="3203"/>
                      <a:pt x="941" y="3108"/>
                    </a:cubicBezTo>
                    <a:cubicBezTo>
                      <a:pt x="1072" y="2953"/>
                      <a:pt x="1250" y="2822"/>
                      <a:pt x="1405" y="2691"/>
                    </a:cubicBezTo>
                    <a:lnTo>
                      <a:pt x="1560" y="2536"/>
                    </a:lnTo>
                    <a:cubicBezTo>
                      <a:pt x="1726" y="2393"/>
                      <a:pt x="1893" y="2239"/>
                      <a:pt x="2060" y="2084"/>
                    </a:cubicBezTo>
                    <a:cubicBezTo>
                      <a:pt x="2215" y="1929"/>
                      <a:pt x="2357" y="1762"/>
                      <a:pt x="2500" y="1608"/>
                    </a:cubicBezTo>
                    <a:cubicBezTo>
                      <a:pt x="2584" y="1536"/>
                      <a:pt x="2667" y="1465"/>
                      <a:pt x="2750" y="1381"/>
                    </a:cubicBezTo>
                    <a:cubicBezTo>
                      <a:pt x="2941" y="1215"/>
                      <a:pt x="3084" y="1000"/>
                      <a:pt x="3286" y="846"/>
                    </a:cubicBezTo>
                    <a:cubicBezTo>
                      <a:pt x="3358" y="798"/>
                      <a:pt x="3417" y="715"/>
                      <a:pt x="3477" y="655"/>
                    </a:cubicBezTo>
                    <a:cubicBezTo>
                      <a:pt x="3596" y="536"/>
                      <a:pt x="3715" y="417"/>
                      <a:pt x="3834" y="286"/>
                    </a:cubicBezTo>
                    <a:cubicBezTo>
                      <a:pt x="3893" y="226"/>
                      <a:pt x="3941" y="155"/>
                      <a:pt x="4001" y="96"/>
                    </a:cubicBezTo>
                    <a:cubicBezTo>
                      <a:pt x="4012" y="84"/>
                      <a:pt x="4001" y="60"/>
                      <a:pt x="4012" y="36"/>
                    </a:cubicBezTo>
                    <a:cubicBezTo>
                      <a:pt x="4012" y="36"/>
                      <a:pt x="4001" y="24"/>
                      <a:pt x="4001" y="24"/>
                    </a:cubicBezTo>
                    <a:cubicBezTo>
                      <a:pt x="3989" y="12"/>
                      <a:pt x="3977" y="0"/>
                      <a:pt x="39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3"/>
              <p:cNvSpPr/>
              <p:nvPr/>
            </p:nvSpPr>
            <p:spPr>
              <a:xfrm>
                <a:off x="3506675" y="2448575"/>
                <a:ext cx="114325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4085" extrusionOk="0">
                    <a:moveTo>
                      <a:pt x="4525" y="1"/>
                    </a:moveTo>
                    <a:cubicBezTo>
                      <a:pt x="4513" y="13"/>
                      <a:pt x="4489" y="25"/>
                      <a:pt x="4466" y="36"/>
                    </a:cubicBezTo>
                    <a:cubicBezTo>
                      <a:pt x="4418" y="84"/>
                      <a:pt x="4358" y="144"/>
                      <a:pt x="4311" y="191"/>
                    </a:cubicBezTo>
                    <a:lnTo>
                      <a:pt x="3799" y="608"/>
                    </a:lnTo>
                    <a:cubicBezTo>
                      <a:pt x="3715" y="691"/>
                      <a:pt x="3620" y="763"/>
                      <a:pt x="3537" y="858"/>
                    </a:cubicBezTo>
                    <a:cubicBezTo>
                      <a:pt x="3358" y="1048"/>
                      <a:pt x="3168" y="1215"/>
                      <a:pt x="2977" y="1382"/>
                    </a:cubicBezTo>
                    <a:lnTo>
                      <a:pt x="2894" y="1465"/>
                    </a:lnTo>
                    <a:lnTo>
                      <a:pt x="2501" y="1822"/>
                    </a:lnTo>
                    <a:lnTo>
                      <a:pt x="1906" y="2346"/>
                    </a:lnTo>
                    <a:lnTo>
                      <a:pt x="1358" y="2822"/>
                    </a:lnTo>
                    <a:cubicBezTo>
                      <a:pt x="1251" y="2906"/>
                      <a:pt x="1156" y="2989"/>
                      <a:pt x="1060" y="3073"/>
                    </a:cubicBezTo>
                    <a:cubicBezTo>
                      <a:pt x="894" y="3239"/>
                      <a:pt x="703" y="3370"/>
                      <a:pt x="513" y="3489"/>
                    </a:cubicBezTo>
                    <a:cubicBezTo>
                      <a:pt x="477" y="3525"/>
                      <a:pt x="441" y="3549"/>
                      <a:pt x="382" y="3561"/>
                    </a:cubicBezTo>
                    <a:cubicBezTo>
                      <a:pt x="203" y="3584"/>
                      <a:pt x="84" y="3692"/>
                      <a:pt x="24" y="3870"/>
                    </a:cubicBezTo>
                    <a:cubicBezTo>
                      <a:pt x="24" y="3870"/>
                      <a:pt x="24" y="3882"/>
                      <a:pt x="24" y="3882"/>
                    </a:cubicBezTo>
                    <a:cubicBezTo>
                      <a:pt x="1" y="3918"/>
                      <a:pt x="1" y="3954"/>
                      <a:pt x="36" y="4001"/>
                    </a:cubicBezTo>
                    <a:cubicBezTo>
                      <a:pt x="72" y="4049"/>
                      <a:pt x="120" y="4073"/>
                      <a:pt x="155" y="4085"/>
                    </a:cubicBezTo>
                    <a:cubicBezTo>
                      <a:pt x="215" y="4085"/>
                      <a:pt x="275" y="4085"/>
                      <a:pt x="322" y="4073"/>
                    </a:cubicBezTo>
                    <a:cubicBezTo>
                      <a:pt x="477" y="4049"/>
                      <a:pt x="608" y="3965"/>
                      <a:pt x="739" y="3858"/>
                    </a:cubicBezTo>
                    <a:cubicBezTo>
                      <a:pt x="822" y="3787"/>
                      <a:pt x="953" y="3715"/>
                      <a:pt x="1048" y="3608"/>
                    </a:cubicBezTo>
                    <a:cubicBezTo>
                      <a:pt x="1203" y="3430"/>
                      <a:pt x="1406" y="3275"/>
                      <a:pt x="1584" y="3120"/>
                    </a:cubicBezTo>
                    <a:lnTo>
                      <a:pt x="1763" y="2942"/>
                    </a:lnTo>
                    <a:cubicBezTo>
                      <a:pt x="1941" y="2763"/>
                      <a:pt x="2132" y="2596"/>
                      <a:pt x="2322" y="2418"/>
                    </a:cubicBezTo>
                    <a:cubicBezTo>
                      <a:pt x="2501" y="2239"/>
                      <a:pt x="2668" y="2049"/>
                      <a:pt x="2834" y="1870"/>
                    </a:cubicBezTo>
                    <a:cubicBezTo>
                      <a:pt x="2930" y="1775"/>
                      <a:pt x="3025" y="1691"/>
                      <a:pt x="3120" y="1596"/>
                    </a:cubicBezTo>
                    <a:cubicBezTo>
                      <a:pt x="3323" y="1394"/>
                      <a:pt x="3501" y="1156"/>
                      <a:pt x="3727" y="977"/>
                    </a:cubicBezTo>
                    <a:cubicBezTo>
                      <a:pt x="3811" y="917"/>
                      <a:pt x="3882" y="834"/>
                      <a:pt x="3954" y="751"/>
                    </a:cubicBezTo>
                    <a:cubicBezTo>
                      <a:pt x="4085" y="608"/>
                      <a:pt x="4227" y="477"/>
                      <a:pt x="4358" y="334"/>
                    </a:cubicBezTo>
                    <a:cubicBezTo>
                      <a:pt x="4430" y="263"/>
                      <a:pt x="4489" y="179"/>
                      <a:pt x="4549" y="108"/>
                    </a:cubicBezTo>
                    <a:cubicBezTo>
                      <a:pt x="4561" y="84"/>
                      <a:pt x="4561" y="60"/>
                      <a:pt x="4573" y="36"/>
                    </a:cubicBezTo>
                    <a:cubicBezTo>
                      <a:pt x="4573" y="36"/>
                      <a:pt x="4561" y="25"/>
                      <a:pt x="4561" y="25"/>
                    </a:cubicBezTo>
                    <a:cubicBezTo>
                      <a:pt x="4549" y="13"/>
                      <a:pt x="4537" y="1"/>
                      <a:pt x="45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3547450" y="2488175"/>
                <a:ext cx="91700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477" extrusionOk="0">
                    <a:moveTo>
                      <a:pt x="3620" y="0"/>
                    </a:moveTo>
                    <a:cubicBezTo>
                      <a:pt x="3608" y="12"/>
                      <a:pt x="3585" y="24"/>
                      <a:pt x="3573" y="36"/>
                    </a:cubicBezTo>
                    <a:cubicBezTo>
                      <a:pt x="3525" y="72"/>
                      <a:pt x="3489" y="119"/>
                      <a:pt x="3442" y="167"/>
                    </a:cubicBezTo>
                    <a:lnTo>
                      <a:pt x="3037" y="524"/>
                    </a:lnTo>
                    <a:cubicBezTo>
                      <a:pt x="2965" y="584"/>
                      <a:pt x="2894" y="643"/>
                      <a:pt x="2823" y="727"/>
                    </a:cubicBezTo>
                    <a:cubicBezTo>
                      <a:pt x="2692" y="893"/>
                      <a:pt x="2537" y="1036"/>
                      <a:pt x="2382" y="1179"/>
                    </a:cubicBezTo>
                    <a:cubicBezTo>
                      <a:pt x="2358" y="1191"/>
                      <a:pt x="2346" y="1215"/>
                      <a:pt x="2323" y="1238"/>
                    </a:cubicBezTo>
                    <a:lnTo>
                      <a:pt x="2001" y="1548"/>
                    </a:lnTo>
                    <a:lnTo>
                      <a:pt x="1525" y="1989"/>
                    </a:lnTo>
                    <a:lnTo>
                      <a:pt x="1096" y="2393"/>
                    </a:lnTo>
                    <a:cubicBezTo>
                      <a:pt x="1013" y="2465"/>
                      <a:pt x="930" y="2524"/>
                      <a:pt x="858" y="2608"/>
                    </a:cubicBezTo>
                    <a:cubicBezTo>
                      <a:pt x="727" y="2751"/>
                      <a:pt x="572" y="2858"/>
                      <a:pt x="418" y="2953"/>
                    </a:cubicBezTo>
                    <a:cubicBezTo>
                      <a:pt x="382" y="2977"/>
                      <a:pt x="346" y="3001"/>
                      <a:pt x="298" y="3013"/>
                    </a:cubicBezTo>
                    <a:cubicBezTo>
                      <a:pt x="132" y="3024"/>
                      <a:pt x="37" y="3108"/>
                      <a:pt x="13" y="3274"/>
                    </a:cubicBezTo>
                    <a:cubicBezTo>
                      <a:pt x="13" y="3274"/>
                      <a:pt x="13" y="3286"/>
                      <a:pt x="13" y="3286"/>
                    </a:cubicBezTo>
                    <a:cubicBezTo>
                      <a:pt x="1" y="3310"/>
                      <a:pt x="1" y="3346"/>
                      <a:pt x="37" y="3394"/>
                    </a:cubicBezTo>
                    <a:cubicBezTo>
                      <a:pt x="72" y="3441"/>
                      <a:pt x="120" y="3465"/>
                      <a:pt x="156" y="3477"/>
                    </a:cubicBezTo>
                    <a:lnTo>
                      <a:pt x="310" y="3477"/>
                    </a:lnTo>
                    <a:cubicBezTo>
                      <a:pt x="441" y="3465"/>
                      <a:pt x="549" y="3394"/>
                      <a:pt x="656" y="3310"/>
                    </a:cubicBezTo>
                    <a:cubicBezTo>
                      <a:pt x="727" y="3239"/>
                      <a:pt x="834" y="3191"/>
                      <a:pt x="906" y="3096"/>
                    </a:cubicBezTo>
                    <a:cubicBezTo>
                      <a:pt x="1025" y="2941"/>
                      <a:pt x="1191" y="2810"/>
                      <a:pt x="1322" y="2679"/>
                    </a:cubicBezTo>
                    <a:lnTo>
                      <a:pt x="1477" y="2524"/>
                    </a:lnTo>
                    <a:cubicBezTo>
                      <a:pt x="1620" y="2381"/>
                      <a:pt x="1775" y="2239"/>
                      <a:pt x="1918" y="2084"/>
                    </a:cubicBezTo>
                    <a:cubicBezTo>
                      <a:pt x="2049" y="1929"/>
                      <a:pt x="2180" y="1762"/>
                      <a:pt x="2311" y="1608"/>
                    </a:cubicBezTo>
                    <a:cubicBezTo>
                      <a:pt x="2382" y="1536"/>
                      <a:pt x="2465" y="1465"/>
                      <a:pt x="2537" y="1381"/>
                    </a:cubicBezTo>
                    <a:cubicBezTo>
                      <a:pt x="2704" y="1215"/>
                      <a:pt x="2835" y="1000"/>
                      <a:pt x="3013" y="857"/>
                    </a:cubicBezTo>
                    <a:cubicBezTo>
                      <a:pt x="3085" y="798"/>
                      <a:pt x="3132" y="727"/>
                      <a:pt x="3192" y="655"/>
                    </a:cubicBezTo>
                    <a:cubicBezTo>
                      <a:pt x="3299" y="536"/>
                      <a:pt x="3406" y="417"/>
                      <a:pt x="3513" y="298"/>
                    </a:cubicBezTo>
                    <a:cubicBezTo>
                      <a:pt x="3561" y="238"/>
                      <a:pt x="3608" y="167"/>
                      <a:pt x="3656" y="95"/>
                    </a:cubicBezTo>
                    <a:cubicBezTo>
                      <a:pt x="3668" y="84"/>
                      <a:pt x="3668" y="60"/>
                      <a:pt x="3668" y="48"/>
                    </a:cubicBezTo>
                    <a:cubicBezTo>
                      <a:pt x="3668" y="36"/>
                      <a:pt x="3656" y="36"/>
                      <a:pt x="3656" y="24"/>
                    </a:cubicBezTo>
                    <a:cubicBezTo>
                      <a:pt x="3644" y="12"/>
                      <a:pt x="3632" y="0"/>
                      <a:pt x="362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3"/>
              <p:cNvSpPr/>
              <p:nvPr/>
            </p:nvSpPr>
            <p:spPr>
              <a:xfrm>
                <a:off x="3641825" y="2645900"/>
                <a:ext cx="167600" cy="162975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519" extrusionOk="0">
                    <a:moveTo>
                      <a:pt x="3412" y="1"/>
                    </a:moveTo>
                    <a:cubicBezTo>
                      <a:pt x="3051" y="1"/>
                      <a:pt x="2691" y="55"/>
                      <a:pt x="2346" y="168"/>
                    </a:cubicBezTo>
                    <a:cubicBezTo>
                      <a:pt x="2227" y="216"/>
                      <a:pt x="2108" y="252"/>
                      <a:pt x="1988" y="311"/>
                    </a:cubicBezTo>
                    <a:cubicBezTo>
                      <a:pt x="1453" y="573"/>
                      <a:pt x="988" y="1002"/>
                      <a:pt x="655" y="1502"/>
                    </a:cubicBezTo>
                    <a:cubicBezTo>
                      <a:pt x="167" y="2252"/>
                      <a:pt x="0" y="3216"/>
                      <a:pt x="238" y="4085"/>
                    </a:cubicBezTo>
                    <a:cubicBezTo>
                      <a:pt x="441" y="4883"/>
                      <a:pt x="953" y="5586"/>
                      <a:pt x="1643" y="6026"/>
                    </a:cubicBezTo>
                    <a:cubicBezTo>
                      <a:pt x="2024" y="6264"/>
                      <a:pt x="2441" y="6443"/>
                      <a:pt x="2881" y="6490"/>
                    </a:cubicBezTo>
                    <a:cubicBezTo>
                      <a:pt x="3049" y="6509"/>
                      <a:pt x="3219" y="6518"/>
                      <a:pt x="3389" y="6518"/>
                    </a:cubicBezTo>
                    <a:cubicBezTo>
                      <a:pt x="3990" y="6518"/>
                      <a:pt x="4596" y="6397"/>
                      <a:pt x="5144" y="6109"/>
                    </a:cubicBezTo>
                    <a:cubicBezTo>
                      <a:pt x="5298" y="6038"/>
                      <a:pt x="5429" y="5931"/>
                      <a:pt x="5584" y="5883"/>
                    </a:cubicBezTo>
                    <a:cubicBezTo>
                      <a:pt x="6144" y="5681"/>
                      <a:pt x="6549" y="5133"/>
                      <a:pt x="6549" y="4526"/>
                    </a:cubicBezTo>
                    <a:cubicBezTo>
                      <a:pt x="6549" y="4502"/>
                      <a:pt x="6560" y="4490"/>
                      <a:pt x="6560" y="4478"/>
                    </a:cubicBezTo>
                    <a:cubicBezTo>
                      <a:pt x="6572" y="4359"/>
                      <a:pt x="6572" y="4240"/>
                      <a:pt x="6453" y="4193"/>
                    </a:cubicBezTo>
                    <a:cubicBezTo>
                      <a:pt x="6405" y="4171"/>
                      <a:pt x="6355" y="4159"/>
                      <a:pt x="6306" y="4159"/>
                    </a:cubicBezTo>
                    <a:cubicBezTo>
                      <a:pt x="6246" y="4159"/>
                      <a:pt x="6190" y="4177"/>
                      <a:pt x="6144" y="4216"/>
                    </a:cubicBezTo>
                    <a:cubicBezTo>
                      <a:pt x="6037" y="4300"/>
                      <a:pt x="5918" y="4383"/>
                      <a:pt x="5822" y="4478"/>
                    </a:cubicBezTo>
                    <a:cubicBezTo>
                      <a:pt x="5501" y="4752"/>
                      <a:pt x="5251" y="5014"/>
                      <a:pt x="4882" y="5264"/>
                    </a:cubicBezTo>
                    <a:cubicBezTo>
                      <a:pt x="4632" y="5466"/>
                      <a:pt x="4274" y="5562"/>
                      <a:pt x="3929" y="5681"/>
                    </a:cubicBezTo>
                    <a:cubicBezTo>
                      <a:pt x="3733" y="5751"/>
                      <a:pt x="3527" y="5783"/>
                      <a:pt x="3320" y="5783"/>
                    </a:cubicBezTo>
                    <a:cubicBezTo>
                      <a:pt x="2896" y="5783"/>
                      <a:pt x="2467" y="5650"/>
                      <a:pt x="2108" y="5443"/>
                    </a:cubicBezTo>
                    <a:cubicBezTo>
                      <a:pt x="1905" y="5336"/>
                      <a:pt x="1738" y="5205"/>
                      <a:pt x="1572" y="5050"/>
                    </a:cubicBezTo>
                    <a:cubicBezTo>
                      <a:pt x="1084" y="4585"/>
                      <a:pt x="810" y="3907"/>
                      <a:pt x="798" y="3216"/>
                    </a:cubicBezTo>
                    <a:cubicBezTo>
                      <a:pt x="774" y="2538"/>
                      <a:pt x="1000" y="1823"/>
                      <a:pt x="1500" y="1299"/>
                    </a:cubicBezTo>
                    <a:cubicBezTo>
                      <a:pt x="1750" y="1025"/>
                      <a:pt x="2084" y="835"/>
                      <a:pt x="2429" y="692"/>
                    </a:cubicBezTo>
                    <a:cubicBezTo>
                      <a:pt x="2791" y="545"/>
                      <a:pt x="3184" y="441"/>
                      <a:pt x="3590" y="441"/>
                    </a:cubicBezTo>
                    <a:cubicBezTo>
                      <a:pt x="3612" y="441"/>
                      <a:pt x="3634" y="441"/>
                      <a:pt x="3655" y="442"/>
                    </a:cubicBezTo>
                    <a:cubicBezTo>
                      <a:pt x="4084" y="454"/>
                      <a:pt x="4524" y="573"/>
                      <a:pt x="4894" y="811"/>
                    </a:cubicBezTo>
                    <a:cubicBezTo>
                      <a:pt x="5156" y="990"/>
                      <a:pt x="5429" y="1168"/>
                      <a:pt x="5656" y="1418"/>
                    </a:cubicBezTo>
                    <a:cubicBezTo>
                      <a:pt x="6060" y="1859"/>
                      <a:pt x="6334" y="2430"/>
                      <a:pt x="6406" y="3050"/>
                    </a:cubicBezTo>
                    <a:cubicBezTo>
                      <a:pt x="6453" y="3359"/>
                      <a:pt x="6465" y="3669"/>
                      <a:pt x="6429" y="3990"/>
                    </a:cubicBezTo>
                    <a:cubicBezTo>
                      <a:pt x="6418" y="4050"/>
                      <a:pt x="6441" y="4109"/>
                      <a:pt x="6453" y="4169"/>
                    </a:cubicBezTo>
                    <a:cubicBezTo>
                      <a:pt x="6465" y="4181"/>
                      <a:pt x="6477" y="4193"/>
                      <a:pt x="6489" y="4193"/>
                    </a:cubicBezTo>
                    <a:cubicBezTo>
                      <a:pt x="6513" y="4193"/>
                      <a:pt x="6560" y="4193"/>
                      <a:pt x="6572" y="4181"/>
                    </a:cubicBezTo>
                    <a:cubicBezTo>
                      <a:pt x="6596" y="4109"/>
                      <a:pt x="6632" y="4038"/>
                      <a:pt x="6656" y="3954"/>
                    </a:cubicBezTo>
                    <a:cubicBezTo>
                      <a:pt x="6703" y="3704"/>
                      <a:pt x="6703" y="3442"/>
                      <a:pt x="6703" y="3180"/>
                    </a:cubicBezTo>
                    <a:cubicBezTo>
                      <a:pt x="6691" y="2430"/>
                      <a:pt x="6406" y="1668"/>
                      <a:pt x="5918" y="1085"/>
                    </a:cubicBezTo>
                    <a:cubicBezTo>
                      <a:pt x="5644" y="764"/>
                      <a:pt x="5298" y="490"/>
                      <a:pt x="4917" y="311"/>
                    </a:cubicBezTo>
                    <a:cubicBezTo>
                      <a:pt x="4436" y="109"/>
                      <a:pt x="3922" y="1"/>
                      <a:pt x="341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3"/>
              <p:cNvSpPr/>
              <p:nvPr/>
            </p:nvSpPr>
            <p:spPr>
              <a:xfrm>
                <a:off x="3649850" y="2654250"/>
                <a:ext cx="100050" cy="8737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3495" extrusionOk="0">
                    <a:moveTo>
                      <a:pt x="3965" y="1"/>
                    </a:moveTo>
                    <a:cubicBezTo>
                      <a:pt x="3953" y="13"/>
                      <a:pt x="3930" y="13"/>
                      <a:pt x="3918" y="25"/>
                    </a:cubicBezTo>
                    <a:cubicBezTo>
                      <a:pt x="3870" y="72"/>
                      <a:pt x="3822" y="120"/>
                      <a:pt x="3775" y="156"/>
                    </a:cubicBezTo>
                    <a:lnTo>
                      <a:pt x="3334" y="513"/>
                    </a:lnTo>
                    <a:cubicBezTo>
                      <a:pt x="3251" y="584"/>
                      <a:pt x="3168" y="644"/>
                      <a:pt x="3096" y="727"/>
                    </a:cubicBezTo>
                    <a:cubicBezTo>
                      <a:pt x="2941" y="894"/>
                      <a:pt x="2775" y="1037"/>
                      <a:pt x="2608" y="1168"/>
                    </a:cubicBezTo>
                    <a:lnTo>
                      <a:pt x="2537" y="1239"/>
                    </a:lnTo>
                    <a:lnTo>
                      <a:pt x="2191" y="1537"/>
                    </a:lnTo>
                    <a:lnTo>
                      <a:pt x="1667" y="1989"/>
                    </a:lnTo>
                    <a:lnTo>
                      <a:pt x="1191" y="2394"/>
                    </a:lnTo>
                    <a:cubicBezTo>
                      <a:pt x="1096" y="2465"/>
                      <a:pt x="1013" y="2525"/>
                      <a:pt x="929" y="2608"/>
                    </a:cubicBezTo>
                    <a:cubicBezTo>
                      <a:pt x="786" y="2751"/>
                      <a:pt x="620" y="2858"/>
                      <a:pt x="453" y="2954"/>
                    </a:cubicBezTo>
                    <a:cubicBezTo>
                      <a:pt x="417" y="2977"/>
                      <a:pt x="382" y="3001"/>
                      <a:pt x="334" y="3001"/>
                    </a:cubicBezTo>
                    <a:cubicBezTo>
                      <a:pt x="167" y="3013"/>
                      <a:pt x="60" y="3097"/>
                      <a:pt x="24" y="3263"/>
                    </a:cubicBezTo>
                    <a:cubicBezTo>
                      <a:pt x="24" y="3275"/>
                      <a:pt x="12" y="3275"/>
                      <a:pt x="12" y="3275"/>
                    </a:cubicBezTo>
                    <a:cubicBezTo>
                      <a:pt x="1" y="3311"/>
                      <a:pt x="1" y="3347"/>
                      <a:pt x="36" y="3394"/>
                    </a:cubicBezTo>
                    <a:cubicBezTo>
                      <a:pt x="60" y="3442"/>
                      <a:pt x="108" y="3478"/>
                      <a:pt x="143" y="3478"/>
                    </a:cubicBezTo>
                    <a:cubicBezTo>
                      <a:pt x="186" y="3486"/>
                      <a:pt x="222" y="3494"/>
                      <a:pt x="256" y="3494"/>
                    </a:cubicBezTo>
                    <a:cubicBezTo>
                      <a:pt x="270" y="3494"/>
                      <a:pt x="284" y="3493"/>
                      <a:pt x="298" y="3489"/>
                    </a:cubicBezTo>
                    <a:cubicBezTo>
                      <a:pt x="441" y="3478"/>
                      <a:pt x="548" y="3418"/>
                      <a:pt x="667" y="3323"/>
                    </a:cubicBezTo>
                    <a:cubicBezTo>
                      <a:pt x="739" y="3263"/>
                      <a:pt x="858" y="3204"/>
                      <a:pt x="941" y="3108"/>
                    </a:cubicBezTo>
                    <a:cubicBezTo>
                      <a:pt x="1072" y="2954"/>
                      <a:pt x="1251" y="2835"/>
                      <a:pt x="1406" y="2692"/>
                    </a:cubicBezTo>
                    <a:lnTo>
                      <a:pt x="1560" y="2537"/>
                    </a:lnTo>
                    <a:cubicBezTo>
                      <a:pt x="1727" y="2394"/>
                      <a:pt x="1894" y="2251"/>
                      <a:pt x="2048" y="2096"/>
                    </a:cubicBezTo>
                    <a:cubicBezTo>
                      <a:pt x="2203" y="1942"/>
                      <a:pt x="2358" y="1775"/>
                      <a:pt x="2501" y="1620"/>
                    </a:cubicBezTo>
                    <a:cubicBezTo>
                      <a:pt x="2584" y="1537"/>
                      <a:pt x="2668" y="1465"/>
                      <a:pt x="2751" y="1382"/>
                    </a:cubicBezTo>
                    <a:cubicBezTo>
                      <a:pt x="2930" y="1215"/>
                      <a:pt x="3084" y="1001"/>
                      <a:pt x="3287" y="858"/>
                    </a:cubicBezTo>
                    <a:cubicBezTo>
                      <a:pt x="3358" y="799"/>
                      <a:pt x="3418" y="727"/>
                      <a:pt x="3477" y="656"/>
                    </a:cubicBezTo>
                    <a:cubicBezTo>
                      <a:pt x="3596" y="537"/>
                      <a:pt x="3715" y="418"/>
                      <a:pt x="3834" y="299"/>
                    </a:cubicBezTo>
                    <a:cubicBezTo>
                      <a:pt x="3894" y="227"/>
                      <a:pt x="3942" y="168"/>
                      <a:pt x="4001" y="96"/>
                    </a:cubicBezTo>
                    <a:cubicBezTo>
                      <a:pt x="4001" y="84"/>
                      <a:pt x="4001" y="60"/>
                      <a:pt x="4001" y="37"/>
                    </a:cubicBezTo>
                    <a:cubicBezTo>
                      <a:pt x="4001" y="37"/>
                      <a:pt x="4001" y="25"/>
                      <a:pt x="4001" y="25"/>
                    </a:cubicBezTo>
                    <a:cubicBezTo>
                      <a:pt x="3989" y="13"/>
                      <a:pt x="3977" y="1"/>
                      <a:pt x="3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3"/>
              <p:cNvSpPr/>
              <p:nvPr/>
            </p:nvSpPr>
            <p:spPr>
              <a:xfrm>
                <a:off x="3666825" y="2675300"/>
                <a:ext cx="114325" cy="10192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4077" extrusionOk="0">
                    <a:moveTo>
                      <a:pt x="4532" y="1"/>
                    </a:moveTo>
                    <a:cubicBezTo>
                      <a:pt x="4529" y="1"/>
                      <a:pt x="4527" y="2"/>
                      <a:pt x="4525" y="4"/>
                    </a:cubicBezTo>
                    <a:cubicBezTo>
                      <a:pt x="4501" y="4"/>
                      <a:pt x="4489" y="16"/>
                      <a:pt x="4465" y="28"/>
                    </a:cubicBezTo>
                    <a:cubicBezTo>
                      <a:pt x="4417" y="88"/>
                      <a:pt x="4358" y="135"/>
                      <a:pt x="4310" y="183"/>
                    </a:cubicBezTo>
                    <a:lnTo>
                      <a:pt x="3798" y="611"/>
                    </a:lnTo>
                    <a:cubicBezTo>
                      <a:pt x="3715" y="683"/>
                      <a:pt x="3620" y="766"/>
                      <a:pt x="3536" y="850"/>
                    </a:cubicBezTo>
                    <a:cubicBezTo>
                      <a:pt x="3358" y="1040"/>
                      <a:pt x="3167" y="1219"/>
                      <a:pt x="2977" y="1373"/>
                    </a:cubicBezTo>
                    <a:lnTo>
                      <a:pt x="2893" y="1457"/>
                    </a:lnTo>
                    <a:lnTo>
                      <a:pt x="2501" y="1814"/>
                    </a:lnTo>
                    <a:lnTo>
                      <a:pt x="1905" y="2338"/>
                    </a:lnTo>
                    <a:lnTo>
                      <a:pt x="1358" y="2814"/>
                    </a:lnTo>
                    <a:cubicBezTo>
                      <a:pt x="1250" y="2897"/>
                      <a:pt x="1143" y="2981"/>
                      <a:pt x="1060" y="3076"/>
                    </a:cubicBezTo>
                    <a:cubicBezTo>
                      <a:pt x="893" y="3231"/>
                      <a:pt x="703" y="3362"/>
                      <a:pt x="512" y="3493"/>
                    </a:cubicBezTo>
                    <a:cubicBezTo>
                      <a:pt x="476" y="3517"/>
                      <a:pt x="441" y="3552"/>
                      <a:pt x="381" y="3552"/>
                    </a:cubicBezTo>
                    <a:cubicBezTo>
                      <a:pt x="191" y="3588"/>
                      <a:pt x="72" y="3683"/>
                      <a:pt x="24" y="3862"/>
                    </a:cubicBezTo>
                    <a:cubicBezTo>
                      <a:pt x="24" y="3874"/>
                      <a:pt x="24" y="3874"/>
                      <a:pt x="24" y="3874"/>
                    </a:cubicBezTo>
                    <a:cubicBezTo>
                      <a:pt x="0" y="3909"/>
                      <a:pt x="0" y="3945"/>
                      <a:pt x="36" y="3993"/>
                    </a:cubicBezTo>
                    <a:cubicBezTo>
                      <a:pt x="72" y="4040"/>
                      <a:pt x="119" y="4076"/>
                      <a:pt x="155" y="4076"/>
                    </a:cubicBezTo>
                    <a:cubicBezTo>
                      <a:pt x="215" y="4076"/>
                      <a:pt x="274" y="4076"/>
                      <a:pt x="322" y="4064"/>
                    </a:cubicBezTo>
                    <a:cubicBezTo>
                      <a:pt x="476" y="4040"/>
                      <a:pt x="596" y="3957"/>
                      <a:pt x="738" y="3862"/>
                    </a:cubicBezTo>
                    <a:cubicBezTo>
                      <a:pt x="822" y="3779"/>
                      <a:pt x="953" y="3719"/>
                      <a:pt x="1048" y="3600"/>
                    </a:cubicBezTo>
                    <a:cubicBezTo>
                      <a:pt x="1203" y="3421"/>
                      <a:pt x="1405" y="3278"/>
                      <a:pt x="1584" y="3112"/>
                    </a:cubicBezTo>
                    <a:lnTo>
                      <a:pt x="1762" y="2933"/>
                    </a:lnTo>
                    <a:cubicBezTo>
                      <a:pt x="1941" y="2766"/>
                      <a:pt x="2131" y="2588"/>
                      <a:pt x="2322" y="2409"/>
                    </a:cubicBezTo>
                    <a:cubicBezTo>
                      <a:pt x="2501" y="2231"/>
                      <a:pt x="2655" y="2040"/>
                      <a:pt x="2834" y="1862"/>
                    </a:cubicBezTo>
                    <a:cubicBezTo>
                      <a:pt x="2929" y="1766"/>
                      <a:pt x="3024" y="1683"/>
                      <a:pt x="3120" y="1600"/>
                    </a:cubicBezTo>
                    <a:cubicBezTo>
                      <a:pt x="3322" y="1397"/>
                      <a:pt x="3501" y="1159"/>
                      <a:pt x="3727" y="981"/>
                    </a:cubicBezTo>
                    <a:cubicBezTo>
                      <a:pt x="3810" y="909"/>
                      <a:pt x="3882" y="826"/>
                      <a:pt x="3953" y="742"/>
                    </a:cubicBezTo>
                    <a:cubicBezTo>
                      <a:pt x="4084" y="611"/>
                      <a:pt x="4227" y="469"/>
                      <a:pt x="4358" y="326"/>
                    </a:cubicBezTo>
                    <a:cubicBezTo>
                      <a:pt x="4429" y="254"/>
                      <a:pt x="4489" y="171"/>
                      <a:pt x="4548" y="99"/>
                    </a:cubicBezTo>
                    <a:cubicBezTo>
                      <a:pt x="4560" y="88"/>
                      <a:pt x="4560" y="64"/>
                      <a:pt x="4572" y="40"/>
                    </a:cubicBezTo>
                    <a:cubicBezTo>
                      <a:pt x="4572" y="28"/>
                      <a:pt x="4560" y="28"/>
                      <a:pt x="4560" y="16"/>
                    </a:cubicBezTo>
                    <a:cubicBezTo>
                      <a:pt x="4551" y="16"/>
                      <a:pt x="4541" y="1"/>
                      <a:pt x="45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3"/>
              <p:cNvSpPr/>
              <p:nvPr/>
            </p:nvSpPr>
            <p:spPr>
              <a:xfrm>
                <a:off x="3707600" y="2714975"/>
                <a:ext cx="917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475" extrusionOk="0">
                    <a:moveTo>
                      <a:pt x="3620" y="1"/>
                    </a:moveTo>
                    <a:cubicBezTo>
                      <a:pt x="3608" y="1"/>
                      <a:pt x="3584" y="13"/>
                      <a:pt x="3572" y="25"/>
                    </a:cubicBezTo>
                    <a:cubicBezTo>
                      <a:pt x="3525" y="72"/>
                      <a:pt x="3489" y="120"/>
                      <a:pt x="3441" y="156"/>
                    </a:cubicBezTo>
                    <a:lnTo>
                      <a:pt x="3036" y="513"/>
                    </a:lnTo>
                    <a:cubicBezTo>
                      <a:pt x="2965" y="584"/>
                      <a:pt x="2894" y="644"/>
                      <a:pt x="2822" y="715"/>
                    </a:cubicBezTo>
                    <a:cubicBezTo>
                      <a:pt x="2691" y="882"/>
                      <a:pt x="2536" y="1025"/>
                      <a:pt x="2382" y="1168"/>
                    </a:cubicBezTo>
                    <a:cubicBezTo>
                      <a:pt x="2358" y="1191"/>
                      <a:pt x="2334" y="1215"/>
                      <a:pt x="2322" y="1227"/>
                    </a:cubicBezTo>
                    <a:lnTo>
                      <a:pt x="2001" y="1537"/>
                    </a:lnTo>
                    <a:lnTo>
                      <a:pt x="1524" y="1977"/>
                    </a:lnTo>
                    <a:lnTo>
                      <a:pt x="1084" y="2382"/>
                    </a:lnTo>
                    <a:cubicBezTo>
                      <a:pt x="1012" y="2453"/>
                      <a:pt x="929" y="2525"/>
                      <a:pt x="858" y="2596"/>
                    </a:cubicBezTo>
                    <a:cubicBezTo>
                      <a:pt x="727" y="2739"/>
                      <a:pt x="572" y="2846"/>
                      <a:pt x="405" y="2954"/>
                    </a:cubicBezTo>
                    <a:cubicBezTo>
                      <a:pt x="381" y="2977"/>
                      <a:pt x="346" y="3001"/>
                      <a:pt x="298" y="3001"/>
                    </a:cubicBezTo>
                    <a:cubicBezTo>
                      <a:pt x="131" y="3013"/>
                      <a:pt x="36" y="3108"/>
                      <a:pt x="12" y="3263"/>
                    </a:cubicBezTo>
                    <a:cubicBezTo>
                      <a:pt x="12" y="3275"/>
                      <a:pt x="12" y="3275"/>
                      <a:pt x="12" y="3275"/>
                    </a:cubicBezTo>
                    <a:cubicBezTo>
                      <a:pt x="0" y="3311"/>
                      <a:pt x="0" y="3335"/>
                      <a:pt x="36" y="3382"/>
                    </a:cubicBezTo>
                    <a:cubicBezTo>
                      <a:pt x="72" y="3430"/>
                      <a:pt x="119" y="3465"/>
                      <a:pt x="155" y="3465"/>
                    </a:cubicBezTo>
                    <a:cubicBezTo>
                      <a:pt x="185" y="3471"/>
                      <a:pt x="212" y="3474"/>
                      <a:pt x="237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41" y="3454"/>
                      <a:pt x="548" y="3394"/>
                      <a:pt x="655" y="3299"/>
                    </a:cubicBezTo>
                    <a:cubicBezTo>
                      <a:pt x="727" y="3227"/>
                      <a:pt x="834" y="3180"/>
                      <a:pt x="905" y="3084"/>
                    </a:cubicBezTo>
                    <a:cubicBezTo>
                      <a:pt x="1024" y="2930"/>
                      <a:pt x="1191" y="2811"/>
                      <a:pt x="1322" y="2668"/>
                    </a:cubicBezTo>
                    <a:lnTo>
                      <a:pt x="1477" y="2525"/>
                    </a:lnTo>
                    <a:cubicBezTo>
                      <a:pt x="1620" y="2370"/>
                      <a:pt x="1774" y="2227"/>
                      <a:pt x="1905" y="2072"/>
                    </a:cubicBezTo>
                    <a:cubicBezTo>
                      <a:pt x="2048" y="1918"/>
                      <a:pt x="2179" y="1763"/>
                      <a:pt x="2310" y="1608"/>
                    </a:cubicBezTo>
                    <a:cubicBezTo>
                      <a:pt x="2382" y="1525"/>
                      <a:pt x="2465" y="1453"/>
                      <a:pt x="2536" y="1382"/>
                    </a:cubicBezTo>
                    <a:cubicBezTo>
                      <a:pt x="2703" y="1203"/>
                      <a:pt x="2834" y="1001"/>
                      <a:pt x="3013" y="846"/>
                    </a:cubicBezTo>
                    <a:cubicBezTo>
                      <a:pt x="3084" y="798"/>
                      <a:pt x="3132" y="715"/>
                      <a:pt x="3191" y="656"/>
                    </a:cubicBezTo>
                    <a:cubicBezTo>
                      <a:pt x="3298" y="525"/>
                      <a:pt x="3406" y="417"/>
                      <a:pt x="3513" y="287"/>
                    </a:cubicBezTo>
                    <a:cubicBezTo>
                      <a:pt x="3560" y="227"/>
                      <a:pt x="3608" y="156"/>
                      <a:pt x="3656" y="96"/>
                    </a:cubicBezTo>
                    <a:cubicBezTo>
                      <a:pt x="3668" y="84"/>
                      <a:pt x="3656" y="60"/>
                      <a:pt x="3668" y="36"/>
                    </a:cubicBezTo>
                    <a:cubicBezTo>
                      <a:pt x="3668" y="36"/>
                      <a:pt x="3656" y="25"/>
                      <a:pt x="3656" y="25"/>
                    </a:cubicBezTo>
                    <a:cubicBezTo>
                      <a:pt x="3644" y="13"/>
                      <a:pt x="3632" y="1"/>
                      <a:pt x="362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2" name="Google Shape;1642;p33"/>
            <p:cNvSpPr txBox="1"/>
            <p:nvPr/>
          </p:nvSpPr>
          <p:spPr>
            <a:xfrm>
              <a:off x="2921547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October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3" name="Google Shape;1643;p33"/>
            <p:cNvSpPr txBox="1"/>
            <p:nvPr/>
          </p:nvSpPr>
          <p:spPr>
            <a:xfrm>
              <a:off x="3135035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4" name="Google Shape;1644;p33"/>
          <p:cNvGrpSpPr/>
          <p:nvPr/>
        </p:nvGrpSpPr>
        <p:grpSpPr>
          <a:xfrm>
            <a:off x="6644160" y="2288813"/>
            <a:ext cx="1440000" cy="2107025"/>
            <a:chOff x="6644160" y="2288813"/>
            <a:chExt cx="1440000" cy="2107025"/>
          </a:xfrm>
        </p:grpSpPr>
        <p:sp>
          <p:nvSpPr>
            <p:cNvPr id="1645" name="Google Shape;1645;p33"/>
            <p:cNvSpPr/>
            <p:nvPr/>
          </p:nvSpPr>
          <p:spPr>
            <a:xfrm>
              <a:off x="6814835" y="2288813"/>
              <a:ext cx="1098650" cy="1601225"/>
            </a:xfrm>
            <a:custGeom>
              <a:avLst/>
              <a:gdLst/>
              <a:ahLst/>
              <a:cxnLst/>
              <a:rect l="l" t="t" r="r" b="b"/>
              <a:pathLst>
                <a:path w="43946" h="64049" extrusionOk="0">
                  <a:moveTo>
                    <a:pt x="5295" y="0"/>
                  </a:moveTo>
                  <a:cubicBezTo>
                    <a:pt x="5104" y="0"/>
                    <a:pt x="4903" y="11"/>
                    <a:pt x="4703" y="29"/>
                  </a:cubicBezTo>
                  <a:cubicBezTo>
                    <a:pt x="4429" y="64"/>
                    <a:pt x="4167" y="100"/>
                    <a:pt x="3905" y="171"/>
                  </a:cubicBezTo>
                  <a:cubicBezTo>
                    <a:pt x="2774" y="481"/>
                    <a:pt x="1774" y="1207"/>
                    <a:pt x="1131" y="2196"/>
                  </a:cubicBezTo>
                  <a:cubicBezTo>
                    <a:pt x="810" y="2684"/>
                    <a:pt x="583" y="3231"/>
                    <a:pt x="464" y="3803"/>
                  </a:cubicBezTo>
                  <a:cubicBezTo>
                    <a:pt x="405" y="4089"/>
                    <a:pt x="369" y="4386"/>
                    <a:pt x="357" y="4672"/>
                  </a:cubicBezTo>
                  <a:cubicBezTo>
                    <a:pt x="345" y="4970"/>
                    <a:pt x="357" y="5232"/>
                    <a:pt x="357" y="5517"/>
                  </a:cubicBezTo>
                  <a:cubicBezTo>
                    <a:pt x="357" y="7732"/>
                    <a:pt x="357" y="9958"/>
                    <a:pt x="357" y="12173"/>
                  </a:cubicBezTo>
                  <a:cubicBezTo>
                    <a:pt x="393" y="19972"/>
                    <a:pt x="333" y="27699"/>
                    <a:pt x="274" y="35450"/>
                  </a:cubicBezTo>
                  <a:cubicBezTo>
                    <a:pt x="262" y="37033"/>
                    <a:pt x="262" y="38700"/>
                    <a:pt x="202" y="40141"/>
                  </a:cubicBezTo>
                  <a:cubicBezTo>
                    <a:pt x="0" y="45558"/>
                    <a:pt x="0" y="50916"/>
                    <a:pt x="202" y="56309"/>
                  </a:cubicBezTo>
                  <a:cubicBezTo>
                    <a:pt x="202" y="56452"/>
                    <a:pt x="202" y="56619"/>
                    <a:pt x="214" y="56774"/>
                  </a:cubicBezTo>
                  <a:cubicBezTo>
                    <a:pt x="238" y="57917"/>
                    <a:pt x="274" y="58917"/>
                    <a:pt x="405" y="59107"/>
                  </a:cubicBezTo>
                  <a:cubicBezTo>
                    <a:pt x="422" y="59131"/>
                    <a:pt x="439" y="59143"/>
                    <a:pt x="455" y="59143"/>
                  </a:cubicBezTo>
                  <a:cubicBezTo>
                    <a:pt x="554" y="59143"/>
                    <a:pt x="640" y="58719"/>
                    <a:pt x="691" y="57893"/>
                  </a:cubicBezTo>
                  <a:cubicBezTo>
                    <a:pt x="774" y="56571"/>
                    <a:pt x="845" y="55143"/>
                    <a:pt x="893" y="53666"/>
                  </a:cubicBezTo>
                  <a:cubicBezTo>
                    <a:pt x="1060" y="48987"/>
                    <a:pt x="1107" y="44094"/>
                    <a:pt x="1119" y="38331"/>
                  </a:cubicBezTo>
                  <a:cubicBezTo>
                    <a:pt x="1107" y="34295"/>
                    <a:pt x="1191" y="29508"/>
                    <a:pt x="1143" y="24544"/>
                  </a:cubicBezTo>
                  <a:cubicBezTo>
                    <a:pt x="1107" y="20448"/>
                    <a:pt x="1107" y="16328"/>
                    <a:pt x="1107" y="12209"/>
                  </a:cubicBezTo>
                  <a:lnTo>
                    <a:pt x="1107" y="6017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4"/>
                    <a:pt x="1119" y="4505"/>
                  </a:cubicBezTo>
                  <a:cubicBezTo>
                    <a:pt x="1155" y="4053"/>
                    <a:pt x="1262" y="3600"/>
                    <a:pt x="1441" y="3172"/>
                  </a:cubicBezTo>
                  <a:cubicBezTo>
                    <a:pt x="1810" y="2327"/>
                    <a:pt x="2477" y="1624"/>
                    <a:pt x="3286" y="1195"/>
                  </a:cubicBezTo>
                  <a:cubicBezTo>
                    <a:pt x="3858" y="910"/>
                    <a:pt x="4477" y="743"/>
                    <a:pt x="5120" y="731"/>
                  </a:cubicBezTo>
                  <a:lnTo>
                    <a:pt x="7251" y="731"/>
                  </a:lnTo>
                  <a:lnTo>
                    <a:pt x="11537" y="719"/>
                  </a:lnTo>
                  <a:cubicBezTo>
                    <a:pt x="20253" y="695"/>
                    <a:pt x="28968" y="683"/>
                    <a:pt x="37683" y="660"/>
                  </a:cubicBezTo>
                  <a:cubicBezTo>
                    <a:pt x="38033" y="660"/>
                    <a:pt x="38403" y="654"/>
                    <a:pt x="38756" y="654"/>
                  </a:cubicBezTo>
                  <a:cubicBezTo>
                    <a:pt x="38932" y="654"/>
                    <a:pt x="39104" y="656"/>
                    <a:pt x="39267" y="660"/>
                  </a:cubicBezTo>
                  <a:cubicBezTo>
                    <a:pt x="39755" y="683"/>
                    <a:pt x="40231" y="791"/>
                    <a:pt x="40684" y="969"/>
                  </a:cubicBezTo>
                  <a:cubicBezTo>
                    <a:pt x="41589" y="1350"/>
                    <a:pt x="42339" y="2053"/>
                    <a:pt x="42791" y="2922"/>
                  </a:cubicBezTo>
                  <a:cubicBezTo>
                    <a:pt x="43005" y="3362"/>
                    <a:pt x="43160" y="3827"/>
                    <a:pt x="43220" y="4315"/>
                  </a:cubicBezTo>
                  <a:cubicBezTo>
                    <a:pt x="43267" y="4791"/>
                    <a:pt x="43244" y="5351"/>
                    <a:pt x="43255" y="5875"/>
                  </a:cubicBezTo>
                  <a:lnTo>
                    <a:pt x="43279" y="9077"/>
                  </a:lnTo>
                  <a:cubicBezTo>
                    <a:pt x="43303" y="13352"/>
                    <a:pt x="43327" y="17626"/>
                    <a:pt x="43351" y="21900"/>
                  </a:cubicBezTo>
                  <a:cubicBezTo>
                    <a:pt x="43363" y="26329"/>
                    <a:pt x="43374" y="30771"/>
                    <a:pt x="43386" y="35212"/>
                  </a:cubicBezTo>
                  <a:cubicBezTo>
                    <a:pt x="43410" y="40117"/>
                    <a:pt x="43446" y="45022"/>
                    <a:pt x="43470" y="49916"/>
                  </a:cubicBezTo>
                  <a:cubicBezTo>
                    <a:pt x="43482" y="52368"/>
                    <a:pt x="43494" y="54821"/>
                    <a:pt x="43505" y="57274"/>
                  </a:cubicBezTo>
                  <a:cubicBezTo>
                    <a:pt x="43470" y="58500"/>
                    <a:pt x="43672" y="59762"/>
                    <a:pt x="43172" y="60869"/>
                  </a:cubicBezTo>
                  <a:cubicBezTo>
                    <a:pt x="42696" y="61989"/>
                    <a:pt x="41767" y="62882"/>
                    <a:pt x="40636" y="63298"/>
                  </a:cubicBezTo>
                  <a:cubicBezTo>
                    <a:pt x="40219" y="63453"/>
                    <a:pt x="39779" y="63548"/>
                    <a:pt x="39338" y="63572"/>
                  </a:cubicBezTo>
                  <a:cubicBezTo>
                    <a:pt x="39118" y="63584"/>
                    <a:pt x="38892" y="63587"/>
                    <a:pt x="38664" y="63587"/>
                  </a:cubicBezTo>
                  <a:cubicBezTo>
                    <a:pt x="38436" y="63587"/>
                    <a:pt x="38207" y="63584"/>
                    <a:pt x="37981" y="63584"/>
                  </a:cubicBezTo>
                  <a:cubicBezTo>
                    <a:pt x="37076" y="63596"/>
                    <a:pt x="36171" y="63596"/>
                    <a:pt x="35254" y="63596"/>
                  </a:cubicBezTo>
                  <a:cubicBezTo>
                    <a:pt x="33433" y="63608"/>
                    <a:pt x="31611" y="63620"/>
                    <a:pt x="29789" y="63632"/>
                  </a:cubicBezTo>
                  <a:cubicBezTo>
                    <a:pt x="23146" y="63667"/>
                    <a:pt x="16490" y="63703"/>
                    <a:pt x="9846" y="63739"/>
                  </a:cubicBezTo>
                  <a:cubicBezTo>
                    <a:pt x="8418" y="63739"/>
                    <a:pt x="7006" y="63765"/>
                    <a:pt x="5583" y="63765"/>
                  </a:cubicBezTo>
                  <a:cubicBezTo>
                    <a:pt x="5345" y="63765"/>
                    <a:pt x="5108" y="63764"/>
                    <a:pt x="4870" y="63763"/>
                  </a:cubicBezTo>
                  <a:cubicBezTo>
                    <a:pt x="3179" y="63679"/>
                    <a:pt x="1572" y="62608"/>
                    <a:pt x="881" y="61036"/>
                  </a:cubicBezTo>
                  <a:cubicBezTo>
                    <a:pt x="631" y="60488"/>
                    <a:pt x="464" y="59929"/>
                    <a:pt x="417" y="59345"/>
                  </a:cubicBezTo>
                  <a:cubicBezTo>
                    <a:pt x="406" y="59248"/>
                    <a:pt x="385" y="59140"/>
                    <a:pt x="372" y="59140"/>
                  </a:cubicBezTo>
                  <a:cubicBezTo>
                    <a:pt x="371" y="59140"/>
                    <a:pt x="370" y="59141"/>
                    <a:pt x="369" y="59143"/>
                  </a:cubicBezTo>
                  <a:cubicBezTo>
                    <a:pt x="345" y="59226"/>
                    <a:pt x="310" y="59345"/>
                    <a:pt x="321" y="59524"/>
                  </a:cubicBezTo>
                  <a:cubicBezTo>
                    <a:pt x="357" y="60346"/>
                    <a:pt x="643" y="61167"/>
                    <a:pt x="1095" y="61858"/>
                  </a:cubicBezTo>
                  <a:cubicBezTo>
                    <a:pt x="1845" y="63001"/>
                    <a:pt x="3096" y="63786"/>
                    <a:pt x="4441" y="63965"/>
                  </a:cubicBezTo>
                  <a:cubicBezTo>
                    <a:pt x="4820" y="64016"/>
                    <a:pt x="5171" y="64026"/>
                    <a:pt x="5515" y="64026"/>
                  </a:cubicBezTo>
                  <a:cubicBezTo>
                    <a:pt x="5728" y="64026"/>
                    <a:pt x="5937" y="64023"/>
                    <a:pt x="6149" y="64023"/>
                  </a:cubicBezTo>
                  <a:cubicBezTo>
                    <a:pt x="6230" y="64023"/>
                    <a:pt x="6312" y="64023"/>
                    <a:pt x="6394" y="64025"/>
                  </a:cubicBezTo>
                  <a:lnTo>
                    <a:pt x="8287" y="64013"/>
                  </a:lnTo>
                  <a:lnTo>
                    <a:pt x="30659" y="64048"/>
                  </a:lnTo>
                  <a:lnTo>
                    <a:pt x="39172" y="64048"/>
                  </a:lnTo>
                  <a:cubicBezTo>
                    <a:pt x="39314" y="64036"/>
                    <a:pt x="39457" y="64025"/>
                    <a:pt x="39588" y="64013"/>
                  </a:cubicBezTo>
                  <a:lnTo>
                    <a:pt x="40005" y="63953"/>
                  </a:lnTo>
                  <a:cubicBezTo>
                    <a:pt x="41088" y="63739"/>
                    <a:pt x="42089" y="63155"/>
                    <a:pt x="42791" y="62298"/>
                  </a:cubicBezTo>
                  <a:cubicBezTo>
                    <a:pt x="43553" y="61405"/>
                    <a:pt x="43946" y="60238"/>
                    <a:pt x="43934" y="59084"/>
                  </a:cubicBezTo>
                  <a:lnTo>
                    <a:pt x="43922" y="55821"/>
                  </a:lnTo>
                  <a:lnTo>
                    <a:pt x="43898" y="49308"/>
                  </a:lnTo>
                  <a:lnTo>
                    <a:pt x="43898" y="36247"/>
                  </a:lnTo>
                  <a:lnTo>
                    <a:pt x="43898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8" y="4779"/>
                    <a:pt x="43827" y="4172"/>
                  </a:cubicBezTo>
                  <a:cubicBezTo>
                    <a:pt x="43672" y="2993"/>
                    <a:pt x="43065" y="1874"/>
                    <a:pt x="42148" y="1112"/>
                  </a:cubicBezTo>
                  <a:cubicBezTo>
                    <a:pt x="41684" y="731"/>
                    <a:pt x="41160" y="445"/>
                    <a:pt x="40600" y="255"/>
                  </a:cubicBezTo>
                  <a:cubicBezTo>
                    <a:pt x="40080" y="78"/>
                    <a:pt x="39508" y="4"/>
                    <a:pt x="38971" y="4"/>
                  </a:cubicBezTo>
                  <a:cubicBezTo>
                    <a:pt x="38931" y="4"/>
                    <a:pt x="38890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0"/>
                    <a:pt x="529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6" name="Google Shape;1646;p33"/>
            <p:cNvGrpSpPr/>
            <p:nvPr/>
          </p:nvGrpSpPr>
          <p:grpSpPr>
            <a:xfrm>
              <a:off x="7135997" y="2377863"/>
              <a:ext cx="456325" cy="462050"/>
              <a:chOff x="7136000" y="2365775"/>
              <a:chExt cx="456325" cy="462050"/>
            </a:xfrm>
          </p:grpSpPr>
          <p:sp>
            <p:nvSpPr>
              <p:cNvPr id="1647" name="Google Shape;1647;p33"/>
              <p:cNvSpPr/>
              <p:nvPr/>
            </p:nvSpPr>
            <p:spPr>
              <a:xfrm>
                <a:off x="7353000" y="2431900"/>
                <a:ext cx="3275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204" extrusionOk="0">
                    <a:moveTo>
                      <a:pt x="596" y="1"/>
                    </a:moveTo>
                    <a:cubicBezTo>
                      <a:pt x="524" y="1"/>
                      <a:pt x="465" y="13"/>
                      <a:pt x="405" y="25"/>
                    </a:cubicBezTo>
                    <a:cubicBezTo>
                      <a:pt x="334" y="37"/>
                      <a:pt x="250" y="60"/>
                      <a:pt x="191" y="120"/>
                    </a:cubicBezTo>
                    <a:cubicBezTo>
                      <a:pt x="72" y="215"/>
                      <a:pt x="0" y="382"/>
                      <a:pt x="60" y="537"/>
                    </a:cubicBezTo>
                    <a:cubicBezTo>
                      <a:pt x="84" y="739"/>
                      <a:pt x="95" y="942"/>
                      <a:pt x="119" y="1156"/>
                    </a:cubicBezTo>
                    <a:cubicBezTo>
                      <a:pt x="155" y="1596"/>
                      <a:pt x="107" y="2061"/>
                      <a:pt x="84" y="2513"/>
                    </a:cubicBezTo>
                    <a:lnTo>
                      <a:pt x="72" y="2704"/>
                    </a:lnTo>
                    <a:lnTo>
                      <a:pt x="36" y="3668"/>
                    </a:lnTo>
                    <a:cubicBezTo>
                      <a:pt x="12" y="4073"/>
                      <a:pt x="48" y="4466"/>
                      <a:pt x="131" y="4883"/>
                    </a:cubicBezTo>
                    <a:cubicBezTo>
                      <a:pt x="155" y="4990"/>
                      <a:pt x="238" y="5085"/>
                      <a:pt x="346" y="5133"/>
                    </a:cubicBezTo>
                    <a:cubicBezTo>
                      <a:pt x="488" y="5180"/>
                      <a:pt x="572" y="5192"/>
                      <a:pt x="738" y="5204"/>
                    </a:cubicBezTo>
                    <a:cubicBezTo>
                      <a:pt x="810" y="5192"/>
                      <a:pt x="881" y="5192"/>
                      <a:pt x="941" y="5156"/>
                    </a:cubicBezTo>
                    <a:cubicBezTo>
                      <a:pt x="1012" y="5109"/>
                      <a:pt x="1036" y="5037"/>
                      <a:pt x="1048" y="4966"/>
                    </a:cubicBezTo>
                    <a:cubicBezTo>
                      <a:pt x="1048" y="4906"/>
                      <a:pt x="1048" y="4799"/>
                      <a:pt x="1048" y="4752"/>
                    </a:cubicBezTo>
                    <a:lnTo>
                      <a:pt x="1036" y="4585"/>
                    </a:lnTo>
                    <a:lnTo>
                      <a:pt x="1036" y="4263"/>
                    </a:lnTo>
                    <a:cubicBezTo>
                      <a:pt x="1036" y="4037"/>
                      <a:pt x="1060" y="3799"/>
                      <a:pt x="1060" y="3573"/>
                    </a:cubicBezTo>
                    <a:cubicBezTo>
                      <a:pt x="1060" y="3156"/>
                      <a:pt x="1108" y="2763"/>
                      <a:pt x="1155" y="2358"/>
                    </a:cubicBezTo>
                    <a:cubicBezTo>
                      <a:pt x="1155" y="2275"/>
                      <a:pt x="1167" y="2180"/>
                      <a:pt x="1191" y="2108"/>
                    </a:cubicBezTo>
                    <a:cubicBezTo>
                      <a:pt x="1310" y="1823"/>
                      <a:pt x="1310" y="1525"/>
                      <a:pt x="1227" y="1251"/>
                    </a:cubicBezTo>
                    <a:cubicBezTo>
                      <a:pt x="1215" y="1239"/>
                      <a:pt x="1215" y="1227"/>
                      <a:pt x="1215" y="1227"/>
                    </a:cubicBezTo>
                    <a:cubicBezTo>
                      <a:pt x="1203" y="1156"/>
                      <a:pt x="1191" y="1108"/>
                      <a:pt x="1119" y="1096"/>
                    </a:cubicBezTo>
                    <a:cubicBezTo>
                      <a:pt x="1060" y="1096"/>
                      <a:pt x="1012" y="1120"/>
                      <a:pt x="977" y="1168"/>
                    </a:cubicBezTo>
                    <a:cubicBezTo>
                      <a:pt x="941" y="1239"/>
                      <a:pt x="893" y="1311"/>
                      <a:pt x="869" y="1394"/>
                    </a:cubicBezTo>
                    <a:cubicBezTo>
                      <a:pt x="786" y="1632"/>
                      <a:pt x="750" y="1882"/>
                      <a:pt x="738" y="2192"/>
                    </a:cubicBezTo>
                    <a:cubicBezTo>
                      <a:pt x="727" y="2394"/>
                      <a:pt x="691" y="2632"/>
                      <a:pt x="691" y="2906"/>
                    </a:cubicBezTo>
                    <a:cubicBezTo>
                      <a:pt x="715" y="3335"/>
                      <a:pt x="679" y="3775"/>
                      <a:pt x="667" y="4216"/>
                    </a:cubicBezTo>
                    <a:cubicBezTo>
                      <a:pt x="667" y="4371"/>
                      <a:pt x="679" y="4525"/>
                      <a:pt x="679" y="4680"/>
                    </a:cubicBezTo>
                    <a:lnTo>
                      <a:pt x="691" y="4799"/>
                    </a:lnTo>
                    <a:cubicBezTo>
                      <a:pt x="691" y="4799"/>
                      <a:pt x="691" y="4811"/>
                      <a:pt x="691" y="4823"/>
                    </a:cubicBezTo>
                    <a:cubicBezTo>
                      <a:pt x="691" y="4835"/>
                      <a:pt x="679" y="4847"/>
                      <a:pt x="655" y="4847"/>
                    </a:cubicBezTo>
                    <a:cubicBezTo>
                      <a:pt x="667" y="4847"/>
                      <a:pt x="560" y="4835"/>
                      <a:pt x="512" y="4823"/>
                    </a:cubicBezTo>
                    <a:cubicBezTo>
                      <a:pt x="476" y="4811"/>
                      <a:pt x="465" y="4811"/>
                      <a:pt x="453" y="4787"/>
                    </a:cubicBezTo>
                    <a:cubicBezTo>
                      <a:pt x="441" y="4740"/>
                      <a:pt x="429" y="4644"/>
                      <a:pt x="405" y="4585"/>
                    </a:cubicBezTo>
                    <a:cubicBezTo>
                      <a:pt x="369" y="4371"/>
                      <a:pt x="346" y="4156"/>
                      <a:pt x="322" y="3942"/>
                    </a:cubicBezTo>
                    <a:cubicBezTo>
                      <a:pt x="310" y="3728"/>
                      <a:pt x="322" y="3501"/>
                      <a:pt x="322" y="3275"/>
                    </a:cubicBezTo>
                    <a:cubicBezTo>
                      <a:pt x="322" y="3049"/>
                      <a:pt x="334" y="2811"/>
                      <a:pt x="346" y="2585"/>
                    </a:cubicBezTo>
                    <a:cubicBezTo>
                      <a:pt x="346" y="2323"/>
                      <a:pt x="346" y="2061"/>
                      <a:pt x="346" y="1811"/>
                    </a:cubicBezTo>
                    <a:cubicBezTo>
                      <a:pt x="346" y="1549"/>
                      <a:pt x="346" y="1287"/>
                      <a:pt x="334" y="1025"/>
                    </a:cubicBezTo>
                    <a:cubicBezTo>
                      <a:pt x="334" y="834"/>
                      <a:pt x="286" y="632"/>
                      <a:pt x="250" y="453"/>
                    </a:cubicBezTo>
                    <a:cubicBezTo>
                      <a:pt x="215" y="382"/>
                      <a:pt x="274" y="299"/>
                      <a:pt x="334" y="251"/>
                    </a:cubicBezTo>
                    <a:cubicBezTo>
                      <a:pt x="393" y="203"/>
                      <a:pt x="488" y="191"/>
                      <a:pt x="572" y="180"/>
                    </a:cubicBezTo>
                    <a:cubicBezTo>
                      <a:pt x="583" y="178"/>
                      <a:pt x="595" y="177"/>
                      <a:pt x="606" y="177"/>
                    </a:cubicBezTo>
                    <a:cubicBezTo>
                      <a:pt x="768" y="177"/>
                      <a:pt x="897" y="332"/>
                      <a:pt x="953" y="477"/>
                    </a:cubicBezTo>
                    <a:cubicBezTo>
                      <a:pt x="1012" y="644"/>
                      <a:pt x="1060" y="822"/>
                      <a:pt x="1084" y="1001"/>
                    </a:cubicBezTo>
                    <a:cubicBezTo>
                      <a:pt x="1084" y="1025"/>
                      <a:pt x="1108" y="1061"/>
                      <a:pt x="1119" y="1084"/>
                    </a:cubicBezTo>
                    <a:cubicBezTo>
                      <a:pt x="1119" y="1096"/>
                      <a:pt x="1131" y="1096"/>
                      <a:pt x="1143" y="1096"/>
                    </a:cubicBezTo>
                    <a:cubicBezTo>
                      <a:pt x="1155" y="1096"/>
                      <a:pt x="1179" y="1084"/>
                      <a:pt x="1179" y="1073"/>
                    </a:cubicBezTo>
                    <a:cubicBezTo>
                      <a:pt x="1179" y="1037"/>
                      <a:pt x="1191" y="989"/>
                      <a:pt x="1191" y="953"/>
                    </a:cubicBezTo>
                    <a:cubicBezTo>
                      <a:pt x="1179" y="811"/>
                      <a:pt x="1143" y="668"/>
                      <a:pt x="1108" y="525"/>
                    </a:cubicBezTo>
                    <a:cubicBezTo>
                      <a:pt x="1084" y="418"/>
                      <a:pt x="1048" y="311"/>
                      <a:pt x="965" y="203"/>
                    </a:cubicBezTo>
                    <a:cubicBezTo>
                      <a:pt x="893" y="84"/>
                      <a:pt x="727" y="13"/>
                      <a:pt x="5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3"/>
              <p:cNvSpPr/>
              <p:nvPr/>
            </p:nvSpPr>
            <p:spPr>
              <a:xfrm>
                <a:off x="7471450" y="2401250"/>
                <a:ext cx="98550" cy="16142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6457" extrusionOk="0">
                    <a:moveTo>
                      <a:pt x="3799" y="1"/>
                    </a:moveTo>
                    <a:lnTo>
                      <a:pt x="3799" y="24"/>
                    </a:lnTo>
                    <a:lnTo>
                      <a:pt x="3763" y="84"/>
                    </a:lnTo>
                    <a:cubicBezTo>
                      <a:pt x="3728" y="143"/>
                      <a:pt x="3728" y="132"/>
                      <a:pt x="3716" y="143"/>
                    </a:cubicBezTo>
                    <a:cubicBezTo>
                      <a:pt x="3692" y="143"/>
                      <a:pt x="3668" y="155"/>
                      <a:pt x="3632" y="167"/>
                    </a:cubicBezTo>
                    <a:cubicBezTo>
                      <a:pt x="3609" y="179"/>
                      <a:pt x="3585" y="179"/>
                      <a:pt x="3549" y="179"/>
                    </a:cubicBezTo>
                    <a:cubicBezTo>
                      <a:pt x="3442" y="310"/>
                      <a:pt x="3287" y="524"/>
                      <a:pt x="3180" y="632"/>
                    </a:cubicBezTo>
                    <a:cubicBezTo>
                      <a:pt x="3085" y="727"/>
                      <a:pt x="2989" y="810"/>
                      <a:pt x="2870" y="882"/>
                    </a:cubicBezTo>
                    <a:cubicBezTo>
                      <a:pt x="2644" y="1036"/>
                      <a:pt x="2394" y="1144"/>
                      <a:pt x="2120" y="1215"/>
                    </a:cubicBezTo>
                    <a:cubicBezTo>
                      <a:pt x="1977" y="1251"/>
                      <a:pt x="1799" y="1251"/>
                      <a:pt x="1620" y="1334"/>
                    </a:cubicBezTo>
                    <a:cubicBezTo>
                      <a:pt x="1418" y="1417"/>
                      <a:pt x="1311" y="1620"/>
                      <a:pt x="1251" y="1787"/>
                    </a:cubicBezTo>
                    <a:cubicBezTo>
                      <a:pt x="1156" y="2084"/>
                      <a:pt x="1144" y="2382"/>
                      <a:pt x="1084" y="2656"/>
                    </a:cubicBezTo>
                    <a:cubicBezTo>
                      <a:pt x="1013" y="2918"/>
                      <a:pt x="918" y="3203"/>
                      <a:pt x="822" y="3477"/>
                    </a:cubicBezTo>
                    <a:cubicBezTo>
                      <a:pt x="787" y="3584"/>
                      <a:pt x="751" y="3703"/>
                      <a:pt x="691" y="3799"/>
                    </a:cubicBezTo>
                    <a:cubicBezTo>
                      <a:pt x="489" y="4168"/>
                      <a:pt x="382" y="4549"/>
                      <a:pt x="370" y="4966"/>
                    </a:cubicBezTo>
                    <a:cubicBezTo>
                      <a:pt x="370" y="4977"/>
                      <a:pt x="370" y="4989"/>
                      <a:pt x="370" y="5001"/>
                    </a:cubicBezTo>
                    <a:cubicBezTo>
                      <a:pt x="358" y="5085"/>
                      <a:pt x="358" y="5156"/>
                      <a:pt x="418" y="5192"/>
                    </a:cubicBezTo>
                    <a:cubicBezTo>
                      <a:pt x="433" y="5199"/>
                      <a:pt x="449" y="5203"/>
                      <a:pt x="466" y="5203"/>
                    </a:cubicBezTo>
                    <a:cubicBezTo>
                      <a:pt x="502" y="5203"/>
                      <a:pt x="540" y="5185"/>
                      <a:pt x="572" y="5144"/>
                    </a:cubicBezTo>
                    <a:cubicBezTo>
                      <a:pt x="644" y="5061"/>
                      <a:pt x="703" y="4966"/>
                      <a:pt x="763" y="4870"/>
                    </a:cubicBezTo>
                    <a:cubicBezTo>
                      <a:pt x="930" y="4549"/>
                      <a:pt x="1049" y="4204"/>
                      <a:pt x="1168" y="3787"/>
                    </a:cubicBezTo>
                    <a:cubicBezTo>
                      <a:pt x="1251" y="3489"/>
                      <a:pt x="1382" y="3168"/>
                      <a:pt x="1465" y="2787"/>
                    </a:cubicBezTo>
                    <a:cubicBezTo>
                      <a:pt x="1513" y="2453"/>
                      <a:pt x="1513" y="2156"/>
                      <a:pt x="1596" y="1918"/>
                    </a:cubicBezTo>
                    <a:cubicBezTo>
                      <a:pt x="1644" y="1798"/>
                      <a:pt x="1704" y="1715"/>
                      <a:pt x="1763" y="1679"/>
                    </a:cubicBezTo>
                    <a:cubicBezTo>
                      <a:pt x="1823" y="1644"/>
                      <a:pt x="1965" y="1620"/>
                      <a:pt x="2132" y="1584"/>
                    </a:cubicBezTo>
                    <a:cubicBezTo>
                      <a:pt x="2358" y="1537"/>
                      <a:pt x="2585" y="1453"/>
                      <a:pt x="2787" y="1346"/>
                    </a:cubicBezTo>
                    <a:cubicBezTo>
                      <a:pt x="2977" y="1251"/>
                      <a:pt x="3144" y="1144"/>
                      <a:pt x="3323" y="989"/>
                    </a:cubicBezTo>
                    <a:cubicBezTo>
                      <a:pt x="3358" y="953"/>
                      <a:pt x="3394" y="905"/>
                      <a:pt x="3430" y="870"/>
                    </a:cubicBezTo>
                    <a:lnTo>
                      <a:pt x="3478" y="822"/>
                    </a:lnTo>
                    <a:lnTo>
                      <a:pt x="3489" y="810"/>
                    </a:lnTo>
                    <a:lnTo>
                      <a:pt x="3525" y="763"/>
                    </a:lnTo>
                    <a:cubicBezTo>
                      <a:pt x="3537" y="739"/>
                      <a:pt x="3561" y="715"/>
                      <a:pt x="3573" y="703"/>
                    </a:cubicBezTo>
                    <a:cubicBezTo>
                      <a:pt x="3573" y="727"/>
                      <a:pt x="3573" y="751"/>
                      <a:pt x="3585" y="775"/>
                    </a:cubicBezTo>
                    <a:cubicBezTo>
                      <a:pt x="3585" y="774"/>
                      <a:pt x="3585" y="774"/>
                      <a:pt x="3586" y="774"/>
                    </a:cubicBezTo>
                    <a:lnTo>
                      <a:pt x="3586" y="774"/>
                    </a:lnTo>
                    <a:cubicBezTo>
                      <a:pt x="3597" y="774"/>
                      <a:pt x="3595" y="1198"/>
                      <a:pt x="3549" y="1465"/>
                    </a:cubicBezTo>
                    <a:cubicBezTo>
                      <a:pt x="3501" y="1775"/>
                      <a:pt x="3430" y="2084"/>
                      <a:pt x="3335" y="2382"/>
                    </a:cubicBezTo>
                    <a:cubicBezTo>
                      <a:pt x="3239" y="2691"/>
                      <a:pt x="3108" y="2989"/>
                      <a:pt x="2977" y="3287"/>
                    </a:cubicBezTo>
                    <a:cubicBezTo>
                      <a:pt x="2668" y="3930"/>
                      <a:pt x="2299" y="4573"/>
                      <a:pt x="1775" y="5085"/>
                    </a:cubicBezTo>
                    <a:cubicBezTo>
                      <a:pt x="1584" y="5275"/>
                      <a:pt x="1394" y="5466"/>
                      <a:pt x="1192" y="5644"/>
                    </a:cubicBezTo>
                    <a:cubicBezTo>
                      <a:pt x="953" y="5858"/>
                      <a:pt x="715" y="6037"/>
                      <a:pt x="453" y="6216"/>
                    </a:cubicBezTo>
                    <a:cubicBezTo>
                      <a:pt x="384" y="6245"/>
                      <a:pt x="315" y="6308"/>
                      <a:pt x="239" y="6308"/>
                    </a:cubicBezTo>
                    <a:cubicBezTo>
                      <a:pt x="224" y="6308"/>
                      <a:pt x="208" y="6305"/>
                      <a:pt x="191" y="6299"/>
                    </a:cubicBezTo>
                    <a:cubicBezTo>
                      <a:pt x="144" y="6275"/>
                      <a:pt x="144" y="6228"/>
                      <a:pt x="144" y="6180"/>
                    </a:cubicBezTo>
                    <a:cubicBezTo>
                      <a:pt x="156" y="6156"/>
                      <a:pt x="156" y="6144"/>
                      <a:pt x="168" y="6120"/>
                    </a:cubicBezTo>
                    <a:cubicBezTo>
                      <a:pt x="168" y="6097"/>
                      <a:pt x="168" y="6073"/>
                      <a:pt x="168" y="6049"/>
                    </a:cubicBezTo>
                    <a:cubicBezTo>
                      <a:pt x="180" y="5930"/>
                      <a:pt x="215" y="5799"/>
                      <a:pt x="263" y="5680"/>
                    </a:cubicBezTo>
                    <a:lnTo>
                      <a:pt x="394" y="5323"/>
                    </a:lnTo>
                    <a:cubicBezTo>
                      <a:pt x="418" y="5287"/>
                      <a:pt x="406" y="5239"/>
                      <a:pt x="406" y="5204"/>
                    </a:cubicBezTo>
                    <a:cubicBezTo>
                      <a:pt x="406" y="5192"/>
                      <a:pt x="406" y="5180"/>
                      <a:pt x="394" y="5180"/>
                    </a:cubicBezTo>
                    <a:cubicBezTo>
                      <a:pt x="382" y="5180"/>
                      <a:pt x="358" y="5180"/>
                      <a:pt x="358" y="5192"/>
                    </a:cubicBezTo>
                    <a:cubicBezTo>
                      <a:pt x="334" y="5239"/>
                      <a:pt x="299" y="5287"/>
                      <a:pt x="275" y="5335"/>
                    </a:cubicBezTo>
                    <a:lnTo>
                      <a:pt x="168" y="5597"/>
                    </a:lnTo>
                    <a:lnTo>
                      <a:pt x="96" y="5775"/>
                    </a:lnTo>
                    <a:cubicBezTo>
                      <a:pt x="72" y="5847"/>
                      <a:pt x="49" y="5918"/>
                      <a:pt x="37" y="5978"/>
                    </a:cubicBezTo>
                    <a:cubicBezTo>
                      <a:pt x="25" y="6061"/>
                      <a:pt x="1" y="6144"/>
                      <a:pt x="13" y="6216"/>
                    </a:cubicBezTo>
                    <a:cubicBezTo>
                      <a:pt x="25" y="6275"/>
                      <a:pt x="13" y="6323"/>
                      <a:pt x="49" y="6370"/>
                    </a:cubicBezTo>
                    <a:cubicBezTo>
                      <a:pt x="80" y="6422"/>
                      <a:pt x="147" y="6456"/>
                      <a:pt x="195" y="6456"/>
                    </a:cubicBezTo>
                    <a:cubicBezTo>
                      <a:pt x="202" y="6456"/>
                      <a:pt x="209" y="6455"/>
                      <a:pt x="215" y="6454"/>
                    </a:cubicBezTo>
                    <a:cubicBezTo>
                      <a:pt x="275" y="6454"/>
                      <a:pt x="334" y="6442"/>
                      <a:pt x="394" y="6418"/>
                    </a:cubicBezTo>
                    <a:cubicBezTo>
                      <a:pt x="882" y="6156"/>
                      <a:pt x="1096" y="5989"/>
                      <a:pt x="1370" y="5763"/>
                    </a:cubicBezTo>
                    <a:cubicBezTo>
                      <a:pt x="1620" y="5561"/>
                      <a:pt x="1858" y="5347"/>
                      <a:pt x="2061" y="5108"/>
                    </a:cubicBezTo>
                    <a:cubicBezTo>
                      <a:pt x="2489" y="4596"/>
                      <a:pt x="2858" y="4061"/>
                      <a:pt x="3168" y="3465"/>
                    </a:cubicBezTo>
                    <a:cubicBezTo>
                      <a:pt x="3216" y="3382"/>
                      <a:pt x="3251" y="3299"/>
                      <a:pt x="3299" y="3215"/>
                    </a:cubicBezTo>
                    <a:cubicBezTo>
                      <a:pt x="3489" y="2787"/>
                      <a:pt x="3632" y="2358"/>
                      <a:pt x="3751" y="1918"/>
                    </a:cubicBezTo>
                    <a:cubicBezTo>
                      <a:pt x="3823" y="1620"/>
                      <a:pt x="3882" y="1322"/>
                      <a:pt x="3906" y="1025"/>
                    </a:cubicBezTo>
                    <a:cubicBezTo>
                      <a:pt x="3906" y="905"/>
                      <a:pt x="3942" y="644"/>
                      <a:pt x="3906" y="465"/>
                    </a:cubicBezTo>
                    <a:cubicBezTo>
                      <a:pt x="3811" y="346"/>
                      <a:pt x="3787" y="215"/>
                      <a:pt x="3763" y="120"/>
                    </a:cubicBezTo>
                    <a:cubicBezTo>
                      <a:pt x="3763" y="120"/>
                      <a:pt x="3763" y="120"/>
                      <a:pt x="3763" y="108"/>
                    </a:cubicBezTo>
                    <a:lnTo>
                      <a:pt x="3811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3"/>
              <p:cNvSpPr/>
              <p:nvPr/>
            </p:nvSpPr>
            <p:spPr>
              <a:xfrm>
                <a:off x="7472350" y="2403925"/>
                <a:ext cx="98550" cy="15775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6310" extrusionOk="0">
                    <a:moveTo>
                      <a:pt x="3728" y="15"/>
                    </a:moveTo>
                    <a:cubicBezTo>
                      <a:pt x="3727" y="17"/>
                      <a:pt x="3727" y="20"/>
                      <a:pt x="3727" y="25"/>
                    </a:cubicBezTo>
                    <a:cubicBezTo>
                      <a:pt x="3727" y="60"/>
                      <a:pt x="3727" y="96"/>
                      <a:pt x="3727" y="132"/>
                    </a:cubicBezTo>
                    <a:cubicBezTo>
                      <a:pt x="3739" y="191"/>
                      <a:pt x="3751" y="251"/>
                      <a:pt x="3763" y="310"/>
                    </a:cubicBezTo>
                    <a:cubicBezTo>
                      <a:pt x="3763" y="346"/>
                      <a:pt x="3787" y="358"/>
                      <a:pt x="3787" y="382"/>
                    </a:cubicBezTo>
                    <a:cubicBezTo>
                      <a:pt x="3799" y="417"/>
                      <a:pt x="3799" y="453"/>
                      <a:pt x="3811" y="477"/>
                    </a:cubicBezTo>
                    <a:cubicBezTo>
                      <a:pt x="3811" y="608"/>
                      <a:pt x="3811" y="763"/>
                      <a:pt x="3811" y="882"/>
                    </a:cubicBezTo>
                    <a:cubicBezTo>
                      <a:pt x="3811" y="929"/>
                      <a:pt x="3834" y="977"/>
                      <a:pt x="3846" y="1013"/>
                    </a:cubicBezTo>
                    <a:cubicBezTo>
                      <a:pt x="3846" y="1025"/>
                      <a:pt x="3858" y="1037"/>
                      <a:pt x="3858" y="1037"/>
                    </a:cubicBezTo>
                    <a:cubicBezTo>
                      <a:pt x="3870" y="1025"/>
                      <a:pt x="3894" y="1025"/>
                      <a:pt x="3894" y="1013"/>
                    </a:cubicBezTo>
                    <a:cubicBezTo>
                      <a:pt x="3906" y="953"/>
                      <a:pt x="3918" y="894"/>
                      <a:pt x="3918" y="834"/>
                    </a:cubicBezTo>
                    <a:lnTo>
                      <a:pt x="3930" y="644"/>
                    </a:lnTo>
                    <a:cubicBezTo>
                      <a:pt x="3942" y="560"/>
                      <a:pt x="3930" y="489"/>
                      <a:pt x="3930" y="429"/>
                    </a:cubicBezTo>
                    <a:cubicBezTo>
                      <a:pt x="3918" y="370"/>
                      <a:pt x="3918" y="287"/>
                      <a:pt x="3894" y="227"/>
                    </a:cubicBezTo>
                    <a:cubicBezTo>
                      <a:pt x="3870" y="239"/>
                      <a:pt x="3846" y="251"/>
                      <a:pt x="3834" y="251"/>
                    </a:cubicBezTo>
                    <a:lnTo>
                      <a:pt x="3823" y="215"/>
                    </a:lnTo>
                    <a:lnTo>
                      <a:pt x="3787" y="167"/>
                    </a:lnTo>
                    <a:cubicBezTo>
                      <a:pt x="3763" y="109"/>
                      <a:pt x="3740" y="51"/>
                      <a:pt x="3728" y="15"/>
                    </a:cubicBezTo>
                    <a:close/>
                    <a:moveTo>
                      <a:pt x="3525" y="1"/>
                    </a:moveTo>
                    <a:cubicBezTo>
                      <a:pt x="3442" y="96"/>
                      <a:pt x="3346" y="203"/>
                      <a:pt x="3263" y="322"/>
                    </a:cubicBezTo>
                    <a:cubicBezTo>
                      <a:pt x="3215" y="370"/>
                      <a:pt x="3156" y="441"/>
                      <a:pt x="3132" y="465"/>
                    </a:cubicBezTo>
                    <a:cubicBezTo>
                      <a:pt x="3108" y="501"/>
                      <a:pt x="3072" y="525"/>
                      <a:pt x="3049" y="548"/>
                    </a:cubicBezTo>
                    <a:cubicBezTo>
                      <a:pt x="2930" y="656"/>
                      <a:pt x="2787" y="751"/>
                      <a:pt x="2644" y="834"/>
                    </a:cubicBezTo>
                    <a:cubicBezTo>
                      <a:pt x="2382" y="977"/>
                      <a:pt x="2132" y="1049"/>
                      <a:pt x="1822" y="1108"/>
                    </a:cubicBezTo>
                    <a:cubicBezTo>
                      <a:pt x="1739" y="1132"/>
                      <a:pt x="1644" y="1156"/>
                      <a:pt x="1560" y="1203"/>
                    </a:cubicBezTo>
                    <a:cubicBezTo>
                      <a:pt x="1465" y="1251"/>
                      <a:pt x="1382" y="1334"/>
                      <a:pt x="1322" y="1418"/>
                    </a:cubicBezTo>
                    <a:cubicBezTo>
                      <a:pt x="1215" y="1584"/>
                      <a:pt x="1167" y="1763"/>
                      <a:pt x="1132" y="1930"/>
                    </a:cubicBezTo>
                    <a:cubicBezTo>
                      <a:pt x="1108" y="2096"/>
                      <a:pt x="1084" y="2263"/>
                      <a:pt x="1060" y="2418"/>
                    </a:cubicBezTo>
                    <a:cubicBezTo>
                      <a:pt x="1048" y="2573"/>
                      <a:pt x="1001" y="2715"/>
                      <a:pt x="953" y="2870"/>
                    </a:cubicBezTo>
                    <a:lnTo>
                      <a:pt x="882" y="3144"/>
                    </a:lnTo>
                    <a:lnTo>
                      <a:pt x="536" y="4442"/>
                    </a:lnTo>
                    <a:lnTo>
                      <a:pt x="394" y="4930"/>
                    </a:lnTo>
                    <a:cubicBezTo>
                      <a:pt x="370" y="5013"/>
                      <a:pt x="358" y="5097"/>
                      <a:pt x="322" y="5168"/>
                    </a:cubicBezTo>
                    <a:lnTo>
                      <a:pt x="227" y="5394"/>
                    </a:lnTo>
                    <a:cubicBezTo>
                      <a:pt x="155" y="5513"/>
                      <a:pt x="48" y="5763"/>
                      <a:pt x="24" y="5990"/>
                    </a:cubicBezTo>
                    <a:cubicBezTo>
                      <a:pt x="24" y="6109"/>
                      <a:pt x="1" y="6168"/>
                      <a:pt x="48" y="6252"/>
                    </a:cubicBezTo>
                    <a:cubicBezTo>
                      <a:pt x="92" y="6296"/>
                      <a:pt x="140" y="6310"/>
                      <a:pt x="187" y="6310"/>
                    </a:cubicBezTo>
                    <a:cubicBezTo>
                      <a:pt x="229" y="6310"/>
                      <a:pt x="271" y="6298"/>
                      <a:pt x="310" y="6287"/>
                    </a:cubicBezTo>
                    <a:lnTo>
                      <a:pt x="370" y="6263"/>
                    </a:lnTo>
                    <a:cubicBezTo>
                      <a:pt x="465" y="6216"/>
                      <a:pt x="548" y="6168"/>
                      <a:pt x="632" y="6109"/>
                    </a:cubicBezTo>
                    <a:cubicBezTo>
                      <a:pt x="715" y="6049"/>
                      <a:pt x="798" y="6002"/>
                      <a:pt x="858" y="5966"/>
                    </a:cubicBezTo>
                    <a:cubicBezTo>
                      <a:pt x="977" y="5871"/>
                      <a:pt x="1096" y="5787"/>
                      <a:pt x="1215" y="5692"/>
                    </a:cubicBezTo>
                    <a:cubicBezTo>
                      <a:pt x="1453" y="5501"/>
                      <a:pt x="1679" y="5299"/>
                      <a:pt x="1882" y="5085"/>
                    </a:cubicBezTo>
                    <a:cubicBezTo>
                      <a:pt x="2120" y="4835"/>
                      <a:pt x="2346" y="4585"/>
                      <a:pt x="2537" y="4311"/>
                    </a:cubicBezTo>
                    <a:cubicBezTo>
                      <a:pt x="2870" y="3823"/>
                      <a:pt x="3180" y="3323"/>
                      <a:pt x="3430" y="2787"/>
                    </a:cubicBezTo>
                    <a:cubicBezTo>
                      <a:pt x="3489" y="2680"/>
                      <a:pt x="3525" y="2561"/>
                      <a:pt x="3596" y="2465"/>
                    </a:cubicBezTo>
                    <a:cubicBezTo>
                      <a:pt x="3823" y="2108"/>
                      <a:pt x="3942" y="1691"/>
                      <a:pt x="3906" y="1263"/>
                    </a:cubicBezTo>
                    <a:cubicBezTo>
                      <a:pt x="3906" y="1251"/>
                      <a:pt x="3918" y="1239"/>
                      <a:pt x="3918" y="1227"/>
                    </a:cubicBezTo>
                    <a:cubicBezTo>
                      <a:pt x="3918" y="1132"/>
                      <a:pt x="3906" y="1060"/>
                      <a:pt x="3834" y="1037"/>
                    </a:cubicBezTo>
                    <a:cubicBezTo>
                      <a:pt x="3823" y="1031"/>
                      <a:pt x="3810" y="1028"/>
                      <a:pt x="3797" y="1028"/>
                    </a:cubicBezTo>
                    <a:cubicBezTo>
                      <a:pt x="3759" y="1028"/>
                      <a:pt x="3718" y="1054"/>
                      <a:pt x="3692" y="1108"/>
                    </a:cubicBezTo>
                    <a:cubicBezTo>
                      <a:pt x="3632" y="1203"/>
                      <a:pt x="3584" y="1299"/>
                      <a:pt x="3537" y="1394"/>
                    </a:cubicBezTo>
                    <a:cubicBezTo>
                      <a:pt x="3382" y="1715"/>
                      <a:pt x="3263" y="2049"/>
                      <a:pt x="3120" y="2430"/>
                    </a:cubicBezTo>
                    <a:cubicBezTo>
                      <a:pt x="3013" y="2703"/>
                      <a:pt x="2846" y="3001"/>
                      <a:pt x="2691" y="3323"/>
                    </a:cubicBezTo>
                    <a:cubicBezTo>
                      <a:pt x="2441" y="3858"/>
                      <a:pt x="2072" y="4335"/>
                      <a:pt x="1668" y="4775"/>
                    </a:cubicBezTo>
                    <a:cubicBezTo>
                      <a:pt x="1525" y="4930"/>
                      <a:pt x="1382" y="5073"/>
                      <a:pt x="1227" y="5204"/>
                    </a:cubicBezTo>
                    <a:cubicBezTo>
                      <a:pt x="1084" y="5335"/>
                      <a:pt x="941" y="5466"/>
                      <a:pt x="775" y="5585"/>
                    </a:cubicBezTo>
                    <a:lnTo>
                      <a:pt x="489" y="5787"/>
                    </a:lnTo>
                    <a:cubicBezTo>
                      <a:pt x="481" y="5795"/>
                      <a:pt x="456" y="5815"/>
                      <a:pt x="441" y="5815"/>
                    </a:cubicBezTo>
                    <a:cubicBezTo>
                      <a:pt x="434" y="5815"/>
                      <a:pt x="429" y="5810"/>
                      <a:pt x="429" y="5799"/>
                    </a:cubicBezTo>
                    <a:cubicBezTo>
                      <a:pt x="429" y="5775"/>
                      <a:pt x="429" y="5751"/>
                      <a:pt x="429" y="5728"/>
                    </a:cubicBezTo>
                    <a:cubicBezTo>
                      <a:pt x="417" y="5728"/>
                      <a:pt x="501" y="5537"/>
                      <a:pt x="560" y="5394"/>
                    </a:cubicBezTo>
                    <a:cubicBezTo>
                      <a:pt x="596" y="5323"/>
                      <a:pt x="632" y="5240"/>
                      <a:pt x="655" y="5144"/>
                    </a:cubicBezTo>
                    <a:lnTo>
                      <a:pt x="715" y="4918"/>
                    </a:lnTo>
                    <a:cubicBezTo>
                      <a:pt x="786" y="4597"/>
                      <a:pt x="858" y="4287"/>
                      <a:pt x="929" y="3977"/>
                    </a:cubicBezTo>
                    <a:cubicBezTo>
                      <a:pt x="1013" y="3656"/>
                      <a:pt x="1096" y="3335"/>
                      <a:pt x="1179" y="3013"/>
                    </a:cubicBezTo>
                    <a:cubicBezTo>
                      <a:pt x="1227" y="2834"/>
                      <a:pt x="1287" y="2656"/>
                      <a:pt x="1298" y="2465"/>
                    </a:cubicBezTo>
                    <a:cubicBezTo>
                      <a:pt x="1310" y="2275"/>
                      <a:pt x="1322" y="2096"/>
                      <a:pt x="1358" y="1930"/>
                    </a:cubicBezTo>
                    <a:cubicBezTo>
                      <a:pt x="1382" y="1751"/>
                      <a:pt x="1441" y="1584"/>
                      <a:pt x="1548" y="1465"/>
                    </a:cubicBezTo>
                    <a:cubicBezTo>
                      <a:pt x="1668" y="1346"/>
                      <a:pt x="1858" y="1322"/>
                      <a:pt x="2037" y="1299"/>
                    </a:cubicBezTo>
                    <a:cubicBezTo>
                      <a:pt x="2310" y="1251"/>
                      <a:pt x="2572" y="1120"/>
                      <a:pt x="2799" y="977"/>
                    </a:cubicBezTo>
                    <a:cubicBezTo>
                      <a:pt x="2941" y="894"/>
                      <a:pt x="3084" y="787"/>
                      <a:pt x="3192" y="668"/>
                    </a:cubicBezTo>
                    <a:cubicBezTo>
                      <a:pt x="3311" y="537"/>
                      <a:pt x="3406" y="417"/>
                      <a:pt x="3513" y="275"/>
                    </a:cubicBezTo>
                    <a:cubicBezTo>
                      <a:pt x="3549" y="215"/>
                      <a:pt x="3584" y="167"/>
                      <a:pt x="3620" y="120"/>
                    </a:cubicBezTo>
                    <a:lnTo>
                      <a:pt x="3680" y="60"/>
                    </a:lnTo>
                    <a:lnTo>
                      <a:pt x="3715" y="13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22" y="11"/>
                      <a:pt x="3725" y="12"/>
                      <a:pt x="3727" y="13"/>
                    </a:cubicBezTo>
                    <a:cubicBezTo>
                      <a:pt x="3728" y="13"/>
                      <a:pt x="3728" y="14"/>
                      <a:pt x="3728" y="15"/>
                    </a:cubicBezTo>
                    <a:lnTo>
                      <a:pt x="3728" y="15"/>
                    </a:lnTo>
                    <a:cubicBezTo>
                      <a:pt x="3729" y="11"/>
                      <a:pt x="3732" y="8"/>
                      <a:pt x="3739" y="1"/>
                    </a:cubicBezTo>
                    <a:lnTo>
                      <a:pt x="3739" y="1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16" y="10"/>
                      <a:pt x="3712" y="10"/>
                      <a:pt x="3708" y="10"/>
                    </a:cubicBezTo>
                    <a:cubicBezTo>
                      <a:pt x="3685" y="10"/>
                      <a:pt x="3654" y="17"/>
                      <a:pt x="3617" y="17"/>
                    </a:cubicBezTo>
                    <a:cubicBezTo>
                      <a:pt x="3590" y="17"/>
                      <a:pt x="3559" y="13"/>
                      <a:pt x="352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3"/>
              <p:cNvSpPr/>
              <p:nvPr/>
            </p:nvSpPr>
            <p:spPr>
              <a:xfrm>
                <a:off x="7165475" y="2400650"/>
                <a:ext cx="9942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6505" extrusionOk="0">
                    <a:moveTo>
                      <a:pt x="298" y="1"/>
                    </a:moveTo>
                    <a:lnTo>
                      <a:pt x="132" y="159"/>
                    </a:lnTo>
                    <a:lnTo>
                      <a:pt x="132" y="159"/>
                    </a:lnTo>
                    <a:cubicBezTo>
                      <a:pt x="117" y="162"/>
                      <a:pt x="95" y="161"/>
                      <a:pt x="60" y="167"/>
                    </a:cubicBezTo>
                    <a:cubicBezTo>
                      <a:pt x="48" y="167"/>
                      <a:pt x="60" y="167"/>
                      <a:pt x="60" y="179"/>
                    </a:cubicBezTo>
                    <a:lnTo>
                      <a:pt x="60" y="203"/>
                    </a:lnTo>
                    <a:lnTo>
                      <a:pt x="55" y="233"/>
                    </a:lnTo>
                    <a:lnTo>
                      <a:pt x="24" y="263"/>
                    </a:lnTo>
                    <a:cubicBezTo>
                      <a:pt x="32" y="270"/>
                      <a:pt x="40" y="277"/>
                      <a:pt x="47" y="284"/>
                    </a:cubicBezTo>
                    <a:lnTo>
                      <a:pt x="47" y="284"/>
                    </a:lnTo>
                    <a:lnTo>
                      <a:pt x="36" y="429"/>
                    </a:lnTo>
                    <a:lnTo>
                      <a:pt x="12" y="584"/>
                    </a:lnTo>
                    <a:cubicBezTo>
                      <a:pt x="0" y="656"/>
                      <a:pt x="12" y="703"/>
                      <a:pt x="12" y="763"/>
                    </a:cubicBezTo>
                    <a:cubicBezTo>
                      <a:pt x="24" y="977"/>
                      <a:pt x="36" y="1191"/>
                      <a:pt x="72" y="1394"/>
                    </a:cubicBezTo>
                    <a:cubicBezTo>
                      <a:pt x="179" y="2013"/>
                      <a:pt x="381" y="2608"/>
                      <a:pt x="631" y="3180"/>
                    </a:cubicBezTo>
                    <a:cubicBezTo>
                      <a:pt x="774" y="3489"/>
                      <a:pt x="917" y="3799"/>
                      <a:pt x="1108" y="4073"/>
                    </a:cubicBezTo>
                    <a:cubicBezTo>
                      <a:pt x="1441" y="4561"/>
                      <a:pt x="1798" y="5037"/>
                      <a:pt x="2203" y="5466"/>
                    </a:cubicBezTo>
                    <a:cubicBezTo>
                      <a:pt x="2286" y="5549"/>
                      <a:pt x="2382" y="5644"/>
                      <a:pt x="2441" y="5728"/>
                    </a:cubicBezTo>
                    <a:cubicBezTo>
                      <a:pt x="2691" y="6085"/>
                      <a:pt x="3048" y="6335"/>
                      <a:pt x="3453" y="6454"/>
                    </a:cubicBezTo>
                    <a:cubicBezTo>
                      <a:pt x="3477" y="6454"/>
                      <a:pt x="3477" y="6466"/>
                      <a:pt x="3501" y="6466"/>
                    </a:cubicBezTo>
                    <a:cubicBezTo>
                      <a:pt x="3549" y="6485"/>
                      <a:pt x="3590" y="6505"/>
                      <a:pt x="3649" y="6505"/>
                    </a:cubicBezTo>
                    <a:cubicBezTo>
                      <a:pt x="3662" y="6505"/>
                      <a:pt x="3676" y="6504"/>
                      <a:pt x="3691" y="6502"/>
                    </a:cubicBezTo>
                    <a:cubicBezTo>
                      <a:pt x="3775" y="6478"/>
                      <a:pt x="3822" y="6418"/>
                      <a:pt x="3810" y="6383"/>
                    </a:cubicBezTo>
                    <a:cubicBezTo>
                      <a:pt x="3786" y="6323"/>
                      <a:pt x="3715" y="6335"/>
                      <a:pt x="3667" y="6287"/>
                    </a:cubicBezTo>
                    <a:cubicBezTo>
                      <a:pt x="3620" y="6228"/>
                      <a:pt x="3548" y="6133"/>
                      <a:pt x="3465" y="6061"/>
                    </a:cubicBezTo>
                    <a:cubicBezTo>
                      <a:pt x="3215" y="5799"/>
                      <a:pt x="2953" y="5585"/>
                      <a:pt x="2643" y="5299"/>
                    </a:cubicBezTo>
                    <a:cubicBezTo>
                      <a:pt x="2429" y="5109"/>
                      <a:pt x="2215" y="4835"/>
                      <a:pt x="1965" y="4573"/>
                    </a:cubicBezTo>
                    <a:cubicBezTo>
                      <a:pt x="1560" y="4144"/>
                      <a:pt x="1250" y="3632"/>
                      <a:pt x="1000" y="3096"/>
                    </a:cubicBezTo>
                    <a:cubicBezTo>
                      <a:pt x="905" y="2906"/>
                      <a:pt x="822" y="2715"/>
                      <a:pt x="750" y="2525"/>
                    </a:cubicBezTo>
                    <a:cubicBezTo>
                      <a:pt x="524" y="1942"/>
                      <a:pt x="357" y="1322"/>
                      <a:pt x="346" y="703"/>
                    </a:cubicBezTo>
                    <a:lnTo>
                      <a:pt x="334" y="632"/>
                    </a:lnTo>
                    <a:cubicBezTo>
                      <a:pt x="334" y="632"/>
                      <a:pt x="334" y="619"/>
                      <a:pt x="334" y="603"/>
                    </a:cubicBezTo>
                    <a:lnTo>
                      <a:pt x="334" y="603"/>
                    </a:lnTo>
                    <a:cubicBezTo>
                      <a:pt x="376" y="652"/>
                      <a:pt x="419" y="702"/>
                      <a:pt x="465" y="751"/>
                    </a:cubicBezTo>
                    <a:cubicBezTo>
                      <a:pt x="619" y="929"/>
                      <a:pt x="834" y="1084"/>
                      <a:pt x="1036" y="1191"/>
                    </a:cubicBezTo>
                    <a:cubicBezTo>
                      <a:pt x="1334" y="1358"/>
                      <a:pt x="1679" y="1477"/>
                      <a:pt x="2012" y="1525"/>
                    </a:cubicBezTo>
                    <a:cubicBezTo>
                      <a:pt x="2191" y="1549"/>
                      <a:pt x="2310" y="1596"/>
                      <a:pt x="2393" y="1727"/>
                    </a:cubicBezTo>
                    <a:cubicBezTo>
                      <a:pt x="2489" y="1858"/>
                      <a:pt x="2536" y="2037"/>
                      <a:pt x="2572" y="2215"/>
                    </a:cubicBezTo>
                    <a:cubicBezTo>
                      <a:pt x="2608" y="2394"/>
                      <a:pt x="2643" y="2573"/>
                      <a:pt x="2679" y="2751"/>
                    </a:cubicBezTo>
                    <a:cubicBezTo>
                      <a:pt x="2727" y="2930"/>
                      <a:pt x="2774" y="3108"/>
                      <a:pt x="2822" y="3287"/>
                    </a:cubicBezTo>
                    <a:cubicBezTo>
                      <a:pt x="2882" y="3549"/>
                      <a:pt x="2977" y="3811"/>
                      <a:pt x="3060" y="4061"/>
                    </a:cubicBezTo>
                    <a:lnTo>
                      <a:pt x="3286" y="4775"/>
                    </a:lnTo>
                    <a:cubicBezTo>
                      <a:pt x="3370" y="5013"/>
                      <a:pt x="3417" y="5263"/>
                      <a:pt x="3536" y="5478"/>
                    </a:cubicBezTo>
                    <a:cubicBezTo>
                      <a:pt x="3644" y="5680"/>
                      <a:pt x="3786" y="5882"/>
                      <a:pt x="3810" y="6121"/>
                    </a:cubicBezTo>
                    <a:cubicBezTo>
                      <a:pt x="3822" y="6133"/>
                      <a:pt x="3822" y="6144"/>
                      <a:pt x="3834" y="6156"/>
                    </a:cubicBezTo>
                    <a:cubicBezTo>
                      <a:pt x="3846" y="6204"/>
                      <a:pt x="3882" y="6263"/>
                      <a:pt x="3834" y="6359"/>
                    </a:cubicBezTo>
                    <a:cubicBezTo>
                      <a:pt x="3834" y="6371"/>
                      <a:pt x="3822" y="6394"/>
                      <a:pt x="3834" y="6394"/>
                    </a:cubicBezTo>
                    <a:cubicBezTo>
                      <a:pt x="3846" y="6394"/>
                      <a:pt x="3882" y="6394"/>
                      <a:pt x="3906" y="6359"/>
                    </a:cubicBezTo>
                    <a:cubicBezTo>
                      <a:pt x="3977" y="6228"/>
                      <a:pt x="3917" y="6109"/>
                      <a:pt x="3917" y="6097"/>
                    </a:cubicBezTo>
                    <a:lnTo>
                      <a:pt x="3917" y="6085"/>
                    </a:lnTo>
                    <a:cubicBezTo>
                      <a:pt x="3906" y="5882"/>
                      <a:pt x="3798" y="5680"/>
                      <a:pt x="3715" y="5513"/>
                    </a:cubicBezTo>
                    <a:cubicBezTo>
                      <a:pt x="3656" y="5394"/>
                      <a:pt x="3596" y="5263"/>
                      <a:pt x="3572" y="5156"/>
                    </a:cubicBezTo>
                    <a:lnTo>
                      <a:pt x="3465" y="4751"/>
                    </a:lnTo>
                    <a:lnTo>
                      <a:pt x="3239" y="3954"/>
                    </a:lnTo>
                    <a:cubicBezTo>
                      <a:pt x="3167" y="3656"/>
                      <a:pt x="3084" y="3358"/>
                      <a:pt x="2989" y="3061"/>
                    </a:cubicBezTo>
                    <a:cubicBezTo>
                      <a:pt x="2941" y="2906"/>
                      <a:pt x="2882" y="2763"/>
                      <a:pt x="2858" y="2608"/>
                    </a:cubicBezTo>
                    <a:lnTo>
                      <a:pt x="2774" y="2132"/>
                    </a:lnTo>
                    <a:cubicBezTo>
                      <a:pt x="2751" y="1965"/>
                      <a:pt x="2703" y="1787"/>
                      <a:pt x="2608" y="1620"/>
                    </a:cubicBezTo>
                    <a:cubicBezTo>
                      <a:pt x="2560" y="1549"/>
                      <a:pt x="2501" y="1465"/>
                      <a:pt x="2405" y="1406"/>
                    </a:cubicBezTo>
                    <a:cubicBezTo>
                      <a:pt x="2322" y="1346"/>
                      <a:pt x="2227" y="1310"/>
                      <a:pt x="2143" y="1287"/>
                    </a:cubicBezTo>
                    <a:cubicBezTo>
                      <a:pt x="2036" y="1263"/>
                      <a:pt x="1941" y="1251"/>
                      <a:pt x="1858" y="1227"/>
                    </a:cubicBezTo>
                    <a:cubicBezTo>
                      <a:pt x="1453" y="1144"/>
                      <a:pt x="1036" y="941"/>
                      <a:pt x="750" y="644"/>
                    </a:cubicBezTo>
                    <a:cubicBezTo>
                      <a:pt x="620" y="504"/>
                      <a:pt x="505" y="343"/>
                      <a:pt x="369" y="183"/>
                    </a:cubicBezTo>
                    <a:lnTo>
                      <a:pt x="369" y="183"/>
                    </a:lnTo>
                    <a:lnTo>
                      <a:pt x="369" y="156"/>
                    </a:lnTo>
                    <a:cubicBezTo>
                      <a:pt x="369" y="156"/>
                      <a:pt x="357" y="132"/>
                      <a:pt x="357" y="120"/>
                    </a:cubicBezTo>
                    <a:cubicBezTo>
                      <a:pt x="357" y="120"/>
                      <a:pt x="346" y="37"/>
                      <a:pt x="2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3"/>
              <p:cNvSpPr/>
              <p:nvPr/>
            </p:nvSpPr>
            <p:spPr>
              <a:xfrm>
                <a:off x="7136000" y="2365775"/>
                <a:ext cx="456325" cy="462050"/>
              </a:xfrm>
              <a:custGeom>
                <a:avLst/>
                <a:gdLst/>
                <a:ahLst/>
                <a:cxnLst/>
                <a:rect l="l" t="t" r="r" b="b"/>
                <a:pathLst>
                  <a:path w="18253" h="18482" extrusionOk="0">
                    <a:moveTo>
                      <a:pt x="7076" y="15392"/>
                    </a:moveTo>
                    <a:lnTo>
                      <a:pt x="7076" y="15392"/>
                    </a:lnTo>
                    <a:cubicBezTo>
                      <a:pt x="7077" y="15394"/>
                      <a:pt x="7078" y="15395"/>
                      <a:pt x="7078" y="15395"/>
                    </a:cubicBezTo>
                    <a:cubicBezTo>
                      <a:pt x="7077" y="15395"/>
                      <a:pt x="7077" y="15394"/>
                      <a:pt x="7076" y="15392"/>
                    </a:cubicBezTo>
                    <a:close/>
                    <a:moveTo>
                      <a:pt x="7111" y="0"/>
                    </a:moveTo>
                    <a:cubicBezTo>
                      <a:pt x="6835" y="0"/>
                      <a:pt x="6556" y="1"/>
                      <a:pt x="6275" y="3"/>
                    </a:cubicBezTo>
                    <a:cubicBezTo>
                      <a:pt x="5644" y="15"/>
                      <a:pt x="5025" y="15"/>
                      <a:pt x="4394" y="27"/>
                    </a:cubicBezTo>
                    <a:lnTo>
                      <a:pt x="4275" y="27"/>
                    </a:lnTo>
                    <a:cubicBezTo>
                      <a:pt x="4227" y="27"/>
                      <a:pt x="4168" y="27"/>
                      <a:pt x="4108" y="38"/>
                    </a:cubicBezTo>
                    <a:cubicBezTo>
                      <a:pt x="4001" y="50"/>
                      <a:pt x="3894" y="86"/>
                      <a:pt x="3799" y="146"/>
                    </a:cubicBezTo>
                    <a:cubicBezTo>
                      <a:pt x="3608" y="265"/>
                      <a:pt x="3465" y="455"/>
                      <a:pt x="3406" y="670"/>
                    </a:cubicBezTo>
                    <a:cubicBezTo>
                      <a:pt x="3382" y="765"/>
                      <a:pt x="3370" y="908"/>
                      <a:pt x="3382" y="979"/>
                    </a:cubicBezTo>
                    <a:lnTo>
                      <a:pt x="3394" y="1217"/>
                    </a:lnTo>
                    <a:lnTo>
                      <a:pt x="3406" y="1539"/>
                    </a:lnTo>
                    <a:cubicBezTo>
                      <a:pt x="3406" y="1539"/>
                      <a:pt x="3406" y="1551"/>
                      <a:pt x="3406" y="1551"/>
                    </a:cubicBezTo>
                    <a:lnTo>
                      <a:pt x="3382" y="1551"/>
                    </a:lnTo>
                    <a:cubicBezTo>
                      <a:pt x="3406" y="1551"/>
                      <a:pt x="3275" y="1527"/>
                      <a:pt x="3191" y="1491"/>
                    </a:cubicBezTo>
                    <a:cubicBezTo>
                      <a:pt x="3096" y="1467"/>
                      <a:pt x="3013" y="1420"/>
                      <a:pt x="2930" y="1372"/>
                    </a:cubicBezTo>
                    <a:cubicBezTo>
                      <a:pt x="2763" y="1265"/>
                      <a:pt x="2632" y="1122"/>
                      <a:pt x="2525" y="955"/>
                    </a:cubicBezTo>
                    <a:cubicBezTo>
                      <a:pt x="2477" y="872"/>
                      <a:pt x="2429" y="789"/>
                      <a:pt x="2406" y="693"/>
                    </a:cubicBezTo>
                    <a:cubicBezTo>
                      <a:pt x="2382" y="646"/>
                      <a:pt x="2370" y="598"/>
                      <a:pt x="2370" y="550"/>
                    </a:cubicBezTo>
                    <a:cubicBezTo>
                      <a:pt x="2358" y="527"/>
                      <a:pt x="2358" y="503"/>
                      <a:pt x="2346" y="479"/>
                    </a:cubicBezTo>
                    <a:cubicBezTo>
                      <a:pt x="2346" y="431"/>
                      <a:pt x="2334" y="372"/>
                      <a:pt x="2334" y="312"/>
                    </a:cubicBezTo>
                    <a:lnTo>
                      <a:pt x="2322" y="146"/>
                    </a:lnTo>
                    <a:lnTo>
                      <a:pt x="2322" y="74"/>
                    </a:lnTo>
                    <a:lnTo>
                      <a:pt x="2322" y="27"/>
                    </a:lnTo>
                    <a:lnTo>
                      <a:pt x="846" y="27"/>
                    </a:lnTo>
                    <a:cubicBezTo>
                      <a:pt x="837" y="26"/>
                      <a:pt x="829" y="26"/>
                      <a:pt x="820" y="26"/>
                    </a:cubicBezTo>
                    <a:cubicBezTo>
                      <a:pt x="507" y="26"/>
                      <a:pt x="188" y="237"/>
                      <a:pt x="72" y="539"/>
                    </a:cubicBezTo>
                    <a:cubicBezTo>
                      <a:pt x="1" y="693"/>
                      <a:pt x="1" y="884"/>
                      <a:pt x="1" y="979"/>
                    </a:cubicBezTo>
                    <a:lnTo>
                      <a:pt x="12" y="1336"/>
                    </a:lnTo>
                    <a:cubicBezTo>
                      <a:pt x="12" y="1562"/>
                      <a:pt x="24" y="1801"/>
                      <a:pt x="36" y="2039"/>
                    </a:cubicBezTo>
                    <a:cubicBezTo>
                      <a:pt x="60" y="2610"/>
                      <a:pt x="132" y="3182"/>
                      <a:pt x="263" y="3753"/>
                    </a:cubicBezTo>
                    <a:cubicBezTo>
                      <a:pt x="393" y="4325"/>
                      <a:pt x="608" y="4872"/>
                      <a:pt x="858" y="5384"/>
                    </a:cubicBezTo>
                    <a:cubicBezTo>
                      <a:pt x="1548" y="6766"/>
                      <a:pt x="2620" y="7968"/>
                      <a:pt x="3989" y="8742"/>
                    </a:cubicBezTo>
                    <a:lnTo>
                      <a:pt x="3977" y="8730"/>
                    </a:lnTo>
                    <a:lnTo>
                      <a:pt x="3977" y="8730"/>
                    </a:lnTo>
                    <a:cubicBezTo>
                      <a:pt x="4311" y="8932"/>
                      <a:pt x="4668" y="9111"/>
                      <a:pt x="5037" y="9254"/>
                    </a:cubicBezTo>
                    <a:cubicBezTo>
                      <a:pt x="5216" y="9337"/>
                      <a:pt x="5406" y="9397"/>
                      <a:pt x="5597" y="9456"/>
                    </a:cubicBezTo>
                    <a:cubicBezTo>
                      <a:pt x="5716" y="9492"/>
                      <a:pt x="5692" y="9468"/>
                      <a:pt x="5763" y="9528"/>
                    </a:cubicBezTo>
                    <a:cubicBezTo>
                      <a:pt x="5823" y="9575"/>
                      <a:pt x="5882" y="9635"/>
                      <a:pt x="5930" y="9706"/>
                    </a:cubicBezTo>
                    <a:cubicBezTo>
                      <a:pt x="6037" y="9837"/>
                      <a:pt x="6132" y="10004"/>
                      <a:pt x="6263" y="10159"/>
                    </a:cubicBezTo>
                    <a:cubicBezTo>
                      <a:pt x="6394" y="10337"/>
                      <a:pt x="6525" y="10468"/>
                      <a:pt x="6656" y="10611"/>
                    </a:cubicBezTo>
                    <a:cubicBezTo>
                      <a:pt x="6799" y="10754"/>
                      <a:pt x="6954" y="10885"/>
                      <a:pt x="7109" y="11016"/>
                    </a:cubicBezTo>
                    <a:cubicBezTo>
                      <a:pt x="7192" y="11076"/>
                      <a:pt x="7263" y="11135"/>
                      <a:pt x="7359" y="11183"/>
                    </a:cubicBezTo>
                    <a:lnTo>
                      <a:pt x="7478" y="11266"/>
                    </a:lnTo>
                    <a:lnTo>
                      <a:pt x="7585" y="11326"/>
                    </a:lnTo>
                    <a:cubicBezTo>
                      <a:pt x="7586" y="11323"/>
                      <a:pt x="7588" y="11322"/>
                      <a:pt x="7589" y="11322"/>
                    </a:cubicBezTo>
                    <a:cubicBezTo>
                      <a:pt x="7613" y="11322"/>
                      <a:pt x="7646" y="11575"/>
                      <a:pt x="7668" y="11754"/>
                    </a:cubicBezTo>
                    <a:cubicBezTo>
                      <a:pt x="7692" y="11969"/>
                      <a:pt x="7692" y="12147"/>
                      <a:pt x="7704" y="12350"/>
                    </a:cubicBezTo>
                    <a:cubicBezTo>
                      <a:pt x="7752" y="12671"/>
                      <a:pt x="7692" y="12981"/>
                      <a:pt x="7632" y="13290"/>
                    </a:cubicBezTo>
                    <a:cubicBezTo>
                      <a:pt x="7597" y="13445"/>
                      <a:pt x="7549" y="13588"/>
                      <a:pt x="7490" y="13743"/>
                    </a:cubicBezTo>
                    <a:lnTo>
                      <a:pt x="7442" y="13850"/>
                    </a:lnTo>
                    <a:cubicBezTo>
                      <a:pt x="7442" y="13862"/>
                      <a:pt x="7442" y="13874"/>
                      <a:pt x="7430" y="13885"/>
                    </a:cubicBezTo>
                    <a:cubicBezTo>
                      <a:pt x="7418" y="13885"/>
                      <a:pt x="7406" y="13897"/>
                      <a:pt x="7394" y="13897"/>
                    </a:cubicBezTo>
                    <a:lnTo>
                      <a:pt x="7382" y="13897"/>
                    </a:lnTo>
                    <a:cubicBezTo>
                      <a:pt x="7361" y="13897"/>
                      <a:pt x="7321" y="13897"/>
                      <a:pt x="7287" y="13914"/>
                    </a:cubicBezTo>
                    <a:lnTo>
                      <a:pt x="7287" y="13914"/>
                    </a:lnTo>
                    <a:cubicBezTo>
                      <a:pt x="7108" y="13944"/>
                      <a:pt x="6933" y="14025"/>
                      <a:pt x="6799" y="14159"/>
                    </a:cubicBezTo>
                    <a:cubicBezTo>
                      <a:pt x="6644" y="14302"/>
                      <a:pt x="6573" y="14493"/>
                      <a:pt x="6549" y="14683"/>
                    </a:cubicBezTo>
                    <a:lnTo>
                      <a:pt x="6549" y="14671"/>
                    </a:lnTo>
                    <a:lnTo>
                      <a:pt x="6549" y="14671"/>
                    </a:lnTo>
                    <a:cubicBezTo>
                      <a:pt x="6513" y="14850"/>
                      <a:pt x="6549" y="15076"/>
                      <a:pt x="6656" y="15243"/>
                    </a:cubicBezTo>
                    <a:cubicBezTo>
                      <a:pt x="6674" y="15267"/>
                      <a:pt x="6689" y="15288"/>
                      <a:pt x="6704" y="15307"/>
                    </a:cubicBezTo>
                    <a:lnTo>
                      <a:pt x="6704" y="15307"/>
                    </a:lnTo>
                    <a:cubicBezTo>
                      <a:pt x="6575" y="15306"/>
                      <a:pt x="6439" y="15302"/>
                      <a:pt x="6299" y="15302"/>
                    </a:cubicBezTo>
                    <a:cubicBezTo>
                      <a:pt x="6073" y="15314"/>
                      <a:pt x="5787" y="15362"/>
                      <a:pt x="5573" y="15564"/>
                    </a:cubicBezTo>
                    <a:cubicBezTo>
                      <a:pt x="5358" y="15743"/>
                      <a:pt x="5263" y="16076"/>
                      <a:pt x="5323" y="16326"/>
                    </a:cubicBezTo>
                    <a:cubicBezTo>
                      <a:pt x="5335" y="16386"/>
                      <a:pt x="5346" y="16457"/>
                      <a:pt x="5370" y="16517"/>
                    </a:cubicBezTo>
                    <a:lnTo>
                      <a:pt x="5406" y="16600"/>
                    </a:lnTo>
                    <a:cubicBezTo>
                      <a:pt x="5418" y="16624"/>
                      <a:pt x="5418" y="16624"/>
                      <a:pt x="5418" y="16636"/>
                    </a:cubicBezTo>
                    <a:cubicBezTo>
                      <a:pt x="5442" y="16671"/>
                      <a:pt x="5477" y="16707"/>
                      <a:pt x="5525" y="16731"/>
                    </a:cubicBezTo>
                    <a:cubicBezTo>
                      <a:pt x="5597" y="16763"/>
                      <a:pt x="5562" y="16768"/>
                      <a:pt x="5514" y="16768"/>
                    </a:cubicBezTo>
                    <a:cubicBezTo>
                      <a:pt x="5489" y="16768"/>
                      <a:pt x="5462" y="16767"/>
                      <a:pt x="5442" y="16767"/>
                    </a:cubicBezTo>
                    <a:lnTo>
                      <a:pt x="5227" y="16767"/>
                    </a:lnTo>
                    <a:cubicBezTo>
                      <a:pt x="5204" y="16767"/>
                      <a:pt x="5085" y="16779"/>
                      <a:pt x="5013" y="16791"/>
                    </a:cubicBezTo>
                    <a:cubicBezTo>
                      <a:pt x="4930" y="16802"/>
                      <a:pt x="4846" y="16838"/>
                      <a:pt x="4775" y="16874"/>
                    </a:cubicBezTo>
                    <a:cubicBezTo>
                      <a:pt x="4620" y="16945"/>
                      <a:pt x="4489" y="17064"/>
                      <a:pt x="4406" y="17207"/>
                    </a:cubicBezTo>
                    <a:cubicBezTo>
                      <a:pt x="4311" y="17350"/>
                      <a:pt x="4251" y="17517"/>
                      <a:pt x="4263" y="17695"/>
                    </a:cubicBezTo>
                    <a:cubicBezTo>
                      <a:pt x="4263" y="17874"/>
                      <a:pt x="4346" y="18053"/>
                      <a:pt x="4465" y="18172"/>
                    </a:cubicBezTo>
                    <a:cubicBezTo>
                      <a:pt x="4513" y="18243"/>
                      <a:pt x="4584" y="18279"/>
                      <a:pt x="4656" y="18338"/>
                    </a:cubicBezTo>
                    <a:cubicBezTo>
                      <a:pt x="4739" y="18386"/>
                      <a:pt x="4811" y="18410"/>
                      <a:pt x="4894" y="18422"/>
                    </a:cubicBezTo>
                    <a:cubicBezTo>
                      <a:pt x="5049" y="18457"/>
                      <a:pt x="5192" y="18469"/>
                      <a:pt x="5346" y="18481"/>
                    </a:cubicBezTo>
                    <a:cubicBezTo>
                      <a:pt x="7097" y="18481"/>
                      <a:pt x="8847" y="18469"/>
                      <a:pt x="10597" y="18469"/>
                    </a:cubicBezTo>
                    <a:lnTo>
                      <a:pt x="12097" y="18457"/>
                    </a:lnTo>
                    <a:lnTo>
                      <a:pt x="12847" y="18457"/>
                    </a:lnTo>
                    <a:cubicBezTo>
                      <a:pt x="13097" y="18457"/>
                      <a:pt x="13359" y="18457"/>
                      <a:pt x="13621" y="18386"/>
                    </a:cubicBezTo>
                    <a:cubicBezTo>
                      <a:pt x="13895" y="18338"/>
                      <a:pt x="14133" y="18112"/>
                      <a:pt x="14205" y="17826"/>
                    </a:cubicBezTo>
                    <a:cubicBezTo>
                      <a:pt x="14276" y="17541"/>
                      <a:pt x="14133" y="17243"/>
                      <a:pt x="13931" y="17064"/>
                    </a:cubicBezTo>
                    <a:cubicBezTo>
                      <a:pt x="13824" y="16969"/>
                      <a:pt x="13705" y="16910"/>
                      <a:pt x="13574" y="16874"/>
                    </a:cubicBezTo>
                    <a:cubicBezTo>
                      <a:pt x="13502" y="16850"/>
                      <a:pt x="13431" y="16850"/>
                      <a:pt x="13359" y="16838"/>
                    </a:cubicBezTo>
                    <a:lnTo>
                      <a:pt x="13217" y="16838"/>
                    </a:lnTo>
                    <a:lnTo>
                      <a:pt x="12931" y="16850"/>
                    </a:lnTo>
                    <a:lnTo>
                      <a:pt x="12764" y="16850"/>
                    </a:lnTo>
                    <a:lnTo>
                      <a:pt x="12788" y="16826"/>
                    </a:lnTo>
                    <a:lnTo>
                      <a:pt x="12847" y="16791"/>
                    </a:lnTo>
                    <a:cubicBezTo>
                      <a:pt x="12907" y="16743"/>
                      <a:pt x="12978" y="16695"/>
                      <a:pt x="13014" y="16624"/>
                    </a:cubicBezTo>
                    <a:cubicBezTo>
                      <a:pt x="13038" y="16600"/>
                      <a:pt x="13050" y="16541"/>
                      <a:pt x="13074" y="16481"/>
                    </a:cubicBezTo>
                    <a:cubicBezTo>
                      <a:pt x="13086" y="16433"/>
                      <a:pt x="13109" y="16374"/>
                      <a:pt x="13109" y="16314"/>
                    </a:cubicBezTo>
                    <a:cubicBezTo>
                      <a:pt x="13157" y="16076"/>
                      <a:pt x="13086" y="15802"/>
                      <a:pt x="12895" y="15636"/>
                    </a:cubicBezTo>
                    <a:cubicBezTo>
                      <a:pt x="12705" y="15469"/>
                      <a:pt x="12455" y="15433"/>
                      <a:pt x="12228" y="15421"/>
                    </a:cubicBezTo>
                    <a:cubicBezTo>
                      <a:pt x="12038" y="15421"/>
                      <a:pt x="11863" y="15437"/>
                      <a:pt x="11690" y="15437"/>
                    </a:cubicBezTo>
                    <a:cubicBezTo>
                      <a:pt x="11647" y="15437"/>
                      <a:pt x="11604" y="15436"/>
                      <a:pt x="11562" y="15433"/>
                    </a:cubicBezTo>
                    <a:cubicBezTo>
                      <a:pt x="11547" y="15433"/>
                      <a:pt x="11534" y="15434"/>
                      <a:pt x="11522" y="15434"/>
                    </a:cubicBezTo>
                    <a:lnTo>
                      <a:pt x="11522" y="15434"/>
                    </a:lnTo>
                    <a:cubicBezTo>
                      <a:pt x="11551" y="15414"/>
                      <a:pt x="11580" y="15391"/>
                      <a:pt x="11609" y="15362"/>
                    </a:cubicBezTo>
                    <a:cubicBezTo>
                      <a:pt x="11645" y="15326"/>
                      <a:pt x="11657" y="15302"/>
                      <a:pt x="11681" y="15278"/>
                    </a:cubicBezTo>
                    <a:cubicBezTo>
                      <a:pt x="11716" y="15243"/>
                      <a:pt x="11740" y="15207"/>
                      <a:pt x="11764" y="15171"/>
                    </a:cubicBezTo>
                    <a:cubicBezTo>
                      <a:pt x="11859" y="15028"/>
                      <a:pt x="11871" y="14850"/>
                      <a:pt x="11847" y="14695"/>
                    </a:cubicBezTo>
                    <a:cubicBezTo>
                      <a:pt x="11823" y="14528"/>
                      <a:pt x="11764" y="14374"/>
                      <a:pt x="11633" y="14255"/>
                    </a:cubicBezTo>
                    <a:cubicBezTo>
                      <a:pt x="11526" y="14135"/>
                      <a:pt x="11359" y="14064"/>
                      <a:pt x="11192" y="14052"/>
                    </a:cubicBezTo>
                    <a:lnTo>
                      <a:pt x="11216" y="14052"/>
                    </a:lnTo>
                    <a:cubicBezTo>
                      <a:pt x="11157" y="14040"/>
                      <a:pt x="11121" y="14040"/>
                      <a:pt x="11097" y="14040"/>
                    </a:cubicBezTo>
                    <a:cubicBezTo>
                      <a:pt x="11061" y="14040"/>
                      <a:pt x="11026" y="14028"/>
                      <a:pt x="11014" y="14004"/>
                    </a:cubicBezTo>
                    <a:cubicBezTo>
                      <a:pt x="10966" y="13957"/>
                      <a:pt x="10954" y="13909"/>
                      <a:pt x="10919" y="13838"/>
                    </a:cubicBezTo>
                    <a:cubicBezTo>
                      <a:pt x="10871" y="13695"/>
                      <a:pt x="10823" y="13552"/>
                      <a:pt x="10776" y="13409"/>
                    </a:cubicBezTo>
                    <a:cubicBezTo>
                      <a:pt x="10680" y="13040"/>
                      <a:pt x="10633" y="12659"/>
                      <a:pt x="10680" y="12278"/>
                    </a:cubicBezTo>
                    <a:cubicBezTo>
                      <a:pt x="10692" y="12076"/>
                      <a:pt x="10692" y="11897"/>
                      <a:pt x="10716" y="11695"/>
                    </a:cubicBezTo>
                    <a:cubicBezTo>
                      <a:pt x="10716" y="11599"/>
                      <a:pt x="10728" y="11504"/>
                      <a:pt x="10740" y="11409"/>
                    </a:cubicBezTo>
                    <a:cubicBezTo>
                      <a:pt x="10752" y="11361"/>
                      <a:pt x="10764" y="11314"/>
                      <a:pt x="10776" y="11278"/>
                    </a:cubicBezTo>
                    <a:cubicBezTo>
                      <a:pt x="10776" y="11242"/>
                      <a:pt x="10800" y="11207"/>
                      <a:pt x="10847" y="11195"/>
                    </a:cubicBezTo>
                    <a:cubicBezTo>
                      <a:pt x="11121" y="11040"/>
                      <a:pt x="11395" y="10826"/>
                      <a:pt x="11633" y="10587"/>
                    </a:cubicBezTo>
                    <a:cubicBezTo>
                      <a:pt x="11871" y="10361"/>
                      <a:pt x="12109" y="10111"/>
                      <a:pt x="12276" y="9825"/>
                    </a:cubicBezTo>
                    <a:cubicBezTo>
                      <a:pt x="12395" y="9647"/>
                      <a:pt x="12514" y="9468"/>
                      <a:pt x="12693" y="9349"/>
                    </a:cubicBezTo>
                    <a:cubicBezTo>
                      <a:pt x="12764" y="9278"/>
                      <a:pt x="12871" y="9278"/>
                      <a:pt x="12978" y="9230"/>
                    </a:cubicBezTo>
                    <a:cubicBezTo>
                      <a:pt x="13086" y="9194"/>
                      <a:pt x="13181" y="9159"/>
                      <a:pt x="13288" y="9123"/>
                    </a:cubicBezTo>
                    <a:cubicBezTo>
                      <a:pt x="13693" y="8968"/>
                      <a:pt x="14074" y="8778"/>
                      <a:pt x="14443" y="8551"/>
                    </a:cubicBezTo>
                    <a:cubicBezTo>
                      <a:pt x="15979" y="7658"/>
                      <a:pt x="17134" y="6206"/>
                      <a:pt x="17753" y="4563"/>
                    </a:cubicBezTo>
                    <a:cubicBezTo>
                      <a:pt x="18205" y="3337"/>
                      <a:pt x="18253" y="1979"/>
                      <a:pt x="18193" y="717"/>
                    </a:cubicBezTo>
                    <a:cubicBezTo>
                      <a:pt x="18134" y="515"/>
                      <a:pt x="17943" y="396"/>
                      <a:pt x="17765" y="384"/>
                    </a:cubicBezTo>
                    <a:cubicBezTo>
                      <a:pt x="17729" y="384"/>
                      <a:pt x="17681" y="396"/>
                      <a:pt x="17693" y="396"/>
                    </a:cubicBezTo>
                    <a:cubicBezTo>
                      <a:pt x="17717" y="408"/>
                      <a:pt x="17753" y="431"/>
                      <a:pt x="17800" y="443"/>
                    </a:cubicBezTo>
                    <a:cubicBezTo>
                      <a:pt x="17908" y="479"/>
                      <a:pt x="18003" y="550"/>
                      <a:pt x="18050" y="646"/>
                    </a:cubicBezTo>
                    <a:cubicBezTo>
                      <a:pt x="18110" y="753"/>
                      <a:pt x="18110" y="836"/>
                      <a:pt x="18110" y="1003"/>
                    </a:cubicBezTo>
                    <a:cubicBezTo>
                      <a:pt x="18098" y="2003"/>
                      <a:pt x="18074" y="3003"/>
                      <a:pt x="17812" y="3944"/>
                    </a:cubicBezTo>
                    <a:cubicBezTo>
                      <a:pt x="17277" y="5777"/>
                      <a:pt x="16026" y="7444"/>
                      <a:pt x="14360" y="8385"/>
                    </a:cubicBezTo>
                    <a:lnTo>
                      <a:pt x="14348" y="8397"/>
                    </a:lnTo>
                    <a:cubicBezTo>
                      <a:pt x="13943" y="8647"/>
                      <a:pt x="13514" y="8849"/>
                      <a:pt x="13062" y="9004"/>
                    </a:cubicBezTo>
                    <a:cubicBezTo>
                      <a:pt x="12943" y="9040"/>
                      <a:pt x="12847" y="9075"/>
                      <a:pt x="12705" y="9111"/>
                    </a:cubicBezTo>
                    <a:cubicBezTo>
                      <a:pt x="12526" y="9182"/>
                      <a:pt x="12455" y="9278"/>
                      <a:pt x="12359" y="9385"/>
                    </a:cubicBezTo>
                    <a:cubicBezTo>
                      <a:pt x="12181" y="9587"/>
                      <a:pt x="12062" y="9802"/>
                      <a:pt x="11919" y="9980"/>
                    </a:cubicBezTo>
                    <a:cubicBezTo>
                      <a:pt x="11764" y="10171"/>
                      <a:pt x="11562" y="10373"/>
                      <a:pt x="11371" y="10552"/>
                    </a:cubicBezTo>
                    <a:cubicBezTo>
                      <a:pt x="11264" y="10635"/>
                      <a:pt x="11169" y="10718"/>
                      <a:pt x="11061" y="10790"/>
                    </a:cubicBezTo>
                    <a:cubicBezTo>
                      <a:pt x="11002" y="10837"/>
                      <a:pt x="10954" y="10873"/>
                      <a:pt x="10895" y="10909"/>
                    </a:cubicBezTo>
                    <a:lnTo>
                      <a:pt x="10811" y="10957"/>
                    </a:lnTo>
                    <a:lnTo>
                      <a:pt x="10704" y="11016"/>
                    </a:lnTo>
                    <a:cubicBezTo>
                      <a:pt x="10609" y="11064"/>
                      <a:pt x="10561" y="11171"/>
                      <a:pt x="10538" y="11278"/>
                    </a:cubicBezTo>
                    <a:cubicBezTo>
                      <a:pt x="10526" y="11361"/>
                      <a:pt x="10514" y="11421"/>
                      <a:pt x="10502" y="11492"/>
                    </a:cubicBezTo>
                    <a:cubicBezTo>
                      <a:pt x="10490" y="11635"/>
                      <a:pt x="10466" y="11754"/>
                      <a:pt x="10466" y="11897"/>
                    </a:cubicBezTo>
                    <a:cubicBezTo>
                      <a:pt x="10454" y="12183"/>
                      <a:pt x="10419" y="12457"/>
                      <a:pt x="10430" y="12742"/>
                    </a:cubicBezTo>
                    <a:cubicBezTo>
                      <a:pt x="10454" y="13028"/>
                      <a:pt x="10502" y="13302"/>
                      <a:pt x="10597" y="13576"/>
                    </a:cubicBezTo>
                    <a:cubicBezTo>
                      <a:pt x="10633" y="13707"/>
                      <a:pt x="10680" y="13838"/>
                      <a:pt x="10740" y="13969"/>
                    </a:cubicBezTo>
                    <a:cubicBezTo>
                      <a:pt x="10776" y="14028"/>
                      <a:pt x="10811" y="14159"/>
                      <a:pt x="10895" y="14207"/>
                    </a:cubicBezTo>
                    <a:cubicBezTo>
                      <a:pt x="10942" y="14243"/>
                      <a:pt x="11002" y="14255"/>
                      <a:pt x="11050" y="14255"/>
                    </a:cubicBezTo>
                    <a:lnTo>
                      <a:pt x="11121" y="14255"/>
                    </a:lnTo>
                    <a:cubicBezTo>
                      <a:pt x="11128" y="14255"/>
                      <a:pt x="11131" y="14262"/>
                      <a:pt x="11134" y="14262"/>
                    </a:cubicBezTo>
                    <a:cubicBezTo>
                      <a:pt x="11137" y="14262"/>
                      <a:pt x="11140" y="14258"/>
                      <a:pt x="11145" y="14243"/>
                    </a:cubicBezTo>
                    <a:lnTo>
                      <a:pt x="11145" y="14231"/>
                    </a:lnTo>
                    <a:lnTo>
                      <a:pt x="11169" y="14266"/>
                    </a:lnTo>
                    <a:cubicBezTo>
                      <a:pt x="11419" y="14290"/>
                      <a:pt x="11609" y="14469"/>
                      <a:pt x="11633" y="14719"/>
                    </a:cubicBezTo>
                    <a:lnTo>
                      <a:pt x="11633" y="14731"/>
                    </a:lnTo>
                    <a:cubicBezTo>
                      <a:pt x="11657" y="14850"/>
                      <a:pt x="11645" y="14969"/>
                      <a:pt x="11585" y="15064"/>
                    </a:cubicBezTo>
                    <a:cubicBezTo>
                      <a:pt x="11573" y="15088"/>
                      <a:pt x="11550" y="15112"/>
                      <a:pt x="11526" y="15136"/>
                    </a:cubicBezTo>
                    <a:cubicBezTo>
                      <a:pt x="11526" y="15147"/>
                      <a:pt x="11490" y="15171"/>
                      <a:pt x="11478" y="15195"/>
                    </a:cubicBezTo>
                    <a:cubicBezTo>
                      <a:pt x="11478" y="15207"/>
                      <a:pt x="11466" y="15207"/>
                      <a:pt x="11454" y="15219"/>
                    </a:cubicBezTo>
                    <a:cubicBezTo>
                      <a:pt x="11431" y="15255"/>
                      <a:pt x="11383" y="15278"/>
                      <a:pt x="11312" y="15302"/>
                    </a:cubicBezTo>
                    <a:lnTo>
                      <a:pt x="11157" y="15374"/>
                    </a:lnTo>
                    <a:lnTo>
                      <a:pt x="11252" y="15528"/>
                    </a:lnTo>
                    <a:cubicBezTo>
                      <a:pt x="11284" y="15593"/>
                      <a:pt x="11364" y="15637"/>
                      <a:pt x="11423" y="15637"/>
                    </a:cubicBezTo>
                    <a:cubicBezTo>
                      <a:pt x="11430" y="15637"/>
                      <a:pt x="11436" y="15637"/>
                      <a:pt x="11442" y="15636"/>
                    </a:cubicBezTo>
                    <a:lnTo>
                      <a:pt x="11538" y="15636"/>
                    </a:lnTo>
                    <a:cubicBezTo>
                      <a:pt x="11591" y="15638"/>
                      <a:pt x="11642" y="15639"/>
                      <a:pt x="11692" y="15639"/>
                    </a:cubicBezTo>
                    <a:cubicBezTo>
                      <a:pt x="11828" y="15639"/>
                      <a:pt x="11956" y="15632"/>
                      <a:pt x="12080" y="15632"/>
                    </a:cubicBezTo>
                    <a:cubicBezTo>
                      <a:pt x="12126" y="15632"/>
                      <a:pt x="12171" y="15633"/>
                      <a:pt x="12216" y="15636"/>
                    </a:cubicBezTo>
                    <a:cubicBezTo>
                      <a:pt x="12431" y="15636"/>
                      <a:pt x="12621" y="15671"/>
                      <a:pt x="12752" y="15790"/>
                    </a:cubicBezTo>
                    <a:cubicBezTo>
                      <a:pt x="12883" y="15909"/>
                      <a:pt x="12943" y="16088"/>
                      <a:pt x="12907" y="16279"/>
                    </a:cubicBezTo>
                    <a:cubicBezTo>
                      <a:pt x="12895" y="16326"/>
                      <a:pt x="12883" y="16374"/>
                      <a:pt x="12871" y="16421"/>
                    </a:cubicBezTo>
                    <a:lnTo>
                      <a:pt x="12847" y="16493"/>
                    </a:lnTo>
                    <a:cubicBezTo>
                      <a:pt x="12836" y="16517"/>
                      <a:pt x="12812" y="16564"/>
                      <a:pt x="12764" y="16600"/>
                    </a:cubicBezTo>
                    <a:cubicBezTo>
                      <a:pt x="12585" y="16755"/>
                      <a:pt x="12347" y="16922"/>
                      <a:pt x="12204" y="17017"/>
                    </a:cubicBezTo>
                    <a:cubicBezTo>
                      <a:pt x="12228" y="17029"/>
                      <a:pt x="12228" y="17041"/>
                      <a:pt x="12240" y="17041"/>
                    </a:cubicBezTo>
                    <a:cubicBezTo>
                      <a:pt x="12252" y="17052"/>
                      <a:pt x="12228" y="17064"/>
                      <a:pt x="12288" y="17064"/>
                    </a:cubicBezTo>
                    <a:lnTo>
                      <a:pt x="13371" y="17064"/>
                    </a:lnTo>
                    <a:lnTo>
                      <a:pt x="13443" y="17076"/>
                    </a:lnTo>
                    <a:cubicBezTo>
                      <a:pt x="13538" y="17088"/>
                      <a:pt x="13633" y="17124"/>
                      <a:pt x="13717" y="17183"/>
                    </a:cubicBezTo>
                    <a:cubicBezTo>
                      <a:pt x="13871" y="17291"/>
                      <a:pt x="13990" y="17469"/>
                      <a:pt x="13990" y="17660"/>
                    </a:cubicBezTo>
                    <a:cubicBezTo>
                      <a:pt x="14002" y="17838"/>
                      <a:pt x="13883" y="18017"/>
                      <a:pt x="13717" y="18100"/>
                    </a:cubicBezTo>
                    <a:cubicBezTo>
                      <a:pt x="13507" y="18194"/>
                      <a:pt x="13237" y="18209"/>
                      <a:pt x="12956" y="18209"/>
                    </a:cubicBezTo>
                    <a:cubicBezTo>
                      <a:pt x="12822" y="18209"/>
                      <a:pt x="12686" y="18206"/>
                      <a:pt x="12552" y="18206"/>
                    </a:cubicBezTo>
                    <a:cubicBezTo>
                      <a:pt x="12503" y="18206"/>
                      <a:pt x="12455" y="18206"/>
                      <a:pt x="12407" y="18207"/>
                    </a:cubicBezTo>
                    <a:lnTo>
                      <a:pt x="9514" y="18207"/>
                    </a:lnTo>
                    <a:lnTo>
                      <a:pt x="5942" y="18219"/>
                    </a:lnTo>
                    <a:cubicBezTo>
                      <a:pt x="5823" y="18219"/>
                      <a:pt x="5704" y="18221"/>
                      <a:pt x="5586" y="18221"/>
                    </a:cubicBezTo>
                    <a:cubicBezTo>
                      <a:pt x="5410" y="18221"/>
                      <a:pt x="5237" y="18217"/>
                      <a:pt x="5073" y="18195"/>
                    </a:cubicBezTo>
                    <a:cubicBezTo>
                      <a:pt x="4930" y="18160"/>
                      <a:pt x="4811" y="18136"/>
                      <a:pt x="4727" y="18053"/>
                    </a:cubicBezTo>
                    <a:cubicBezTo>
                      <a:pt x="4620" y="17969"/>
                      <a:pt x="4561" y="17874"/>
                      <a:pt x="4537" y="17755"/>
                    </a:cubicBezTo>
                    <a:cubicBezTo>
                      <a:pt x="4489" y="17517"/>
                      <a:pt x="4644" y="17267"/>
                      <a:pt x="4858" y="17136"/>
                    </a:cubicBezTo>
                    <a:cubicBezTo>
                      <a:pt x="4977" y="17076"/>
                      <a:pt x="5073" y="17052"/>
                      <a:pt x="5239" y="17052"/>
                    </a:cubicBezTo>
                    <a:lnTo>
                      <a:pt x="6144" y="17052"/>
                    </a:lnTo>
                    <a:cubicBezTo>
                      <a:pt x="6161" y="17054"/>
                      <a:pt x="6175" y="17054"/>
                      <a:pt x="6187" y="17054"/>
                    </a:cubicBezTo>
                    <a:cubicBezTo>
                      <a:pt x="6285" y="17054"/>
                      <a:pt x="6231" y="17015"/>
                      <a:pt x="6263" y="17005"/>
                    </a:cubicBezTo>
                    <a:cubicBezTo>
                      <a:pt x="6120" y="16910"/>
                      <a:pt x="5906" y="16743"/>
                      <a:pt x="5739" y="16600"/>
                    </a:cubicBezTo>
                    <a:cubicBezTo>
                      <a:pt x="5704" y="16564"/>
                      <a:pt x="5680" y="16529"/>
                      <a:pt x="5668" y="16493"/>
                    </a:cubicBezTo>
                    <a:lnTo>
                      <a:pt x="5644" y="16421"/>
                    </a:lnTo>
                    <a:cubicBezTo>
                      <a:pt x="5632" y="16374"/>
                      <a:pt x="5620" y="16326"/>
                      <a:pt x="5608" y="16279"/>
                    </a:cubicBezTo>
                    <a:cubicBezTo>
                      <a:pt x="5573" y="16088"/>
                      <a:pt x="5620" y="15909"/>
                      <a:pt x="5763" y="15779"/>
                    </a:cubicBezTo>
                    <a:cubicBezTo>
                      <a:pt x="5906" y="15659"/>
                      <a:pt x="6097" y="15612"/>
                      <a:pt x="6311" y="15612"/>
                    </a:cubicBezTo>
                    <a:cubicBezTo>
                      <a:pt x="6356" y="15609"/>
                      <a:pt x="6402" y="15608"/>
                      <a:pt x="6448" y="15608"/>
                    </a:cubicBezTo>
                    <a:cubicBezTo>
                      <a:pt x="6575" y="15608"/>
                      <a:pt x="6706" y="15615"/>
                      <a:pt x="6840" y="15615"/>
                    </a:cubicBezTo>
                    <a:cubicBezTo>
                      <a:pt x="6889" y="15615"/>
                      <a:pt x="6939" y="15614"/>
                      <a:pt x="6990" y="15612"/>
                    </a:cubicBezTo>
                    <a:cubicBezTo>
                      <a:pt x="6994" y="15608"/>
                      <a:pt x="6999" y="15607"/>
                      <a:pt x="7006" y="15607"/>
                    </a:cubicBezTo>
                    <a:cubicBezTo>
                      <a:pt x="7021" y="15607"/>
                      <a:pt x="7045" y="15612"/>
                      <a:pt x="7085" y="15612"/>
                    </a:cubicBezTo>
                    <a:cubicBezTo>
                      <a:pt x="7132" y="15612"/>
                      <a:pt x="7228" y="15576"/>
                      <a:pt x="7263" y="15517"/>
                    </a:cubicBezTo>
                    <a:lnTo>
                      <a:pt x="7335" y="15386"/>
                    </a:lnTo>
                    <a:lnTo>
                      <a:pt x="7204" y="15338"/>
                    </a:lnTo>
                    <a:cubicBezTo>
                      <a:pt x="7144" y="15302"/>
                      <a:pt x="7085" y="15278"/>
                      <a:pt x="7049" y="15243"/>
                    </a:cubicBezTo>
                    <a:cubicBezTo>
                      <a:pt x="7037" y="15231"/>
                      <a:pt x="7037" y="15219"/>
                      <a:pt x="7025" y="15207"/>
                    </a:cubicBezTo>
                    <a:cubicBezTo>
                      <a:pt x="7013" y="15195"/>
                      <a:pt x="6990" y="15171"/>
                      <a:pt x="6978" y="15159"/>
                    </a:cubicBezTo>
                    <a:cubicBezTo>
                      <a:pt x="6954" y="15136"/>
                      <a:pt x="6942" y="15112"/>
                      <a:pt x="6918" y="15088"/>
                    </a:cubicBezTo>
                    <a:cubicBezTo>
                      <a:pt x="6859" y="14981"/>
                      <a:pt x="6835" y="14850"/>
                      <a:pt x="6859" y="14719"/>
                    </a:cubicBezTo>
                    <a:cubicBezTo>
                      <a:pt x="6882" y="14457"/>
                      <a:pt x="7085" y="14243"/>
                      <a:pt x="7359" y="14231"/>
                    </a:cubicBezTo>
                    <a:lnTo>
                      <a:pt x="7382" y="14219"/>
                    </a:lnTo>
                    <a:lnTo>
                      <a:pt x="7406" y="14219"/>
                    </a:lnTo>
                    <a:lnTo>
                      <a:pt x="7466" y="14207"/>
                    </a:lnTo>
                    <a:cubicBezTo>
                      <a:pt x="7513" y="14207"/>
                      <a:pt x="7561" y="14195"/>
                      <a:pt x="7609" y="14171"/>
                    </a:cubicBezTo>
                    <a:cubicBezTo>
                      <a:pt x="7692" y="14124"/>
                      <a:pt x="7716" y="14016"/>
                      <a:pt x="7752" y="13945"/>
                    </a:cubicBezTo>
                    <a:cubicBezTo>
                      <a:pt x="7799" y="13826"/>
                      <a:pt x="7847" y="13695"/>
                      <a:pt x="7894" y="13552"/>
                    </a:cubicBezTo>
                    <a:cubicBezTo>
                      <a:pt x="7978" y="13290"/>
                      <a:pt x="8025" y="13016"/>
                      <a:pt x="8037" y="12731"/>
                    </a:cubicBezTo>
                    <a:cubicBezTo>
                      <a:pt x="8061" y="12457"/>
                      <a:pt x="8025" y="12183"/>
                      <a:pt x="8013" y="11909"/>
                    </a:cubicBezTo>
                    <a:cubicBezTo>
                      <a:pt x="8002" y="11766"/>
                      <a:pt x="7990" y="11647"/>
                      <a:pt x="7978" y="11504"/>
                    </a:cubicBezTo>
                    <a:cubicBezTo>
                      <a:pt x="7966" y="11433"/>
                      <a:pt x="7954" y="11361"/>
                      <a:pt x="7942" y="11290"/>
                    </a:cubicBezTo>
                    <a:cubicBezTo>
                      <a:pt x="7918" y="11195"/>
                      <a:pt x="7883" y="11099"/>
                      <a:pt x="7787" y="11052"/>
                    </a:cubicBezTo>
                    <a:cubicBezTo>
                      <a:pt x="7430" y="10861"/>
                      <a:pt x="7168" y="10635"/>
                      <a:pt x="6894" y="10361"/>
                    </a:cubicBezTo>
                    <a:cubicBezTo>
                      <a:pt x="6763" y="10230"/>
                      <a:pt x="6620" y="10099"/>
                      <a:pt x="6525" y="9944"/>
                    </a:cubicBezTo>
                    <a:cubicBezTo>
                      <a:pt x="6418" y="9802"/>
                      <a:pt x="6311" y="9635"/>
                      <a:pt x="6180" y="9468"/>
                    </a:cubicBezTo>
                    <a:cubicBezTo>
                      <a:pt x="6120" y="9397"/>
                      <a:pt x="6049" y="9313"/>
                      <a:pt x="5966" y="9254"/>
                    </a:cubicBezTo>
                    <a:cubicBezTo>
                      <a:pt x="5930" y="9218"/>
                      <a:pt x="5882" y="9182"/>
                      <a:pt x="5823" y="9159"/>
                    </a:cubicBezTo>
                    <a:lnTo>
                      <a:pt x="5668" y="9111"/>
                    </a:lnTo>
                    <a:cubicBezTo>
                      <a:pt x="5489" y="9063"/>
                      <a:pt x="5323" y="9004"/>
                      <a:pt x="5144" y="8932"/>
                    </a:cubicBezTo>
                    <a:cubicBezTo>
                      <a:pt x="4799" y="8801"/>
                      <a:pt x="4477" y="8623"/>
                      <a:pt x="4156" y="8432"/>
                    </a:cubicBezTo>
                    <a:lnTo>
                      <a:pt x="4144" y="8432"/>
                    </a:lnTo>
                    <a:cubicBezTo>
                      <a:pt x="3096" y="7825"/>
                      <a:pt x="2179" y="6932"/>
                      <a:pt x="1548" y="5884"/>
                    </a:cubicBezTo>
                    <a:cubicBezTo>
                      <a:pt x="1227" y="5349"/>
                      <a:pt x="953" y="4789"/>
                      <a:pt x="763" y="4206"/>
                    </a:cubicBezTo>
                    <a:cubicBezTo>
                      <a:pt x="572" y="3622"/>
                      <a:pt x="477" y="3015"/>
                      <a:pt x="429" y="2396"/>
                    </a:cubicBezTo>
                    <a:cubicBezTo>
                      <a:pt x="393" y="1967"/>
                      <a:pt x="382" y="1527"/>
                      <a:pt x="382" y="1098"/>
                    </a:cubicBezTo>
                    <a:cubicBezTo>
                      <a:pt x="382" y="991"/>
                      <a:pt x="370" y="860"/>
                      <a:pt x="382" y="789"/>
                    </a:cubicBezTo>
                    <a:cubicBezTo>
                      <a:pt x="393" y="705"/>
                      <a:pt x="441" y="622"/>
                      <a:pt x="501" y="550"/>
                    </a:cubicBezTo>
                    <a:cubicBezTo>
                      <a:pt x="548" y="491"/>
                      <a:pt x="632" y="443"/>
                      <a:pt x="715" y="419"/>
                    </a:cubicBezTo>
                    <a:cubicBezTo>
                      <a:pt x="751" y="408"/>
                      <a:pt x="798" y="408"/>
                      <a:pt x="846" y="408"/>
                    </a:cubicBezTo>
                    <a:lnTo>
                      <a:pt x="1965" y="408"/>
                    </a:lnTo>
                    <a:cubicBezTo>
                      <a:pt x="1977" y="408"/>
                      <a:pt x="1965" y="431"/>
                      <a:pt x="1977" y="443"/>
                    </a:cubicBezTo>
                    <a:cubicBezTo>
                      <a:pt x="1977" y="479"/>
                      <a:pt x="1977" y="503"/>
                      <a:pt x="1977" y="539"/>
                    </a:cubicBezTo>
                    <a:cubicBezTo>
                      <a:pt x="2048" y="1003"/>
                      <a:pt x="2334" y="1432"/>
                      <a:pt x="2727" y="1682"/>
                    </a:cubicBezTo>
                    <a:cubicBezTo>
                      <a:pt x="2834" y="1741"/>
                      <a:pt x="2953" y="1801"/>
                      <a:pt x="3072" y="1848"/>
                    </a:cubicBezTo>
                    <a:cubicBezTo>
                      <a:pt x="3191" y="1884"/>
                      <a:pt x="3299" y="1908"/>
                      <a:pt x="3465" y="1932"/>
                    </a:cubicBezTo>
                    <a:cubicBezTo>
                      <a:pt x="3533" y="1912"/>
                      <a:pt x="3593" y="1893"/>
                      <a:pt x="3639" y="1893"/>
                    </a:cubicBezTo>
                    <a:cubicBezTo>
                      <a:pt x="3649" y="1893"/>
                      <a:pt x="3659" y="1894"/>
                      <a:pt x="3668" y="1896"/>
                    </a:cubicBezTo>
                    <a:cubicBezTo>
                      <a:pt x="3670" y="1893"/>
                      <a:pt x="3673" y="1892"/>
                      <a:pt x="3675" y="1892"/>
                    </a:cubicBezTo>
                    <a:cubicBezTo>
                      <a:pt x="3682" y="1892"/>
                      <a:pt x="3689" y="1899"/>
                      <a:pt x="3696" y="1899"/>
                    </a:cubicBezTo>
                    <a:cubicBezTo>
                      <a:pt x="3698" y="1899"/>
                      <a:pt x="3701" y="1898"/>
                      <a:pt x="3703" y="1896"/>
                    </a:cubicBezTo>
                    <a:lnTo>
                      <a:pt x="3727" y="1848"/>
                    </a:lnTo>
                    <a:lnTo>
                      <a:pt x="3775" y="1753"/>
                    </a:lnTo>
                    <a:lnTo>
                      <a:pt x="3751" y="1170"/>
                    </a:lnTo>
                    <a:lnTo>
                      <a:pt x="3739" y="920"/>
                    </a:lnTo>
                    <a:cubicBezTo>
                      <a:pt x="3739" y="848"/>
                      <a:pt x="3751" y="777"/>
                      <a:pt x="3775" y="717"/>
                    </a:cubicBezTo>
                    <a:cubicBezTo>
                      <a:pt x="3834" y="586"/>
                      <a:pt x="3930" y="479"/>
                      <a:pt x="4061" y="431"/>
                    </a:cubicBezTo>
                    <a:cubicBezTo>
                      <a:pt x="4132" y="408"/>
                      <a:pt x="4192" y="396"/>
                      <a:pt x="4263" y="396"/>
                    </a:cubicBezTo>
                    <a:lnTo>
                      <a:pt x="4525" y="396"/>
                    </a:lnTo>
                    <a:lnTo>
                      <a:pt x="6537" y="408"/>
                    </a:lnTo>
                    <a:cubicBezTo>
                      <a:pt x="7894" y="419"/>
                      <a:pt x="9240" y="431"/>
                      <a:pt x="10585" y="443"/>
                    </a:cubicBezTo>
                    <a:cubicBezTo>
                      <a:pt x="11204" y="455"/>
                      <a:pt x="11859" y="455"/>
                      <a:pt x="12431" y="479"/>
                    </a:cubicBezTo>
                    <a:cubicBezTo>
                      <a:pt x="13038" y="515"/>
                      <a:pt x="13633" y="527"/>
                      <a:pt x="14240" y="539"/>
                    </a:cubicBezTo>
                    <a:cubicBezTo>
                      <a:pt x="14455" y="539"/>
                      <a:pt x="14586" y="670"/>
                      <a:pt x="14621" y="836"/>
                    </a:cubicBezTo>
                    <a:cubicBezTo>
                      <a:pt x="14633" y="884"/>
                      <a:pt x="14610" y="1086"/>
                      <a:pt x="14610" y="1217"/>
                    </a:cubicBezTo>
                    <a:lnTo>
                      <a:pt x="14586" y="1848"/>
                    </a:lnTo>
                    <a:lnTo>
                      <a:pt x="14800" y="1967"/>
                    </a:lnTo>
                    <a:lnTo>
                      <a:pt x="15026" y="2086"/>
                    </a:lnTo>
                    <a:cubicBezTo>
                      <a:pt x="15110" y="2074"/>
                      <a:pt x="15229" y="2063"/>
                      <a:pt x="15288" y="2051"/>
                    </a:cubicBezTo>
                    <a:cubicBezTo>
                      <a:pt x="15348" y="2039"/>
                      <a:pt x="15407" y="2027"/>
                      <a:pt x="15455" y="2003"/>
                    </a:cubicBezTo>
                    <a:cubicBezTo>
                      <a:pt x="15574" y="1967"/>
                      <a:pt x="15681" y="1920"/>
                      <a:pt x="15776" y="1860"/>
                    </a:cubicBezTo>
                    <a:cubicBezTo>
                      <a:pt x="15979" y="1741"/>
                      <a:pt x="16145" y="1586"/>
                      <a:pt x="16288" y="1408"/>
                    </a:cubicBezTo>
                    <a:cubicBezTo>
                      <a:pt x="16431" y="1229"/>
                      <a:pt x="16538" y="1015"/>
                      <a:pt x="16598" y="800"/>
                    </a:cubicBezTo>
                    <a:cubicBezTo>
                      <a:pt x="16610" y="741"/>
                      <a:pt x="16622" y="693"/>
                      <a:pt x="16634" y="634"/>
                    </a:cubicBezTo>
                    <a:cubicBezTo>
                      <a:pt x="16634" y="610"/>
                      <a:pt x="16634" y="574"/>
                      <a:pt x="16646" y="550"/>
                    </a:cubicBezTo>
                    <a:lnTo>
                      <a:pt x="16646" y="527"/>
                    </a:lnTo>
                    <a:lnTo>
                      <a:pt x="16634" y="491"/>
                    </a:lnTo>
                    <a:cubicBezTo>
                      <a:pt x="16634" y="479"/>
                      <a:pt x="16657" y="479"/>
                      <a:pt x="16669" y="479"/>
                    </a:cubicBezTo>
                    <a:lnTo>
                      <a:pt x="16765" y="479"/>
                    </a:lnTo>
                    <a:cubicBezTo>
                      <a:pt x="17217" y="467"/>
                      <a:pt x="17610" y="443"/>
                      <a:pt x="17681" y="372"/>
                    </a:cubicBezTo>
                    <a:cubicBezTo>
                      <a:pt x="17753" y="324"/>
                      <a:pt x="17586" y="265"/>
                      <a:pt x="17205" y="241"/>
                    </a:cubicBezTo>
                    <a:cubicBezTo>
                      <a:pt x="17074" y="229"/>
                      <a:pt x="16931" y="217"/>
                      <a:pt x="16800" y="205"/>
                    </a:cubicBezTo>
                    <a:lnTo>
                      <a:pt x="16562" y="193"/>
                    </a:lnTo>
                    <a:lnTo>
                      <a:pt x="16419" y="181"/>
                    </a:lnTo>
                    <a:lnTo>
                      <a:pt x="16360" y="181"/>
                    </a:lnTo>
                    <a:lnTo>
                      <a:pt x="16348" y="253"/>
                    </a:lnTo>
                    <a:cubicBezTo>
                      <a:pt x="16336" y="336"/>
                      <a:pt x="16324" y="455"/>
                      <a:pt x="16312" y="527"/>
                    </a:cubicBezTo>
                    <a:cubicBezTo>
                      <a:pt x="16300" y="586"/>
                      <a:pt x="16276" y="646"/>
                      <a:pt x="16253" y="717"/>
                    </a:cubicBezTo>
                    <a:cubicBezTo>
                      <a:pt x="16205" y="836"/>
                      <a:pt x="16145" y="955"/>
                      <a:pt x="16062" y="1051"/>
                    </a:cubicBezTo>
                    <a:cubicBezTo>
                      <a:pt x="15943" y="1217"/>
                      <a:pt x="15800" y="1348"/>
                      <a:pt x="15622" y="1443"/>
                    </a:cubicBezTo>
                    <a:cubicBezTo>
                      <a:pt x="15538" y="1491"/>
                      <a:pt x="15455" y="1539"/>
                      <a:pt x="15360" y="1562"/>
                    </a:cubicBezTo>
                    <a:cubicBezTo>
                      <a:pt x="15264" y="1586"/>
                      <a:pt x="15145" y="1610"/>
                      <a:pt x="15133" y="1610"/>
                    </a:cubicBezTo>
                    <a:lnTo>
                      <a:pt x="15086" y="1610"/>
                    </a:lnTo>
                    <a:cubicBezTo>
                      <a:pt x="15082" y="1614"/>
                      <a:pt x="15080" y="1615"/>
                      <a:pt x="15078" y="1615"/>
                    </a:cubicBezTo>
                    <a:cubicBezTo>
                      <a:pt x="15074" y="1615"/>
                      <a:pt x="15074" y="1607"/>
                      <a:pt x="15074" y="1598"/>
                    </a:cubicBezTo>
                    <a:lnTo>
                      <a:pt x="15086" y="1562"/>
                    </a:lnTo>
                    <a:cubicBezTo>
                      <a:pt x="15086" y="1527"/>
                      <a:pt x="15086" y="1551"/>
                      <a:pt x="15098" y="1443"/>
                    </a:cubicBezTo>
                    <a:lnTo>
                      <a:pt x="15110" y="1193"/>
                    </a:lnTo>
                    <a:lnTo>
                      <a:pt x="15122" y="931"/>
                    </a:lnTo>
                    <a:cubicBezTo>
                      <a:pt x="15133" y="824"/>
                      <a:pt x="15110" y="705"/>
                      <a:pt x="15074" y="598"/>
                    </a:cubicBezTo>
                    <a:cubicBezTo>
                      <a:pt x="14991" y="372"/>
                      <a:pt x="14812" y="193"/>
                      <a:pt x="14586" y="98"/>
                    </a:cubicBezTo>
                    <a:cubicBezTo>
                      <a:pt x="14479" y="50"/>
                      <a:pt x="14336" y="38"/>
                      <a:pt x="14240" y="38"/>
                    </a:cubicBezTo>
                    <a:lnTo>
                      <a:pt x="13979" y="38"/>
                    </a:lnTo>
                    <a:cubicBezTo>
                      <a:pt x="13252" y="38"/>
                      <a:pt x="12514" y="27"/>
                      <a:pt x="11716" y="27"/>
                    </a:cubicBezTo>
                    <a:cubicBezTo>
                      <a:pt x="10349" y="27"/>
                      <a:pt x="8771" y="0"/>
                      <a:pt x="71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3"/>
              <p:cNvSpPr/>
              <p:nvPr/>
            </p:nvSpPr>
            <p:spPr>
              <a:xfrm>
                <a:off x="7314900" y="2748400"/>
                <a:ext cx="1054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277" extrusionOk="0">
                    <a:moveTo>
                      <a:pt x="231" y="0"/>
                    </a:moveTo>
                    <a:cubicBezTo>
                      <a:pt x="176" y="0"/>
                      <a:pt x="119" y="15"/>
                      <a:pt x="60" y="45"/>
                    </a:cubicBezTo>
                    <a:lnTo>
                      <a:pt x="48" y="45"/>
                    </a:lnTo>
                    <a:cubicBezTo>
                      <a:pt x="36" y="45"/>
                      <a:pt x="12" y="57"/>
                      <a:pt x="0" y="93"/>
                    </a:cubicBezTo>
                    <a:cubicBezTo>
                      <a:pt x="0" y="116"/>
                      <a:pt x="12" y="152"/>
                      <a:pt x="36" y="164"/>
                    </a:cubicBezTo>
                    <a:cubicBezTo>
                      <a:pt x="60" y="188"/>
                      <a:pt x="84" y="200"/>
                      <a:pt x="119" y="212"/>
                    </a:cubicBezTo>
                    <a:cubicBezTo>
                      <a:pt x="215" y="259"/>
                      <a:pt x="310" y="271"/>
                      <a:pt x="429" y="271"/>
                    </a:cubicBezTo>
                    <a:cubicBezTo>
                      <a:pt x="484" y="271"/>
                      <a:pt x="545" y="276"/>
                      <a:pt x="611" y="276"/>
                    </a:cubicBezTo>
                    <a:cubicBezTo>
                      <a:pt x="644" y="276"/>
                      <a:pt x="679" y="275"/>
                      <a:pt x="715" y="271"/>
                    </a:cubicBezTo>
                    <a:cubicBezTo>
                      <a:pt x="770" y="267"/>
                      <a:pt x="826" y="266"/>
                      <a:pt x="882" y="266"/>
                    </a:cubicBezTo>
                    <a:cubicBezTo>
                      <a:pt x="994" y="266"/>
                      <a:pt x="1108" y="271"/>
                      <a:pt x="1227" y="271"/>
                    </a:cubicBezTo>
                    <a:cubicBezTo>
                      <a:pt x="1286" y="259"/>
                      <a:pt x="1334" y="259"/>
                      <a:pt x="1393" y="259"/>
                    </a:cubicBezTo>
                    <a:cubicBezTo>
                      <a:pt x="1572" y="259"/>
                      <a:pt x="1750" y="259"/>
                      <a:pt x="1929" y="247"/>
                    </a:cubicBezTo>
                    <a:cubicBezTo>
                      <a:pt x="2108" y="235"/>
                      <a:pt x="2286" y="223"/>
                      <a:pt x="2465" y="212"/>
                    </a:cubicBezTo>
                    <a:cubicBezTo>
                      <a:pt x="2548" y="200"/>
                      <a:pt x="2643" y="200"/>
                      <a:pt x="2739" y="200"/>
                    </a:cubicBezTo>
                    <a:cubicBezTo>
                      <a:pt x="2941" y="200"/>
                      <a:pt x="3132" y="164"/>
                      <a:pt x="3334" y="164"/>
                    </a:cubicBezTo>
                    <a:cubicBezTo>
                      <a:pt x="3358" y="167"/>
                      <a:pt x="3382" y="169"/>
                      <a:pt x="3404" y="169"/>
                    </a:cubicBezTo>
                    <a:cubicBezTo>
                      <a:pt x="3459" y="169"/>
                      <a:pt x="3510" y="160"/>
                      <a:pt x="3560" y="152"/>
                    </a:cubicBezTo>
                    <a:cubicBezTo>
                      <a:pt x="3703" y="152"/>
                      <a:pt x="3834" y="140"/>
                      <a:pt x="3977" y="128"/>
                    </a:cubicBezTo>
                    <a:cubicBezTo>
                      <a:pt x="4036" y="128"/>
                      <a:pt x="4108" y="116"/>
                      <a:pt x="4179" y="104"/>
                    </a:cubicBezTo>
                    <a:cubicBezTo>
                      <a:pt x="4191" y="104"/>
                      <a:pt x="4203" y="93"/>
                      <a:pt x="4215" y="93"/>
                    </a:cubicBezTo>
                    <a:cubicBezTo>
                      <a:pt x="4215" y="93"/>
                      <a:pt x="4215" y="81"/>
                      <a:pt x="4215" y="81"/>
                    </a:cubicBezTo>
                    <a:cubicBezTo>
                      <a:pt x="4215" y="81"/>
                      <a:pt x="4215" y="69"/>
                      <a:pt x="4203" y="69"/>
                    </a:cubicBezTo>
                    <a:cubicBezTo>
                      <a:pt x="4191" y="57"/>
                      <a:pt x="4179" y="57"/>
                      <a:pt x="4156" y="57"/>
                    </a:cubicBezTo>
                    <a:lnTo>
                      <a:pt x="3286" y="57"/>
                    </a:lnTo>
                    <a:cubicBezTo>
                      <a:pt x="3160" y="65"/>
                      <a:pt x="3034" y="74"/>
                      <a:pt x="2907" y="74"/>
                    </a:cubicBezTo>
                    <a:cubicBezTo>
                      <a:pt x="2855" y="74"/>
                      <a:pt x="2803" y="72"/>
                      <a:pt x="2751" y="69"/>
                    </a:cubicBezTo>
                    <a:lnTo>
                      <a:pt x="2679" y="69"/>
                    </a:lnTo>
                    <a:cubicBezTo>
                      <a:pt x="2548" y="81"/>
                      <a:pt x="2429" y="81"/>
                      <a:pt x="2310" y="81"/>
                    </a:cubicBezTo>
                    <a:lnTo>
                      <a:pt x="965" y="81"/>
                    </a:lnTo>
                    <a:cubicBezTo>
                      <a:pt x="935" y="83"/>
                      <a:pt x="906" y="84"/>
                      <a:pt x="876" y="84"/>
                    </a:cubicBezTo>
                    <a:cubicBezTo>
                      <a:pt x="750" y="84"/>
                      <a:pt x="623" y="66"/>
                      <a:pt x="488" y="57"/>
                    </a:cubicBezTo>
                    <a:cubicBezTo>
                      <a:pt x="465" y="57"/>
                      <a:pt x="429" y="57"/>
                      <a:pt x="393" y="45"/>
                    </a:cubicBezTo>
                    <a:cubicBezTo>
                      <a:pt x="340" y="15"/>
                      <a:pt x="286" y="0"/>
                      <a:pt x="23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3"/>
              <p:cNvSpPr/>
              <p:nvPr/>
            </p:nvSpPr>
            <p:spPr>
              <a:xfrm>
                <a:off x="7324125" y="2714175"/>
                <a:ext cx="8692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277" extrusionOk="0">
                    <a:moveTo>
                      <a:pt x="192" y="0"/>
                    </a:moveTo>
                    <a:cubicBezTo>
                      <a:pt x="146" y="0"/>
                      <a:pt x="102" y="15"/>
                      <a:pt x="60" y="45"/>
                    </a:cubicBezTo>
                    <a:lnTo>
                      <a:pt x="48" y="45"/>
                    </a:lnTo>
                    <a:cubicBezTo>
                      <a:pt x="24" y="45"/>
                      <a:pt x="12" y="57"/>
                      <a:pt x="12" y="92"/>
                    </a:cubicBezTo>
                    <a:cubicBezTo>
                      <a:pt x="0" y="116"/>
                      <a:pt x="12" y="152"/>
                      <a:pt x="24" y="164"/>
                    </a:cubicBezTo>
                    <a:cubicBezTo>
                      <a:pt x="48" y="188"/>
                      <a:pt x="72" y="199"/>
                      <a:pt x="96" y="211"/>
                    </a:cubicBezTo>
                    <a:cubicBezTo>
                      <a:pt x="179" y="259"/>
                      <a:pt x="262" y="259"/>
                      <a:pt x="358" y="271"/>
                    </a:cubicBezTo>
                    <a:cubicBezTo>
                      <a:pt x="405" y="271"/>
                      <a:pt x="458" y="276"/>
                      <a:pt x="513" y="276"/>
                    </a:cubicBezTo>
                    <a:cubicBezTo>
                      <a:pt x="540" y="276"/>
                      <a:pt x="568" y="275"/>
                      <a:pt x="596" y="271"/>
                    </a:cubicBezTo>
                    <a:cubicBezTo>
                      <a:pt x="661" y="265"/>
                      <a:pt x="730" y="265"/>
                      <a:pt x="800" y="265"/>
                    </a:cubicBezTo>
                    <a:cubicBezTo>
                      <a:pt x="869" y="265"/>
                      <a:pt x="941" y="265"/>
                      <a:pt x="1012" y="259"/>
                    </a:cubicBezTo>
                    <a:lnTo>
                      <a:pt x="1155" y="259"/>
                    </a:lnTo>
                    <a:cubicBezTo>
                      <a:pt x="1298" y="259"/>
                      <a:pt x="1453" y="259"/>
                      <a:pt x="1596" y="247"/>
                    </a:cubicBezTo>
                    <a:cubicBezTo>
                      <a:pt x="1739" y="235"/>
                      <a:pt x="1882" y="223"/>
                      <a:pt x="2024" y="211"/>
                    </a:cubicBezTo>
                    <a:cubicBezTo>
                      <a:pt x="2108" y="199"/>
                      <a:pt x="2179" y="199"/>
                      <a:pt x="2251" y="199"/>
                    </a:cubicBezTo>
                    <a:cubicBezTo>
                      <a:pt x="2417" y="199"/>
                      <a:pt x="2584" y="164"/>
                      <a:pt x="2751" y="164"/>
                    </a:cubicBezTo>
                    <a:cubicBezTo>
                      <a:pt x="2768" y="167"/>
                      <a:pt x="2787" y="169"/>
                      <a:pt x="2805" y="169"/>
                    </a:cubicBezTo>
                    <a:cubicBezTo>
                      <a:pt x="2851" y="169"/>
                      <a:pt x="2899" y="160"/>
                      <a:pt x="2941" y="152"/>
                    </a:cubicBezTo>
                    <a:cubicBezTo>
                      <a:pt x="3048" y="152"/>
                      <a:pt x="3167" y="140"/>
                      <a:pt x="3275" y="128"/>
                    </a:cubicBezTo>
                    <a:cubicBezTo>
                      <a:pt x="3334" y="128"/>
                      <a:pt x="3382" y="116"/>
                      <a:pt x="3441" y="104"/>
                    </a:cubicBezTo>
                    <a:cubicBezTo>
                      <a:pt x="3453" y="104"/>
                      <a:pt x="3465" y="92"/>
                      <a:pt x="3477" y="92"/>
                    </a:cubicBezTo>
                    <a:cubicBezTo>
                      <a:pt x="3477" y="92"/>
                      <a:pt x="3477" y="80"/>
                      <a:pt x="3477" y="80"/>
                    </a:cubicBezTo>
                    <a:cubicBezTo>
                      <a:pt x="3477" y="80"/>
                      <a:pt x="3477" y="68"/>
                      <a:pt x="3465" y="68"/>
                    </a:cubicBezTo>
                    <a:cubicBezTo>
                      <a:pt x="3453" y="57"/>
                      <a:pt x="3441" y="57"/>
                      <a:pt x="3429" y="57"/>
                    </a:cubicBezTo>
                    <a:lnTo>
                      <a:pt x="2917" y="57"/>
                    </a:lnTo>
                    <a:cubicBezTo>
                      <a:pt x="2878" y="57"/>
                      <a:pt x="2833" y="51"/>
                      <a:pt x="2786" y="51"/>
                    </a:cubicBezTo>
                    <a:cubicBezTo>
                      <a:pt x="2763" y="51"/>
                      <a:pt x="2739" y="53"/>
                      <a:pt x="2715" y="57"/>
                    </a:cubicBezTo>
                    <a:cubicBezTo>
                      <a:pt x="2614" y="65"/>
                      <a:pt x="2507" y="73"/>
                      <a:pt x="2402" y="73"/>
                    </a:cubicBezTo>
                    <a:cubicBezTo>
                      <a:pt x="2359" y="73"/>
                      <a:pt x="2316" y="72"/>
                      <a:pt x="2274" y="68"/>
                    </a:cubicBezTo>
                    <a:lnTo>
                      <a:pt x="2203" y="68"/>
                    </a:lnTo>
                    <a:cubicBezTo>
                      <a:pt x="2108" y="80"/>
                      <a:pt x="2001" y="80"/>
                      <a:pt x="1905" y="80"/>
                    </a:cubicBezTo>
                    <a:lnTo>
                      <a:pt x="1024" y="80"/>
                    </a:lnTo>
                    <a:cubicBezTo>
                      <a:pt x="977" y="80"/>
                      <a:pt x="929" y="75"/>
                      <a:pt x="878" y="75"/>
                    </a:cubicBezTo>
                    <a:cubicBezTo>
                      <a:pt x="852" y="75"/>
                      <a:pt x="826" y="76"/>
                      <a:pt x="798" y="80"/>
                    </a:cubicBezTo>
                    <a:cubicBezTo>
                      <a:pt x="773" y="83"/>
                      <a:pt x="748" y="84"/>
                      <a:pt x="723" y="84"/>
                    </a:cubicBezTo>
                    <a:cubicBezTo>
                      <a:pt x="617" y="84"/>
                      <a:pt x="511" y="66"/>
                      <a:pt x="405" y="57"/>
                    </a:cubicBezTo>
                    <a:cubicBezTo>
                      <a:pt x="381" y="57"/>
                      <a:pt x="358" y="57"/>
                      <a:pt x="334" y="45"/>
                    </a:cubicBezTo>
                    <a:cubicBezTo>
                      <a:pt x="286" y="15"/>
                      <a:pt x="238" y="0"/>
                      <a:pt x="1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3"/>
              <p:cNvSpPr/>
              <p:nvPr/>
            </p:nvSpPr>
            <p:spPr>
              <a:xfrm>
                <a:off x="7284825" y="2785525"/>
                <a:ext cx="1655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621" h="278" extrusionOk="0">
                    <a:moveTo>
                      <a:pt x="358" y="1"/>
                    </a:moveTo>
                    <a:cubicBezTo>
                      <a:pt x="272" y="1"/>
                      <a:pt x="185" y="12"/>
                      <a:pt x="96" y="36"/>
                    </a:cubicBezTo>
                    <a:lnTo>
                      <a:pt x="84" y="36"/>
                    </a:lnTo>
                    <a:cubicBezTo>
                      <a:pt x="48" y="48"/>
                      <a:pt x="13" y="60"/>
                      <a:pt x="1" y="84"/>
                    </a:cubicBezTo>
                    <a:cubicBezTo>
                      <a:pt x="1" y="120"/>
                      <a:pt x="13" y="143"/>
                      <a:pt x="48" y="155"/>
                    </a:cubicBezTo>
                    <a:cubicBezTo>
                      <a:pt x="84" y="179"/>
                      <a:pt x="132" y="191"/>
                      <a:pt x="179" y="215"/>
                    </a:cubicBezTo>
                    <a:cubicBezTo>
                      <a:pt x="334" y="251"/>
                      <a:pt x="489" y="262"/>
                      <a:pt x="679" y="262"/>
                    </a:cubicBezTo>
                    <a:cubicBezTo>
                      <a:pt x="784" y="262"/>
                      <a:pt x="904" y="278"/>
                      <a:pt x="1027" y="278"/>
                    </a:cubicBezTo>
                    <a:cubicBezTo>
                      <a:pt x="1058" y="278"/>
                      <a:pt x="1089" y="277"/>
                      <a:pt x="1120" y="274"/>
                    </a:cubicBezTo>
                    <a:cubicBezTo>
                      <a:pt x="1251" y="262"/>
                      <a:pt x="1385" y="260"/>
                      <a:pt x="1519" y="260"/>
                    </a:cubicBezTo>
                    <a:cubicBezTo>
                      <a:pt x="1653" y="260"/>
                      <a:pt x="1787" y="262"/>
                      <a:pt x="1918" y="262"/>
                    </a:cubicBezTo>
                    <a:lnTo>
                      <a:pt x="2191" y="262"/>
                    </a:lnTo>
                    <a:cubicBezTo>
                      <a:pt x="2477" y="251"/>
                      <a:pt x="2751" y="251"/>
                      <a:pt x="3037" y="239"/>
                    </a:cubicBezTo>
                    <a:cubicBezTo>
                      <a:pt x="3311" y="239"/>
                      <a:pt x="3584" y="215"/>
                      <a:pt x="3870" y="203"/>
                    </a:cubicBezTo>
                    <a:lnTo>
                      <a:pt x="4299" y="203"/>
                    </a:lnTo>
                    <a:cubicBezTo>
                      <a:pt x="4565" y="193"/>
                      <a:pt x="4840" y="165"/>
                      <a:pt x="5109" y="165"/>
                    </a:cubicBezTo>
                    <a:cubicBezTo>
                      <a:pt x="5153" y="165"/>
                      <a:pt x="5196" y="166"/>
                      <a:pt x="5239" y="167"/>
                    </a:cubicBezTo>
                    <a:cubicBezTo>
                      <a:pt x="5359" y="167"/>
                      <a:pt x="5478" y="155"/>
                      <a:pt x="5597" y="155"/>
                    </a:cubicBezTo>
                    <a:cubicBezTo>
                      <a:pt x="5811" y="143"/>
                      <a:pt x="6025" y="143"/>
                      <a:pt x="6240" y="132"/>
                    </a:cubicBezTo>
                    <a:cubicBezTo>
                      <a:pt x="6347" y="120"/>
                      <a:pt x="6454" y="120"/>
                      <a:pt x="6561" y="108"/>
                    </a:cubicBezTo>
                    <a:cubicBezTo>
                      <a:pt x="6585" y="108"/>
                      <a:pt x="6597" y="96"/>
                      <a:pt x="6621" y="84"/>
                    </a:cubicBezTo>
                    <a:cubicBezTo>
                      <a:pt x="6621" y="72"/>
                      <a:pt x="6621" y="60"/>
                      <a:pt x="6609" y="60"/>
                    </a:cubicBezTo>
                    <a:cubicBezTo>
                      <a:pt x="6585" y="60"/>
                      <a:pt x="6561" y="48"/>
                      <a:pt x="6537" y="48"/>
                    </a:cubicBezTo>
                    <a:cubicBezTo>
                      <a:pt x="6454" y="48"/>
                      <a:pt x="6371" y="60"/>
                      <a:pt x="6287" y="60"/>
                    </a:cubicBezTo>
                    <a:cubicBezTo>
                      <a:pt x="6049" y="60"/>
                      <a:pt x="5811" y="48"/>
                      <a:pt x="5573" y="48"/>
                    </a:cubicBezTo>
                    <a:cubicBezTo>
                      <a:pt x="5430" y="48"/>
                      <a:pt x="5299" y="48"/>
                      <a:pt x="5168" y="60"/>
                    </a:cubicBezTo>
                    <a:cubicBezTo>
                      <a:pt x="4894" y="72"/>
                      <a:pt x="4608" y="72"/>
                      <a:pt x="4323" y="72"/>
                    </a:cubicBezTo>
                    <a:lnTo>
                      <a:pt x="1525" y="72"/>
                    </a:lnTo>
                    <a:cubicBezTo>
                      <a:pt x="1451" y="75"/>
                      <a:pt x="1378" y="77"/>
                      <a:pt x="1305" y="77"/>
                    </a:cubicBezTo>
                    <a:cubicBezTo>
                      <a:pt x="1128" y="77"/>
                      <a:pt x="951" y="69"/>
                      <a:pt x="775" y="60"/>
                    </a:cubicBezTo>
                    <a:cubicBezTo>
                      <a:pt x="715" y="48"/>
                      <a:pt x="667" y="48"/>
                      <a:pt x="620" y="36"/>
                    </a:cubicBezTo>
                    <a:cubicBezTo>
                      <a:pt x="531" y="12"/>
                      <a:pt x="444" y="1"/>
                      <a:pt x="35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3"/>
              <p:cNvSpPr/>
              <p:nvPr/>
            </p:nvSpPr>
            <p:spPr>
              <a:xfrm>
                <a:off x="7255650" y="2787900"/>
                <a:ext cx="274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394" extrusionOk="0">
                    <a:moveTo>
                      <a:pt x="1061" y="1"/>
                    </a:moveTo>
                    <a:cubicBezTo>
                      <a:pt x="1061" y="1"/>
                      <a:pt x="1049" y="1"/>
                      <a:pt x="1049" y="13"/>
                    </a:cubicBezTo>
                    <a:cubicBezTo>
                      <a:pt x="1037" y="25"/>
                      <a:pt x="1025" y="48"/>
                      <a:pt x="1013" y="60"/>
                    </a:cubicBezTo>
                    <a:cubicBezTo>
                      <a:pt x="977" y="108"/>
                      <a:pt x="930" y="156"/>
                      <a:pt x="894" y="203"/>
                    </a:cubicBezTo>
                    <a:cubicBezTo>
                      <a:pt x="870" y="227"/>
                      <a:pt x="846" y="251"/>
                      <a:pt x="834" y="287"/>
                    </a:cubicBezTo>
                    <a:cubicBezTo>
                      <a:pt x="799" y="358"/>
                      <a:pt x="763" y="406"/>
                      <a:pt x="715" y="465"/>
                    </a:cubicBezTo>
                    <a:lnTo>
                      <a:pt x="691" y="489"/>
                    </a:lnTo>
                    <a:cubicBezTo>
                      <a:pt x="668" y="537"/>
                      <a:pt x="632" y="572"/>
                      <a:pt x="608" y="620"/>
                    </a:cubicBezTo>
                    <a:lnTo>
                      <a:pt x="465" y="799"/>
                    </a:lnTo>
                    <a:lnTo>
                      <a:pt x="346" y="953"/>
                    </a:lnTo>
                    <a:cubicBezTo>
                      <a:pt x="322" y="989"/>
                      <a:pt x="287" y="1013"/>
                      <a:pt x="275" y="1037"/>
                    </a:cubicBezTo>
                    <a:cubicBezTo>
                      <a:pt x="239" y="1096"/>
                      <a:pt x="191" y="1144"/>
                      <a:pt x="132" y="1180"/>
                    </a:cubicBezTo>
                    <a:cubicBezTo>
                      <a:pt x="120" y="1191"/>
                      <a:pt x="120" y="1203"/>
                      <a:pt x="96" y="1203"/>
                    </a:cubicBezTo>
                    <a:cubicBezTo>
                      <a:pt x="25" y="1203"/>
                      <a:pt x="1" y="1239"/>
                      <a:pt x="13" y="1310"/>
                    </a:cubicBezTo>
                    <a:cubicBezTo>
                      <a:pt x="13" y="1322"/>
                      <a:pt x="13" y="1334"/>
                      <a:pt x="37" y="1358"/>
                    </a:cubicBezTo>
                    <a:cubicBezTo>
                      <a:pt x="60" y="1370"/>
                      <a:pt x="84" y="1394"/>
                      <a:pt x="108" y="1394"/>
                    </a:cubicBezTo>
                    <a:lnTo>
                      <a:pt x="168" y="1394"/>
                    </a:lnTo>
                    <a:cubicBezTo>
                      <a:pt x="227" y="1394"/>
                      <a:pt x="251" y="1358"/>
                      <a:pt x="287" y="1322"/>
                    </a:cubicBezTo>
                    <a:cubicBezTo>
                      <a:pt x="310" y="1299"/>
                      <a:pt x="346" y="1275"/>
                      <a:pt x="370" y="1239"/>
                    </a:cubicBezTo>
                    <a:cubicBezTo>
                      <a:pt x="394" y="1180"/>
                      <a:pt x="441" y="1132"/>
                      <a:pt x="477" y="1072"/>
                    </a:cubicBezTo>
                    <a:cubicBezTo>
                      <a:pt x="489" y="1060"/>
                      <a:pt x="513" y="1037"/>
                      <a:pt x="525" y="1013"/>
                    </a:cubicBezTo>
                    <a:cubicBezTo>
                      <a:pt x="560" y="953"/>
                      <a:pt x="608" y="894"/>
                      <a:pt x="644" y="834"/>
                    </a:cubicBezTo>
                    <a:cubicBezTo>
                      <a:pt x="680" y="775"/>
                      <a:pt x="715" y="703"/>
                      <a:pt x="739" y="644"/>
                    </a:cubicBezTo>
                    <a:cubicBezTo>
                      <a:pt x="763" y="608"/>
                      <a:pt x="787" y="584"/>
                      <a:pt x="811" y="548"/>
                    </a:cubicBezTo>
                    <a:cubicBezTo>
                      <a:pt x="846" y="489"/>
                      <a:pt x="870" y="394"/>
                      <a:pt x="930" y="346"/>
                    </a:cubicBezTo>
                    <a:cubicBezTo>
                      <a:pt x="953" y="322"/>
                      <a:pt x="965" y="287"/>
                      <a:pt x="977" y="263"/>
                    </a:cubicBezTo>
                    <a:cubicBezTo>
                      <a:pt x="1001" y="215"/>
                      <a:pt x="1025" y="167"/>
                      <a:pt x="1061" y="120"/>
                    </a:cubicBezTo>
                    <a:cubicBezTo>
                      <a:pt x="1072" y="84"/>
                      <a:pt x="1084" y="60"/>
                      <a:pt x="1096" y="37"/>
                    </a:cubicBezTo>
                    <a:cubicBezTo>
                      <a:pt x="1096" y="25"/>
                      <a:pt x="1084" y="25"/>
                      <a:pt x="1084" y="13"/>
                    </a:cubicBezTo>
                    <a:cubicBezTo>
                      <a:pt x="1084" y="13"/>
                      <a:pt x="1084" y="13"/>
                      <a:pt x="1084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3"/>
              <p:cNvSpPr/>
              <p:nvPr/>
            </p:nvSpPr>
            <p:spPr>
              <a:xfrm>
                <a:off x="7276800" y="2787900"/>
                <a:ext cx="277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466" extrusionOk="0">
                    <a:moveTo>
                      <a:pt x="1084" y="1"/>
                    </a:moveTo>
                    <a:cubicBezTo>
                      <a:pt x="1072" y="1"/>
                      <a:pt x="1072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88" y="108"/>
                      <a:pt x="941" y="167"/>
                      <a:pt x="905" y="215"/>
                    </a:cubicBezTo>
                    <a:cubicBezTo>
                      <a:pt x="881" y="239"/>
                      <a:pt x="857" y="275"/>
                      <a:pt x="846" y="298"/>
                    </a:cubicBezTo>
                    <a:cubicBezTo>
                      <a:pt x="810" y="370"/>
                      <a:pt x="774" y="429"/>
                      <a:pt x="727" y="489"/>
                    </a:cubicBezTo>
                    <a:lnTo>
                      <a:pt x="703" y="525"/>
                    </a:lnTo>
                    <a:cubicBezTo>
                      <a:pt x="679" y="560"/>
                      <a:pt x="643" y="608"/>
                      <a:pt x="619" y="644"/>
                    </a:cubicBezTo>
                    <a:lnTo>
                      <a:pt x="476" y="834"/>
                    </a:lnTo>
                    <a:lnTo>
                      <a:pt x="346" y="1013"/>
                    </a:lnTo>
                    <a:cubicBezTo>
                      <a:pt x="322" y="1037"/>
                      <a:pt x="298" y="1072"/>
                      <a:pt x="274" y="1096"/>
                    </a:cubicBezTo>
                    <a:cubicBezTo>
                      <a:pt x="250" y="1156"/>
                      <a:pt x="191" y="1203"/>
                      <a:pt x="143" y="1251"/>
                    </a:cubicBezTo>
                    <a:cubicBezTo>
                      <a:pt x="131" y="1263"/>
                      <a:pt x="119" y="1275"/>
                      <a:pt x="107" y="1275"/>
                    </a:cubicBezTo>
                    <a:cubicBezTo>
                      <a:pt x="36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5" y="1465"/>
                      <a:pt x="107" y="1465"/>
                    </a:cubicBezTo>
                    <a:lnTo>
                      <a:pt x="179" y="1465"/>
                    </a:lnTo>
                    <a:cubicBezTo>
                      <a:pt x="238" y="1453"/>
                      <a:pt x="262" y="1430"/>
                      <a:pt x="298" y="1394"/>
                    </a:cubicBezTo>
                    <a:cubicBezTo>
                      <a:pt x="322" y="1358"/>
                      <a:pt x="357" y="1334"/>
                      <a:pt x="381" y="1299"/>
                    </a:cubicBezTo>
                    <a:cubicBezTo>
                      <a:pt x="405" y="1239"/>
                      <a:pt x="453" y="1180"/>
                      <a:pt x="488" y="1120"/>
                    </a:cubicBezTo>
                    <a:cubicBezTo>
                      <a:pt x="500" y="1108"/>
                      <a:pt x="524" y="1084"/>
                      <a:pt x="536" y="1060"/>
                    </a:cubicBezTo>
                    <a:cubicBezTo>
                      <a:pt x="572" y="1001"/>
                      <a:pt x="619" y="941"/>
                      <a:pt x="655" y="870"/>
                    </a:cubicBezTo>
                    <a:cubicBezTo>
                      <a:pt x="679" y="822"/>
                      <a:pt x="727" y="739"/>
                      <a:pt x="762" y="679"/>
                    </a:cubicBezTo>
                    <a:cubicBezTo>
                      <a:pt x="774" y="644"/>
                      <a:pt x="798" y="608"/>
                      <a:pt x="822" y="584"/>
                    </a:cubicBezTo>
                    <a:cubicBezTo>
                      <a:pt x="869" y="501"/>
                      <a:pt x="893" y="418"/>
                      <a:pt x="941" y="358"/>
                    </a:cubicBezTo>
                    <a:cubicBezTo>
                      <a:pt x="965" y="334"/>
                      <a:pt x="977" y="298"/>
                      <a:pt x="988" y="275"/>
                    </a:cubicBezTo>
                    <a:cubicBezTo>
                      <a:pt x="1024" y="227"/>
                      <a:pt x="1048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108" y="25"/>
                      <a:pt x="1108" y="13"/>
                    </a:cubicBezTo>
                    <a:cubicBezTo>
                      <a:pt x="1108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3"/>
              <p:cNvSpPr/>
              <p:nvPr/>
            </p:nvSpPr>
            <p:spPr>
              <a:xfrm>
                <a:off x="7303875" y="2787900"/>
                <a:ext cx="2562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466" extrusionOk="0">
                    <a:moveTo>
                      <a:pt x="989" y="1"/>
                    </a:moveTo>
                    <a:cubicBezTo>
                      <a:pt x="989" y="1"/>
                      <a:pt x="977" y="1"/>
                      <a:pt x="977" y="13"/>
                    </a:cubicBezTo>
                    <a:cubicBezTo>
                      <a:pt x="965" y="25"/>
                      <a:pt x="953" y="48"/>
                      <a:pt x="941" y="72"/>
                    </a:cubicBezTo>
                    <a:cubicBezTo>
                      <a:pt x="906" y="120"/>
                      <a:pt x="870" y="167"/>
                      <a:pt x="834" y="215"/>
                    </a:cubicBezTo>
                    <a:cubicBezTo>
                      <a:pt x="810" y="251"/>
                      <a:pt x="787" y="275"/>
                      <a:pt x="775" y="310"/>
                    </a:cubicBezTo>
                    <a:cubicBezTo>
                      <a:pt x="751" y="370"/>
                      <a:pt x="703" y="441"/>
                      <a:pt x="667" y="489"/>
                    </a:cubicBezTo>
                    <a:lnTo>
                      <a:pt x="644" y="525"/>
                    </a:lnTo>
                    <a:cubicBezTo>
                      <a:pt x="620" y="560"/>
                      <a:pt x="596" y="608"/>
                      <a:pt x="560" y="656"/>
                    </a:cubicBezTo>
                    <a:lnTo>
                      <a:pt x="441" y="834"/>
                    </a:lnTo>
                    <a:lnTo>
                      <a:pt x="322" y="1013"/>
                    </a:lnTo>
                    <a:cubicBezTo>
                      <a:pt x="298" y="1037"/>
                      <a:pt x="275" y="1072"/>
                      <a:pt x="251" y="1096"/>
                    </a:cubicBezTo>
                    <a:cubicBezTo>
                      <a:pt x="227" y="1156"/>
                      <a:pt x="179" y="1203"/>
                      <a:pt x="132" y="1251"/>
                    </a:cubicBezTo>
                    <a:cubicBezTo>
                      <a:pt x="120" y="1263"/>
                      <a:pt x="108" y="1275"/>
                      <a:pt x="96" y="1275"/>
                    </a:cubicBezTo>
                    <a:cubicBezTo>
                      <a:pt x="25" y="1275"/>
                      <a:pt x="1" y="1322"/>
                      <a:pt x="13" y="1382"/>
                    </a:cubicBezTo>
                    <a:lnTo>
                      <a:pt x="13" y="1394"/>
                    </a:lnTo>
                    <a:cubicBezTo>
                      <a:pt x="13" y="1406"/>
                      <a:pt x="13" y="1418"/>
                      <a:pt x="48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3" y="1430"/>
                      <a:pt x="286" y="1394"/>
                    </a:cubicBezTo>
                    <a:cubicBezTo>
                      <a:pt x="310" y="1358"/>
                      <a:pt x="346" y="1334"/>
                      <a:pt x="358" y="1299"/>
                    </a:cubicBezTo>
                    <a:cubicBezTo>
                      <a:pt x="382" y="1227"/>
                      <a:pt x="429" y="1180"/>
                      <a:pt x="465" y="1120"/>
                    </a:cubicBezTo>
                    <a:cubicBezTo>
                      <a:pt x="477" y="1108"/>
                      <a:pt x="489" y="1084"/>
                      <a:pt x="501" y="1060"/>
                    </a:cubicBezTo>
                    <a:cubicBezTo>
                      <a:pt x="536" y="1001"/>
                      <a:pt x="584" y="941"/>
                      <a:pt x="620" y="870"/>
                    </a:cubicBezTo>
                    <a:cubicBezTo>
                      <a:pt x="644" y="822"/>
                      <a:pt x="679" y="739"/>
                      <a:pt x="703" y="679"/>
                    </a:cubicBezTo>
                    <a:cubicBezTo>
                      <a:pt x="727" y="644"/>
                      <a:pt x="751" y="608"/>
                      <a:pt x="763" y="572"/>
                    </a:cubicBezTo>
                    <a:cubicBezTo>
                      <a:pt x="798" y="501"/>
                      <a:pt x="822" y="418"/>
                      <a:pt x="882" y="358"/>
                    </a:cubicBezTo>
                    <a:cubicBezTo>
                      <a:pt x="894" y="334"/>
                      <a:pt x="906" y="298"/>
                      <a:pt x="917" y="275"/>
                    </a:cubicBezTo>
                    <a:cubicBezTo>
                      <a:pt x="941" y="227"/>
                      <a:pt x="965" y="179"/>
                      <a:pt x="989" y="120"/>
                    </a:cubicBezTo>
                    <a:cubicBezTo>
                      <a:pt x="1001" y="96"/>
                      <a:pt x="1013" y="60"/>
                      <a:pt x="1025" y="37"/>
                    </a:cubicBezTo>
                    <a:cubicBezTo>
                      <a:pt x="1025" y="37"/>
                      <a:pt x="1013" y="25"/>
                      <a:pt x="1013" y="13"/>
                    </a:cubicBezTo>
                    <a:cubicBezTo>
                      <a:pt x="1001" y="1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3"/>
              <p:cNvSpPr/>
              <p:nvPr/>
            </p:nvSpPr>
            <p:spPr>
              <a:xfrm>
                <a:off x="7333350" y="2787900"/>
                <a:ext cx="277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466" extrusionOk="0">
                    <a:moveTo>
                      <a:pt x="1072" y="1"/>
                    </a:moveTo>
                    <a:cubicBezTo>
                      <a:pt x="1072" y="1"/>
                      <a:pt x="1060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77" y="108"/>
                      <a:pt x="941" y="167"/>
                      <a:pt x="905" y="215"/>
                    </a:cubicBezTo>
                    <a:cubicBezTo>
                      <a:pt x="881" y="239"/>
                      <a:pt x="858" y="275"/>
                      <a:pt x="834" y="298"/>
                    </a:cubicBezTo>
                    <a:cubicBezTo>
                      <a:pt x="810" y="370"/>
                      <a:pt x="762" y="429"/>
                      <a:pt x="715" y="489"/>
                    </a:cubicBezTo>
                    <a:lnTo>
                      <a:pt x="703" y="525"/>
                    </a:lnTo>
                    <a:cubicBezTo>
                      <a:pt x="667" y="560"/>
                      <a:pt x="643" y="608"/>
                      <a:pt x="608" y="644"/>
                    </a:cubicBezTo>
                    <a:lnTo>
                      <a:pt x="465" y="834"/>
                    </a:lnTo>
                    <a:lnTo>
                      <a:pt x="346" y="1013"/>
                    </a:lnTo>
                    <a:cubicBezTo>
                      <a:pt x="322" y="1037"/>
                      <a:pt x="286" y="1072"/>
                      <a:pt x="274" y="1096"/>
                    </a:cubicBezTo>
                    <a:cubicBezTo>
                      <a:pt x="239" y="1156"/>
                      <a:pt x="191" y="1203"/>
                      <a:pt x="131" y="1251"/>
                    </a:cubicBezTo>
                    <a:cubicBezTo>
                      <a:pt x="119" y="1263"/>
                      <a:pt x="119" y="1275"/>
                      <a:pt x="96" y="1275"/>
                    </a:cubicBezTo>
                    <a:cubicBezTo>
                      <a:pt x="24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394"/>
                      <a:pt x="12" y="1418"/>
                      <a:pt x="36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2" y="1430"/>
                      <a:pt x="298" y="1394"/>
                    </a:cubicBezTo>
                    <a:cubicBezTo>
                      <a:pt x="310" y="1358"/>
                      <a:pt x="358" y="1334"/>
                      <a:pt x="370" y="1299"/>
                    </a:cubicBezTo>
                    <a:cubicBezTo>
                      <a:pt x="393" y="1239"/>
                      <a:pt x="453" y="1180"/>
                      <a:pt x="489" y="1120"/>
                    </a:cubicBezTo>
                    <a:cubicBezTo>
                      <a:pt x="500" y="1108"/>
                      <a:pt x="512" y="1084"/>
                      <a:pt x="524" y="1060"/>
                    </a:cubicBezTo>
                    <a:cubicBezTo>
                      <a:pt x="572" y="1001"/>
                      <a:pt x="608" y="941"/>
                      <a:pt x="643" y="870"/>
                    </a:cubicBezTo>
                    <a:cubicBezTo>
                      <a:pt x="679" y="822"/>
                      <a:pt x="715" y="739"/>
                      <a:pt x="751" y="679"/>
                    </a:cubicBezTo>
                    <a:cubicBezTo>
                      <a:pt x="774" y="644"/>
                      <a:pt x="798" y="608"/>
                      <a:pt x="810" y="584"/>
                    </a:cubicBezTo>
                    <a:cubicBezTo>
                      <a:pt x="858" y="501"/>
                      <a:pt x="881" y="418"/>
                      <a:pt x="941" y="358"/>
                    </a:cubicBezTo>
                    <a:cubicBezTo>
                      <a:pt x="965" y="334"/>
                      <a:pt x="965" y="298"/>
                      <a:pt x="989" y="275"/>
                    </a:cubicBezTo>
                    <a:cubicBezTo>
                      <a:pt x="1012" y="227"/>
                      <a:pt x="1036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096" y="25"/>
                      <a:pt x="1096" y="13"/>
                    </a:cubicBezTo>
                    <a:cubicBezTo>
                      <a:pt x="1096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3"/>
              <p:cNvSpPr/>
              <p:nvPr/>
            </p:nvSpPr>
            <p:spPr>
              <a:xfrm>
                <a:off x="7368475" y="2787900"/>
                <a:ext cx="2532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466" extrusionOk="0">
                    <a:moveTo>
                      <a:pt x="989" y="1"/>
                    </a:moveTo>
                    <a:cubicBezTo>
                      <a:pt x="977" y="1"/>
                      <a:pt x="977" y="1"/>
                      <a:pt x="977" y="13"/>
                    </a:cubicBezTo>
                    <a:cubicBezTo>
                      <a:pt x="953" y="25"/>
                      <a:pt x="953" y="48"/>
                      <a:pt x="941" y="60"/>
                    </a:cubicBezTo>
                    <a:cubicBezTo>
                      <a:pt x="893" y="108"/>
                      <a:pt x="858" y="156"/>
                      <a:pt x="810" y="203"/>
                    </a:cubicBezTo>
                    <a:cubicBezTo>
                      <a:pt x="798" y="239"/>
                      <a:pt x="774" y="263"/>
                      <a:pt x="750" y="298"/>
                    </a:cubicBezTo>
                    <a:cubicBezTo>
                      <a:pt x="727" y="358"/>
                      <a:pt x="679" y="418"/>
                      <a:pt x="643" y="477"/>
                    </a:cubicBezTo>
                    <a:lnTo>
                      <a:pt x="619" y="513"/>
                    </a:lnTo>
                    <a:cubicBezTo>
                      <a:pt x="596" y="548"/>
                      <a:pt x="572" y="596"/>
                      <a:pt x="548" y="632"/>
                    </a:cubicBezTo>
                    <a:lnTo>
                      <a:pt x="417" y="822"/>
                    </a:lnTo>
                    <a:lnTo>
                      <a:pt x="310" y="1001"/>
                    </a:lnTo>
                    <a:cubicBezTo>
                      <a:pt x="286" y="1037"/>
                      <a:pt x="262" y="1060"/>
                      <a:pt x="250" y="1096"/>
                    </a:cubicBezTo>
                    <a:cubicBezTo>
                      <a:pt x="215" y="1156"/>
                      <a:pt x="167" y="1203"/>
                      <a:pt x="119" y="1251"/>
                    </a:cubicBezTo>
                    <a:cubicBezTo>
                      <a:pt x="119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08" y="1465"/>
                    </a:cubicBezTo>
                    <a:lnTo>
                      <a:pt x="179" y="1465"/>
                    </a:lnTo>
                    <a:cubicBezTo>
                      <a:pt x="227" y="1453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60" y="918"/>
                      <a:pt x="596" y="858"/>
                    </a:cubicBezTo>
                    <a:cubicBezTo>
                      <a:pt x="619" y="799"/>
                      <a:pt x="655" y="715"/>
                      <a:pt x="691" y="656"/>
                    </a:cubicBezTo>
                    <a:cubicBezTo>
                      <a:pt x="703" y="620"/>
                      <a:pt x="727" y="596"/>
                      <a:pt x="739" y="560"/>
                    </a:cubicBezTo>
                    <a:cubicBezTo>
                      <a:pt x="786" y="489"/>
                      <a:pt x="798" y="406"/>
                      <a:pt x="858" y="346"/>
                    </a:cubicBezTo>
                    <a:cubicBezTo>
                      <a:pt x="881" y="322"/>
                      <a:pt x="881" y="287"/>
                      <a:pt x="905" y="263"/>
                    </a:cubicBezTo>
                    <a:cubicBezTo>
                      <a:pt x="929" y="215"/>
                      <a:pt x="953" y="167"/>
                      <a:pt x="977" y="120"/>
                    </a:cubicBezTo>
                    <a:cubicBezTo>
                      <a:pt x="1000" y="84"/>
                      <a:pt x="1000" y="60"/>
                      <a:pt x="1012" y="37"/>
                    </a:cubicBezTo>
                    <a:cubicBezTo>
                      <a:pt x="1012" y="37"/>
                      <a:pt x="1012" y="25"/>
                      <a:pt x="1012" y="13"/>
                    </a:cubicBezTo>
                    <a:cubicBezTo>
                      <a:pt x="1012" y="13"/>
                      <a:pt x="1012" y="13"/>
                      <a:pt x="10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3"/>
              <p:cNvSpPr/>
              <p:nvPr/>
            </p:nvSpPr>
            <p:spPr>
              <a:xfrm>
                <a:off x="7403000" y="2787900"/>
                <a:ext cx="2532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466" extrusionOk="0">
                    <a:moveTo>
                      <a:pt x="977" y="1"/>
                    </a:moveTo>
                    <a:cubicBezTo>
                      <a:pt x="977" y="1"/>
                      <a:pt x="965" y="1"/>
                      <a:pt x="965" y="13"/>
                    </a:cubicBezTo>
                    <a:cubicBezTo>
                      <a:pt x="953" y="25"/>
                      <a:pt x="941" y="48"/>
                      <a:pt x="929" y="60"/>
                    </a:cubicBezTo>
                    <a:cubicBezTo>
                      <a:pt x="893" y="108"/>
                      <a:pt x="846" y="156"/>
                      <a:pt x="810" y="203"/>
                    </a:cubicBezTo>
                    <a:cubicBezTo>
                      <a:pt x="786" y="239"/>
                      <a:pt x="762" y="263"/>
                      <a:pt x="751" y="298"/>
                    </a:cubicBezTo>
                    <a:cubicBezTo>
                      <a:pt x="715" y="358"/>
                      <a:pt x="679" y="418"/>
                      <a:pt x="632" y="477"/>
                    </a:cubicBezTo>
                    <a:lnTo>
                      <a:pt x="620" y="513"/>
                    </a:lnTo>
                    <a:cubicBezTo>
                      <a:pt x="596" y="548"/>
                      <a:pt x="560" y="596"/>
                      <a:pt x="536" y="632"/>
                    </a:cubicBezTo>
                    <a:lnTo>
                      <a:pt x="417" y="822"/>
                    </a:lnTo>
                    <a:lnTo>
                      <a:pt x="298" y="1001"/>
                    </a:lnTo>
                    <a:cubicBezTo>
                      <a:pt x="286" y="1037"/>
                      <a:pt x="262" y="1060"/>
                      <a:pt x="239" y="1096"/>
                    </a:cubicBezTo>
                    <a:cubicBezTo>
                      <a:pt x="215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94"/>
                    </a:cubicBez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20" y="1465"/>
                    </a:cubicBezTo>
                    <a:cubicBezTo>
                      <a:pt x="131" y="1465"/>
                      <a:pt x="155" y="1465"/>
                      <a:pt x="179" y="1453"/>
                    </a:cubicBezTo>
                    <a:cubicBezTo>
                      <a:pt x="227" y="1441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48" y="929"/>
                      <a:pt x="596" y="858"/>
                    </a:cubicBezTo>
                    <a:cubicBezTo>
                      <a:pt x="620" y="799"/>
                      <a:pt x="655" y="715"/>
                      <a:pt x="679" y="656"/>
                    </a:cubicBezTo>
                    <a:cubicBezTo>
                      <a:pt x="703" y="620"/>
                      <a:pt x="715" y="596"/>
                      <a:pt x="739" y="560"/>
                    </a:cubicBezTo>
                    <a:cubicBezTo>
                      <a:pt x="774" y="489"/>
                      <a:pt x="798" y="406"/>
                      <a:pt x="846" y="346"/>
                    </a:cubicBezTo>
                    <a:cubicBezTo>
                      <a:pt x="870" y="322"/>
                      <a:pt x="882" y="287"/>
                      <a:pt x="893" y="263"/>
                    </a:cubicBezTo>
                    <a:cubicBezTo>
                      <a:pt x="917" y="215"/>
                      <a:pt x="941" y="167"/>
                      <a:pt x="977" y="120"/>
                    </a:cubicBezTo>
                    <a:cubicBezTo>
                      <a:pt x="989" y="96"/>
                      <a:pt x="1001" y="60"/>
                      <a:pt x="1013" y="37"/>
                    </a:cubicBezTo>
                    <a:cubicBezTo>
                      <a:pt x="1013" y="37"/>
                      <a:pt x="1001" y="25"/>
                      <a:pt x="1001" y="13"/>
                    </a:cubicBezTo>
                    <a:cubicBezTo>
                      <a:pt x="989" y="1"/>
                      <a:pt x="977" y="1"/>
                      <a:pt x="97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3"/>
              <p:cNvSpPr/>
              <p:nvPr/>
            </p:nvSpPr>
            <p:spPr>
              <a:xfrm>
                <a:off x="7434550" y="2787900"/>
                <a:ext cx="226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466" extrusionOk="0">
                    <a:moveTo>
                      <a:pt x="882" y="1"/>
                    </a:moveTo>
                    <a:cubicBezTo>
                      <a:pt x="870" y="1"/>
                      <a:pt x="870" y="13"/>
                      <a:pt x="858" y="13"/>
                    </a:cubicBezTo>
                    <a:cubicBezTo>
                      <a:pt x="858" y="37"/>
                      <a:pt x="846" y="48"/>
                      <a:pt x="834" y="72"/>
                    </a:cubicBezTo>
                    <a:cubicBezTo>
                      <a:pt x="798" y="120"/>
                      <a:pt x="763" y="167"/>
                      <a:pt x="739" y="215"/>
                    </a:cubicBezTo>
                    <a:cubicBezTo>
                      <a:pt x="715" y="251"/>
                      <a:pt x="691" y="275"/>
                      <a:pt x="679" y="310"/>
                    </a:cubicBezTo>
                    <a:cubicBezTo>
                      <a:pt x="655" y="370"/>
                      <a:pt x="632" y="429"/>
                      <a:pt x="584" y="489"/>
                    </a:cubicBezTo>
                    <a:lnTo>
                      <a:pt x="572" y="525"/>
                    </a:lnTo>
                    <a:cubicBezTo>
                      <a:pt x="548" y="560"/>
                      <a:pt x="524" y="608"/>
                      <a:pt x="501" y="644"/>
                    </a:cubicBezTo>
                    <a:lnTo>
                      <a:pt x="382" y="834"/>
                    </a:lnTo>
                    <a:lnTo>
                      <a:pt x="286" y="1001"/>
                    </a:lnTo>
                    <a:cubicBezTo>
                      <a:pt x="262" y="1037"/>
                      <a:pt x="239" y="1060"/>
                      <a:pt x="227" y="1096"/>
                    </a:cubicBezTo>
                    <a:cubicBezTo>
                      <a:pt x="203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99"/>
                      <a:pt x="1" y="1334"/>
                      <a:pt x="24" y="1394"/>
                    </a:cubicBezTo>
                    <a:cubicBezTo>
                      <a:pt x="24" y="1406"/>
                      <a:pt x="36" y="1418"/>
                      <a:pt x="60" y="1441"/>
                    </a:cubicBezTo>
                    <a:cubicBezTo>
                      <a:pt x="84" y="1453"/>
                      <a:pt x="108" y="1465"/>
                      <a:pt x="132" y="1465"/>
                    </a:cubicBezTo>
                    <a:cubicBezTo>
                      <a:pt x="155" y="1465"/>
                      <a:pt x="167" y="1453"/>
                      <a:pt x="191" y="1453"/>
                    </a:cubicBezTo>
                    <a:cubicBezTo>
                      <a:pt x="239" y="1441"/>
                      <a:pt x="274" y="1406"/>
                      <a:pt x="298" y="1370"/>
                    </a:cubicBezTo>
                    <a:cubicBezTo>
                      <a:pt x="310" y="1346"/>
                      <a:pt x="346" y="1322"/>
                      <a:pt x="358" y="1275"/>
                    </a:cubicBezTo>
                    <a:cubicBezTo>
                      <a:pt x="370" y="1215"/>
                      <a:pt x="405" y="1156"/>
                      <a:pt x="441" y="1096"/>
                    </a:cubicBezTo>
                    <a:cubicBezTo>
                      <a:pt x="453" y="1084"/>
                      <a:pt x="465" y="1060"/>
                      <a:pt x="465" y="1037"/>
                    </a:cubicBezTo>
                    <a:cubicBezTo>
                      <a:pt x="501" y="977"/>
                      <a:pt x="536" y="918"/>
                      <a:pt x="560" y="858"/>
                    </a:cubicBezTo>
                    <a:cubicBezTo>
                      <a:pt x="596" y="799"/>
                      <a:pt x="620" y="727"/>
                      <a:pt x="643" y="668"/>
                    </a:cubicBezTo>
                    <a:cubicBezTo>
                      <a:pt x="655" y="632"/>
                      <a:pt x="679" y="596"/>
                      <a:pt x="691" y="572"/>
                    </a:cubicBezTo>
                    <a:cubicBezTo>
                      <a:pt x="727" y="501"/>
                      <a:pt x="739" y="418"/>
                      <a:pt x="786" y="346"/>
                    </a:cubicBezTo>
                    <a:cubicBezTo>
                      <a:pt x="810" y="322"/>
                      <a:pt x="810" y="298"/>
                      <a:pt x="822" y="275"/>
                    </a:cubicBezTo>
                    <a:cubicBezTo>
                      <a:pt x="846" y="215"/>
                      <a:pt x="858" y="179"/>
                      <a:pt x="882" y="120"/>
                    </a:cubicBezTo>
                    <a:cubicBezTo>
                      <a:pt x="894" y="96"/>
                      <a:pt x="905" y="60"/>
                      <a:pt x="905" y="37"/>
                    </a:cubicBezTo>
                    <a:cubicBezTo>
                      <a:pt x="905" y="37"/>
                      <a:pt x="905" y="25"/>
                      <a:pt x="905" y="13"/>
                    </a:cubicBezTo>
                    <a:lnTo>
                      <a:pt x="894" y="13"/>
                    </a:lnTo>
                    <a:cubicBezTo>
                      <a:pt x="894" y="1"/>
                      <a:pt x="882" y="1"/>
                      <a:pt x="8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3"/>
              <p:cNvSpPr/>
              <p:nvPr/>
            </p:nvSpPr>
            <p:spPr>
              <a:xfrm>
                <a:off x="7458950" y="2791175"/>
                <a:ext cx="205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335" extrusionOk="0">
                    <a:moveTo>
                      <a:pt x="787" y="1"/>
                    </a:moveTo>
                    <a:cubicBezTo>
                      <a:pt x="787" y="1"/>
                      <a:pt x="775" y="1"/>
                      <a:pt x="775" y="13"/>
                    </a:cubicBezTo>
                    <a:cubicBezTo>
                      <a:pt x="763" y="25"/>
                      <a:pt x="763" y="48"/>
                      <a:pt x="751" y="60"/>
                    </a:cubicBezTo>
                    <a:cubicBezTo>
                      <a:pt x="715" y="108"/>
                      <a:pt x="680" y="156"/>
                      <a:pt x="656" y="191"/>
                    </a:cubicBezTo>
                    <a:cubicBezTo>
                      <a:pt x="632" y="215"/>
                      <a:pt x="620" y="239"/>
                      <a:pt x="608" y="275"/>
                    </a:cubicBezTo>
                    <a:cubicBezTo>
                      <a:pt x="584" y="334"/>
                      <a:pt x="560" y="394"/>
                      <a:pt x="525" y="441"/>
                    </a:cubicBezTo>
                    <a:lnTo>
                      <a:pt x="501" y="465"/>
                    </a:lnTo>
                    <a:cubicBezTo>
                      <a:pt x="489" y="501"/>
                      <a:pt x="465" y="548"/>
                      <a:pt x="441" y="584"/>
                    </a:cubicBezTo>
                    <a:lnTo>
                      <a:pt x="346" y="751"/>
                    </a:lnTo>
                    <a:lnTo>
                      <a:pt x="263" y="918"/>
                    </a:lnTo>
                    <a:cubicBezTo>
                      <a:pt x="239" y="941"/>
                      <a:pt x="227" y="965"/>
                      <a:pt x="215" y="1001"/>
                    </a:cubicBezTo>
                    <a:cubicBezTo>
                      <a:pt x="191" y="1049"/>
                      <a:pt x="156" y="1096"/>
                      <a:pt x="120" y="1132"/>
                    </a:cubicBezTo>
                    <a:cubicBezTo>
                      <a:pt x="108" y="1144"/>
                      <a:pt x="96" y="1156"/>
                      <a:pt x="84" y="1156"/>
                    </a:cubicBezTo>
                    <a:cubicBezTo>
                      <a:pt x="25" y="1168"/>
                      <a:pt x="1" y="1203"/>
                      <a:pt x="25" y="1263"/>
                    </a:cubicBezTo>
                    <a:lnTo>
                      <a:pt x="25" y="1275"/>
                    </a:lnTo>
                    <a:cubicBezTo>
                      <a:pt x="37" y="1275"/>
                      <a:pt x="37" y="1287"/>
                      <a:pt x="72" y="1310"/>
                    </a:cubicBezTo>
                    <a:cubicBezTo>
                      <a:pt x="96" y="1322"/>
                      <a:pt x="120" y="1334"/>
                      <a:pt x="132" y="1334"/>
                    </a:cubicBezTo>
                    <a:cubicBezTo>
                      <a:pt x="156" y="1334"/>
                      <a:pt x="179" y="1334"/>
                      <a:pt x="191" y="1322"/>
                    </a:cubicBezTo>
                    <a:cubicBezTo>
                      <a:pt x="239" y="1310"/>
                      <a:pt x="275" y="1287"/>
                      <a:pt x="287" y="1251"/>
                    </a:cubicBezTo>
                    <a:cubicBezTo>
                      <a:pt x="299" y="1227"/>
                      <a:pt x="334" y="1203"/>
                      <a:pt x="346" y="1168"/>
                    </a:cubicBezTo>
                    <a:cubicBezTo>
                      <a:pt x="358" y="1108"/>
                      <a:pt x="394" y="1060"/>
                      <a:pt x="418" y="1001"/>
                    </a:cubicBezTo>
                    <a:cubicBezTo>
                      <a:pt x="429" y="989"/>
                      <a:pt x="429" y="965"/>
                      <a:pt x="441" y="953"/>
                    </a:cubicBezTo>
                    <a:cubicBezTo>
                      <a:pt x="465" y="894"/>
                      <a:pt x="501" y="834"/>
                      <a:pt x="525" y="775"/>
                    </a:cubicBezTo>
                    <a:cubicBezTo>
                      <a:pt x="537" y="727"/>
                      <a:pt x="560" y="656"/>
                      <a:pt x="584" y="596"/>
                    </a:cubicBezTo>
                    <a:cubicBezTo>
                      <a:pt x="596" y="572"/>
                      <a:pt x="608" y="548"/>
                      <a:pt x="632" y="513"/>
                    </a:cubicBezTo>
                    <a:cubicBezTo>
                      <a:pt x="656" y="453"/>
                      <a:pt x="668" y="370"/>
                      <a:pt x="715" y="322"/>
                    </a:cubicBezTo>
                    <a:cubicBezTo>
                      <a:pt x="727" y="298"/>
                      <a:pt x="727" y="263"/>
                      <a:pt x="739" y="239"/>
                    </a:cubicBezTo>
                    <a:cubicBezTo>
                      <a:pt x="763" y="203"/>
                      <a:pt x="775" y="156"/>
                      <a:pt x="799" y="108"/>
                    </a:cubicBezTo>
                    <a:cubicBezTo>
                      <a:pt x="810" y="84"/>
                      <a:pt x="810" y="60"/>
                      <a:pt x="822" y="36"/>
                    </a:cubicBezTo>
                    <a:cubicBezTo>
                      <a:pt x="822" y="36"/>
                      <a:pt x="810" y="25"/>
                      <a:pt x="810" y="13"/>
                    </a:cubicBezTo>
                    <a:cubicBezTo>
                      <a:pt x="799" y="1"/>
                      <a:pt x="787" y="1"/>
                      <a:pt x="7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3"/>
              <p:cNvSpPr/>
              <p:nvPr/>
            </p:nvSpPr>
            <p:spPr>
              <a:xfrm>
                <a:off x="7278575" y="2751900"/>
                <a:ext cx="250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379" extrusionOk="0">
                    <a:moveTo>
                      <a:pt x="977" y="0"/>
                    </a:moveTo>
                    <a:cubicBezTo>
                      <a:pt x="965" y="0"/>
                      <a:pt x="965" y="12"/>
                      <a:pt x="953" y="12"/>
                    </a:cubicBezTo>
                    <a:cubicBezTo>
                      <a:pt x="941" y="24"/>
                      <a:pt x="941" y="48"/>
                      <a:pt x="929" y="60"/>
                    </a:cubicBezTo>
                    <a:cubicBezTo>
                      <a:pt x="894" y="107"/>
                      <a:pt x="858" y="155"/>
                      <a:pt x="822" y="203"/>
                    </a:cubicBezTo>
                    <a:cubicBezTo>
                      <a:pt x="798" y="226"/>
                      <a:pt x="775" y="262"/>
                      <a:pt x="763" y="286"/>
                    </a:cubicBezTo>
                    <a:cubicBezTo>
                      <a:pt x="739" y="357"/>
                      <a:pt x="691" y="405"/>
                      <a:pt x="656" y="464"/>
                    </a:cubicBezTo>
                    <a:lnTo>
                      <a:pt x="632" y="488"/>
                    </a:lnTo>
                    <a:cubicBezTo>
                      <a:pt x="608" y="536"/>
                      <a:pt x="584" y="572"/>
                      <a:pt x="560" y="607"/>
                    </a:cubicBezTo>
                    <a:lnTo>
                      <a:pt x="429" y="786"/>
                    </a:lnTo>
                    <a:lnTo>
                      <a:pt x="322" y="953"/>
                    </a:lnTo>
                    <a:cubicBezTo>
                      <a:pt x="298" y="976"/>
                      <a:pt x="275" y="1000"/>
                      <a:pt x="251" y="1036"/>
                    </a:cubicBezTo>
                    <a:cubicBezTo>
                      <a:pt x="227" y="1084"/>
                      <a:pt x="179" y="1131"/>
                      <a:pt x="132" y="1167"/>
                    </a:cubicBezTo>
                    <a:cubicBezTo>
                      <a:pt x="120" y="1179"/>
                      <a:pt x="108" y="1191"/>
                      <a:pt x="96" y="1191"/>
                    </a:cubicBezTo>
                    <a:cubicBezTo>
                      <a:pt x="24" y="1203"/>
                      <a:pt x="1" y="1238"/>
                      <a:pt x="13" y="1298"/>
                    </a:cubicBezTo>
                    <a:cubicBezTo>
                      <a:pt x="13" y="1310"/>
                      <a:pt x="24" y="1322"/>
                      <a:pt x="48" y="1346"/>
                    </a:cubicBezTo>
                    <a:cubicBezTo>
                      <a:pt x="72" y="1357"/>
                      <a:pt x="96" y="1369"/>
                      <a:pt x="108" y="1369"/>
                    </a:cubicBezTo>
                    <a:cubicBezTo>
                      <a:pt x="120" y="1375"/>
                      <a:pt x="132" y="1378"/>
                      <a:pt x="144" y="1378"/>
                    </a:cubicBezTo>
                    <a:cubicBezTo>
                      <a:pt x="155" y="1378"/>
                      <a:pt x="167" y="1375"/>
                      <a:pt x="179" y="1369"/>
                    </a:cubicBezTo>
                    <a:cubicBezTo>
                      <a:pt x="227" y="1369"/>
                      <a:pt x="263" y="1346"/>
                      <a:pt x="286" y="1310"/>
                    </a:cubicBezTo>
                    <a:cubicBezTo>
                      <a:pt x="310" y="1274"/>
                      <a:pt x="346" y="1262"/>
                      <a:pt x="358" y="1226"/>
                    </a:cubicBezTo>
                    <a:cubicBezTo>
                      <a:pt x="382" y="1167"/>
                      <a:pt x="429" y="1107"/>
                      <a:pt x="465" y="1060"/>
                    </a:cubicBezTo>
                    <a:cubicBezTo>
                      <a:pt x="477" y="1036"/>
                      <a:pt x="489" y="1024"/>
                      <a:pt x="501" y="1000"/>
                    </a:cubicBezTo>
                    <a:cubicBezTo>
                      <a:pt x="536" y="941"/>
                      <a:pt x="572" y="881"/>
                      <a:pt x="608" y="822"/>
                    </a:cubicBezTo>
                    <a:cubicBezTo>
                      <a:pt x="644" y="762"/>
                      <a:pt x="667" y="703"/>
                      <a:pt x="703" y="643"/>
                    </a:cubicBezTo>
                    <a:cubicBezTo>
                      <a:pt x="715" y="607"/>
                      <a:pt x="739" y="584"/>
                      <a:pt x="751" y="548"/>
                    </a:cubicBezTo>
                    <a:cubicBezTo>
                      <a:pt x="786" y="476"/>
                      <a:pt x="810" y="393"/>
                      <a:pt x="858" y="345"/>
                    </a:cubicBezTo>
                    <a:cubicBezTo>
                      <a:pt x="882" y="322"/>
                      <a:pt x="894" y="286"/>
                      <a:pt x="906" y="262"/>
                    </a:cubicBezTo>
                    <a:cubicBezTo>
                      <a:pt x="929" y="214"/>
                      <a:pt x="953" y="167"/>
                      <a:pt x="977" y="119"/>
                    </a:cubicBezTo>
                    <a:cubicBezTo>
                      <a:pt x="989" y="95"/>
                      <a:pt x="989" y="72"/>
                      <a:pt x="1001" y="36"/>
                    </a:cubicBezTo>
                    <a:cubicBezTo>
                      <a:pt x="1001" y="36"/>
                      <a:pt x="1001" y="24"/>
                      <a:pt x="1001" y="12"/>
                    </a:cubicBezTo>
                    <a:lnTo>
                      <a:pt x="989" y="12"/>
                    </a:lnTo>
                    <a:cubicBezTo>
                      <a:pt x="989" y="12"/>
                      <a:pt x="977" y="0"/>
                      <a:pt x="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3"/>
              <p:cNvSpPr/>
              <p:nvPr/>
            </p:nvSpPr>
            <p:spPr>
              <a:xfrm>
                <a:off x="7303875" y="2751000"/>
                <a:ext cx="256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525" extrusionOk="0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906" y="119"/>
                      <a:pt x="870" y="167"/>
                      <a:pt x="834" y="227"/>
                    </a:cubicBezTo>
                    <a:cubicBezTo>
                      <a:pt x="810" y="250"/>
                      <a:pt x="787" y="286"/>
                      <a:pt x="775" y="310"/>
                    </a:cubicBezTo>
                    <a:cubicBezTo>
                      <a:pt x="751" y="381"/>
                      <a:pt x="703" y="453"/>
                      <a:pt x="667" y="512"/>
                    </a:cubicBezTo>
                    <a:lnTo>
                      <a:pt x="644" y="536"/>
                    </a:lnTo>
                    <a:cubicBezTo>
                      <a:pt x="620" y="584"/>
                      <a:pt x="596" y="631"/>
                      <a:pt x="560" y="679"/>
                    </a:cubicBezTo>
                    <a:lnTo>
                      <a:pt x="441" y="870"/>
                    </a:lnTo>
                    <a:lnTo>
                      <a:pt x="322" y="1048"/>
                    </a:lnTo>
                    <a:cubicBezTo>
                      <a:pt x="298" y="1084"/>
                      <a:pt x="275" y="1108"/>
                      <a:pt x="251" y="1143"/>
                    </a:cubicBezTo>
                    <a:cubicBezTo>
                      <a:pt x="227" y="1203"/>
                      <a:pt x="179" y="1251"/>
                      <a:pt x="132" y="1298"/>
                    </a:cubicBezTo>
                    <a:cubicBezTo>
                      <a:pt x="120" y="1310"/>
                      <a:pt x="108" y="1322"/>
                      <a:pt x="84" y="1322"/>
                    </a:cubicBezTo>
                    <a:cubicBezTo>
                      <a:pt x="25" y="1334"/>
                      <a:pt x="1" y="1382"/>
                      <a:pt x="13" y="1441"/>
                    </a:cubicBezTo>
                    <a:lnTo>
                      <a:pt x="13" y="1453"/>
                    </a:lnTo>
                    <a:cubicBezTo>
                      <a:pt x="13" y="1465"/>
                      <a:pt x="13" y="1477"/>
                      <a:pt x="36" y="1489"/>
                    </a:cubicBezTo>
                    <a:cubicBezTo>
                      <a:pt x="60" y="1513"/>
                      <a:pt x="84" y="1524"/>
                      <a:pt x="108" y="1524"/>
                    </a:cubicBezTo>
                    <a:cubicBezTo>
                      <a:pt x="132" y="1524"/>
                      <a:pt x="155" y="1524"/>
                      <a:pt x="167" y="1513"/>
                    </a:cubicBezTo>
                    <a:cubicBezTo>
                      <a:pt x="227" y="1513"/>
                      <a:pt x="263" y="1477"/>
                      <a:pt x="286" y="1441"/>
                    </a:cubicBezTo>
                    <a:cubicBezTo>
                      <a:pt x="310" y="1405"/>
                      <a:pt x="346" y="1382"/>
                      <a:pt x="358" y="1346"/>
                    </a:cubicBezTo>
                    <a:cubicBezTo>
                      <a:pt x="382" y="1274"/>
                      <a:pt x="429" y="1215"/>
                      <a:pt x="465" y="1155"/>
                    </a:cubicBezTo>
                    <a:cubicBezTo>
                      <a:pt x="477" y="1143"/>
                      <a:pt x="489" y="1120"/>
                      <a:pt x="501" y="1096"/>
                    </a:cubicBezTo>
                    <a:cubicBezTo>
                      <a:pt x="536" y="1024"/>
                      <a:pt x="584" y="965"/>
                      <a:pt x="620" y="893"/>
                    </a:cubicBezTo>
                    <a:cubicBezTo>
                      <a:pt x="644" y="846"/>
                      <a:pt x="679" y="762"/>
                      <a:pt x="703" y="691"/>
                    </a:cubicBezTo>
                    <a:cubicBezTo>
                      <a:pt x="727" y="655"/>
                      <a:pt x="751" y="631"/>
                      <a:pt x="763" y="596"/>
                    </a:cubicBezTo>
                    <a:cubicBezTo>
                      <a:pt x="810" y="512"/>
                      <a:pt x="822" y="429"/>
                      <a:pt x="882" y="358"/>
                    </a:cubicBezTo>
                    <a:cubicBezTo>
                      <a:pt x="894" y="334"/>
                      <a:pt x="906" y="310"/>
                      <a:pt x="917" y="274"/>
                    </a:cubicBezTo>
                    <a:cubicBezTo>
                      <a:pt x="941" y="227"/>
                      <a:pt x="965" y="179"/>
                      <a:pt x="989" y="119"/>
                    </a:cubicBezTo>
                    <a:cubicBezTo>
                      <a:pt x="1001" y="96"/>
                      <a:pt x="1013" y="60"/>
                      <a:pt x="1025" y="36"/>
                    </a:cubicBezTo>
                    <a:cubicBezTo>
                      <a:pt x="1025" y="24"/>
                      <a:pt x="1013" y="12"/>
                      <a:pt x="1013" y="12"/>
                    </a:cubicBezTo>
                    <a:cubicBezTo>
                      <a:pt x="1013" y="12"/>
                      <a:pt x="1013" y="0"/>
                      <a:pt x="101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3"/>
              <p:cNvSpPr/>
              <p:nvPr/>
            </p:nvSpPr>
            <p:spPr>
              <a:xfrm>
                <a:off x="7333350" y="2750700"/>
                <a:ext cx="27700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537" extrusionOk="0">
                    <a:moveTo>
                      <a:pt x="1072" y="1"/>
                    </a:moveTo>
                    <a:cubicBezTo>
                      <a:pt x="1060" y="12"/>
                      <a:pt x="1060" y="12"/>
                      <a:pt x="1060" y="12"/>
                    </a:cubicBezTo>
                    <a:cubicBezTo>
                      <a:pt x="1036" y="36"/>
                      <a:pt x="1036" y="60"/>
                      <a:pt x="1024" y="72"/>
                    </a:cubicBezTo>
                    <a:cubicBezTo>
                      <a:pt x="977" y="131"/>
                      <a:pt x="941" y="179"/>
                      <a:pt x="893" y="239"/>
                    </a:cubicBezTo>
                    <a:cubicBezTo>
                      <a:pt x="881" y="262"/>
                      <a:pt x="858" y="286"/>
                      <a:pt x="834" y="322"/>
                    </a:cubicBezTo>
                    <a:cubicBezTo>
                      <a:pt x="810" y="393"/>
                      <a:pt x="762" y="465"/>
                      <a:pt x="715" y="524"/>
                    </a:cubicBezTo>
                    <a:lnTo>
                      <a:pt x="691" y="548"/>
                    </a:lnTo>
                    <a:cubicBezTo>
                      <a:pt x="667" y="596"/>
                      <a:pt x="631" y="643"/>
                      <a:pt x="608" y="679"/>
                    </a:cubicBezTo>
                    <a:lnTo>
                      <a:pt x="465" y="882"/>
                    </a:lnTo>
                    <a:lnTo>
                      <a:pt x="346" y="1060"/>
                    </a:lnTo>
                    <a:cubicBezTo>
                      <a:pt x="322" y="1096"/>
                      <a:pt x="286" y="1120"/>
                      <a:pt x="274" y="1155"/>
                    </a:cubicBezTo>
                    <a:cubicBezTo>
                      <a:pt x="239" y="1215"/>
                      <a:pt x="191" y="1263"/>
                      <a:pt x="131" y="1310"/>
                    </a:cubicBezTo>
                    <a:cubicBezTo>
                      <a:pt x="119" y="1322"/>
                      <a:pt x="119" y="1334"/>
                      <a:pt x="96" y="1334"/>
                    </a:cubicBezTo>
                    <a:cubicBezTo>
                      <a:pt x="24" y="1346"/>
                      <a:pt x="0" y="1382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12" y="1489"/>
                      <a:pt x="36" y="1501"/>
                    </a:cubicBezTo>
                    <a:cubicBezTo>
                      <a:pt x="60" y="1525"/>
                      <a:pt x="84" y="1536"/>
                      <a:pt x="108" y="1536"/>
                    </a:cubicBezTo>
                    <a:lnTo>
                      <a:pt x="167" y="1536"/>
                    </a:lnTo>
                    <a:cubicBezTo>
                      <a:pt x="227" y="1525"/>
                      <a:pt x="262" y="1489"/>
                      <a:pt x="298" y="1453"/>
                    </a:cubicBezTo>
                    <a:cubicBezTo>
                      <a:pt x="310" y="1417"/>
                      <a:pt x="358" y="1394"/>
                      <a:pt x="370" y="1358"/>
                    </a:cubicBezTo>
                    <a:cubicBezTo>
                      <a:pt x="405" y="1286"/>
                      <a:pt x="453" y="1239"/>
                      <a:pt x="489" y="1167"/>
                    </a:cubicBezTo>
                    <a:cubicBezTo>
                      <a:pt x="500" y="1155"/>
                      <a:pt x="512" y="1132"/>
                      <a:pt x="524" y="1108"/>
                    </a:cubicBezTo>
                    <a:cubicBezTo>
                      <a:pt x="572" y="1048"/>
                      <a:pt x="608" y="977"/>
                      <a:pt x="655" y="917"/>
                    </a:cubicBezTo>
                    <a:cubicBezTo>
                      <a:pt x="679" y="858"/>
                      <a:pt x="715" y="774"/>
                      <a:pt x="751" y="703"/>
                    </a:cubicBezTo>
                    <a:cubicBezTo>
                      <a:pt x="774" y="667"/>
                      <a:pt x="798" y="643"/>
                      <a:pt x="810" y="608"/>
                    </a:cubicBezTo>
                    <a:cubicBezTo>
                      <a:pt x="858" y="536"/>
                      <a:pt x="881" y="441"/>
                      <a:pt x="941" y="370"/>
                    </a:cubicBezTo>
                    <a:cubicBezTo>
                      <a:pt x="965" y="346"/>
                      <a:pt x="965" y="322"/>
                      <a:pt x="989" y="286"/>
                    </a:cubicBezTo>
                    <a:cubicBezTo>
                      <a:pt x="1012" y="239"/>
                      <a:pt x="1036" y="191"/>
                      <a:pt x="1072" y="131"/>
                    </a:cubicBezTo>
                    <a:cubicBezTo>
                      <a:pt x="1084" y="108"/>
                      <a:pt x="1096" y="72"/>
                      <a:pt x="1096" y="48"/>
                    </a:cubicBezTo>
                    <a:cubicBezTo>
                      <a:pt x="1108" y="36"/>
                      <a:pt x="1096" y="24"/>
                      <a:pt x="1096" y="24"/>
                    </a:cubicBezTo>
                    <a:cubicBezTo>
                      <a:pt x="1096" y="24"/>
                      <a:pt x="1096" y="12"/>
                      <a:pt x="1084" y="12"/>
                    </a:cubicBezTo>
                    <a:cubicBezTo>
                      <a:pt x="1084" y="12"/>
                      <a:pt x="1072" y="1"/>
                      <a:pt x="107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3"/>
              <p:cNvSpPr/>
              <p:nvPr/>
            </p:nvSpPr>
            <p:spPr>
              <a:xfrm>
                <a:off x="7368475" y="2750700"/>
                <a:ext cx="253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537" extrusionOk="0">
                    <a:moveTo>
                      <a:pt x="989" y="1"/>
                    </a:moveTo>
                    <a:cubicBezTo>
                      <a:pt x="977" y="12"/>
                      <a:pt x="977" y="12"/>
                      <a:pt x="965" y="12"/>
                    </a:cubicBezTo>
                    <a:cubicBezTo>
                      <a:pt x="953" y="36"/>
                      <a:pt x="953" y="60"/>
                      <a:pt x="929" y="72"/>
                    </a:cubicBezTo>
                    <a:cubicBezTo>
                      <a:pt x="893" y="120"/>
                      <a:pt x="858" y="179"/>
                      <a:pt x="810" y="227"/>
                    </a:cubicBezTo>
                    <a:cubicBezTo>
                      <a:pt x="786" y="251"/>
                      <a:pt x="774" y="286"/>
                      <a:pt x="750" y="310"/>
                    </a:cubicBezTo>
                    <a:cubicBezTo>
                      <a:pt x="727" y="382"/>
                      <a:pt x="679" y="453"/>
                      <a:pt x="643" y="512"/>
                    </a:cubicBezTo>
                    <a:lnTo>
                      <a:pt x="619" y="536"/>
                    </a:lnTo>
                    <a:cubicBezTo>
                      <a:pt x="596" y="584"/>
                      <a:pt x="572" y="632"/>
                      <a:pt x="536" y="667"/>
                    </a:cubicBezTo>
                    <a:lnTo>
                      <a:pt x="417" y="870"/>
                    </a:lnTo>
                    <a:lnTo>
                      <a:pt x="310" y="1048"/>
                    </a:lnTo>
                    <a:cubicBezTo>
                      <a:pt x="286" y="1084"/>
                      <a:pt x="262" y="1120"/>
                      <a:pt x="250" y="1155"/>
                    </a:cubicBezTo>
                    <a:cubicBezTo>
                      <a:pt x="215" y="1215"/>
                      <a:pt x="167" y="1263"/>
                      <a:pt x="119" y="1310"/>
                    </a:cubicBezTo>
                    <a:cubicBezTo>
                      <a:pt x="119" y="1322"/>
                      <a:pt x="108" y="1334"/>
                      <a:pt x="84" y="1334"/>
                    </a:cubicBezTo>
                    <a:cubicBezTo>
                      <a:pt x="24" y="1358"/>
                      <a:pt x="0" y="1394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24" y="1489"/>
                      <a:pt x="48" y="1501"/>
                    </a:cubicBezTo>
                    <a:cubicBezTo>
                      <a:pt x="72" y="1525"/>
                      <a:pt x="96" y="1536"/>
                      <a:pt x="108" y="1536"/>
                    </a:cubicBezTo>
                    <a:cubicBezTo>
                      <a:pt x="131" y="1536"/>
                      <a:pt x="155" y="1536"/>
                      <a:pt x="179" y="1525"/>
                    </a:cubicBezTo>
                    <a:cubicBezTo>
                      <a:pt x="227" y="1513"/>
                      <a:pt x="262" y="1489"/>
                      <a:pt x="286" y="1441"/>
                    </a:cubicBezTo>
                    <a:cubicBezTo>
                      <a:pt x="310" y="1417"/>
                      <a:pt x="346" y="1382"/>
                      <a:pt x="358" y="1346"/>
                    </a:cubicBezTo>
                    <a:cubicBezTo>
                      <a:pt x="381" y="1274"/>
                      <a:pt x="429" y="1215"/>
                      <a:pt x="465" y="1155"/>
                    </a:cubicBezTo>
                    <a:cubicBezTo>
                      <a:pt x="465" y="1132"/>
                      <a:pt x="477" y="1108"/>
                      <a:pt x="489" y="1096"/>
                    </a:cubicBezTo>
                    <a:cubicBezTo>
                      <a:pt x="524" y="1024"/>
                      <a:pt x="572" y="965"/>
                      <a:pt x="596" y="893"/>
                    </a:cubicBezTo>
                    <a:cubicBezTo>
                      <a:pt x="619" y="834"/>
                      <a:pt x="655" y="751"/>
                      <a:pt x="691" y="691"/>
                    </a:cubicBezTo>
                    <a:cubicBezTo>
                      <a:pt x="703" y="655"/>
                      <a:pt x="727" y="620"/>
                      <a:pt x="739" y="584"/>
                    </a:cubicBezTo>
                    <a:cubicBezTo>
                      <a:pt x="786" y="512"/>
                      <a:pt x="798" y="429"/>
                      <a:pt x="858" y="358"/>
                    </a:cubicBezTo>
                    <a:cubicBezTo>
                      <a:pt x="881" y="334"/>
                      <a:pt x="881" y="310"/>
                      <a:pt x="905" y="274"/>
                    </a:cubicBezTo>
                    <a:cubicBezTo>
                      <a:pt x="929" y="227"/>
                      <a:pt x="953" y="179"/>
                      <a:pt x="977" y="120"/>
                    </a:cubicBezTo>
                    <a:cubicBezTo>
                      <a:pt x="1000" y="96"/>
                      <a:pt x="1000" y="72"/>
                      <a:pt x="1012" y="48"/>
                    </a:cubicBezTo>
                    <a:cubicBezTo>
                      <a:pt x="1012" y="36"/>
                      <a:pt x="1012" y="24"/>
                      <a:pt x="1012" y="24"/>
                    </a:cubicBezTo>
                    <a:cubicBezTo>
                      <a:pt x="1012" y="24"/>
                      <a:pt x="1012" y="12"/>
                      <a:pt x="1000" y="12"/>
                    </a:cubicBezTo>
                    <a:cubicBezTo>
                      <a:pt x="1000" y="12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3"/>
              <p:cNvSpPr/>
              <p:nvPr/>
            </p:nvSpPr>
            <p:spPr>
              <a:xfrm>
                <a:off x="7402700" y="2751900"/>
                <a:ext cx="247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489" extrusionOk="0">
                    <a:moveTo>
                      <a:pt x="953" y="0"/>
                    </a:moveTo>
                    <a:cubicBezTo>
                      <a:pt x="953" y="12"/>
                      <a:pt x="941" y="12"/>
                      <a:pt x="941" y="12"/>
                    </a:cubicBezTo>
                    <a:cubicBezTo>
                      <a:pt x="929" y="36"/>
                      <a:pt x="917" y="60"/>
                      <a:pt x="905" y="72"/>
                    </a:cubicBezTo>
                    <a:cubicBezTo>
                      <a:pt x="870" y="119"/>
                      <a:pt x="822" y="167"/>
                      <a:pt x="786" y="214"/>
                    </a:cubicBezTo>
                    <a:cubicBezTo>
                      <a:pt x="774" y="250"/>
                      <a:pt x="751" y="274"/>
                      <a:pt x="739" y="310"/>
                    </a:cubicBezTo>
                    <a:cubicBezTo>
                      <a:pt x="703" y="369"/>
                      <a:pt x="667" y="441"/>
                      <a:pt x="620" y="500"/>
                    </a:cubicBezTo>
                    <a:lnTo>
                      <a:pt x="608" y="524"/>
                    </a:lnTo>
                    <a:cubicBezTo>
                      <a:pt x="584" y="572"/>
                      <a:pt x="560" y="607"/>
                      <a:pt x="536" y="655"/>
                    </a:cubicBezTo>
                    <a:lnTo>
                      <a:pt x="417" y="845"/>
                    </a:lnTo>
                    <a:lnTo>
                      <a:pt x="310" y="1024"/>
                    </a:lnTo>
                    <a:cubicBezTo>
                      <a:pt x="286" y="1048"/>
                      <a:pt x="263" y="1084"/>
                      <a:pt x="251" y="1119"/>
                    </a:cubicBezTo>
                    <a:cubicBezTo>
                      <a:pt x="227" y="1179"/>
                      <a:pt x="179" y="1226"/>
                      <a:pt x="132" y="1274"/>
                    </a:cubicBezTo>
                    <a:cubicBezTo>
                      <a:pt x="120" y="1286"/>
                      <a:pt x="108" y="1286"/>
                      <a:pt x="96" y="1298"/>
                    </a:cubicBezTo>
                    <a:cubicBezTo>
                      <a:pt x="24" y="1310"/>
                      <a:pt x="1" y="1346"/>
                      <a:pt x="24" y="1417"/>
                    </a:cubicBezTo>
                    <a:cubicBezTo>
                      <a:pt x="24" y="1429"/>
                      <a:pt x="36" y="1441"/>
                      <a:pt x="60" y="1453"/>
                    </a:cubicBezTo>
                    <a:cubicBezTo>
                      <a:pt x="84" y="1477"/>
                      <a:pt x="108" y="1488"/>
                      <a:pt x="132" y="1488"/>
                    </a:cubicBezTo>
                    <a:cubicBezTo>
                      <a:pt x="143" y="1488"/>
                      <a:pt x="167" y="1488"/>
                      <a:pt x="191" y="1477"/>
                    </a:cubicBezTo>
                    <a:cubicBezTo>
                      <a:pt x="239" y="1465"/>
                      <a:pt x="274" y="1441"/>
                      <a:pt x="298" y="1393"/>
                    </a:cubicBezTo>
                    <a:cubicBezTo>
                      <a:pt x="310" y="1369"/>
                      <a:pt x="346" y="1346"/>
                      <a:pt x="358" y="1298"/>
                    </a:cubicBezTo>
                    <a:cubicBezTo>
                      <a:pt x="382" y="1238"/>
                      <a:pt x="429" y="1179"/>
                      <a:pt x="453" y="1119"/>
                    </a:cubicBezTo>
                    <a:cubicBezTo>
                      <a:pt x="465" y="1107"/>
                      <a:pt x="477" y="1084"/>
                      <a:pt x="489" y="1060"/>
                    </a:cubicBezTo>
                    <a:cubicBezTo>
                      <a:pt x="524" y="1000"/>
                      <a:pt x="548" y="941"/>
                      <a:pt x="596" y="869"/>
                    </a:cubicBezTo>
                    <a:cubicBezTo>
                      <a:pt x="620" y="810"/>
                      <a:pt x="644" y="726"/>
                      <a:pt x="679" y="667"/>
                    </a:cubicBezTo>
                    <a:cubicBezTo>
                      <a:pt x="691" y="631"/>
                      <a:pt x="715" y="607"/>
                      <a:pt x="727" y="572"/>
                    </a:cubicBezTo>
                    <a:cubicBezTo>
                      <a:pt x="763" y="500"/>
                      <a:pt x="786" y="417"/>
                      <a:pt x="834" y="357"/>
                    </a:cubicBezTo>
                    <a:cubicBezTo>
                      <a:pt x="858" y="334"/>
                      <a:pt x="870" y="298"/>
                      <a:pt x="882" y="274"/>
                    </a:cubicBezTo>
                    <a:cubicBezTo>
                      <a:pt x="905" y="226"/>
                      <a:pt x="929" y="179"/>
                      <a:pt x="953" y="119"/>
                    </a:cubicBezTo>
                    <a:cubicBezTo>
                      <a:pt x="965" y="95"/>
                      <a:pt x="977" y="72"/>
                      <a:pt x="989" y="48"/>
                    </a:cubicBezTo>
                    <a:cubicBezTo>
                      <a:pt x="989" y="36"/>
                      <a:pt x="977" y="24"/>
                      <a:pt x="977" y="24"/>
                    </a:cubicBezTo>
                    <a:cubicBezTo>
                      <a:pt x="977" y="24"/>
                      <a:pt x="977" y="12"/>
                      <a:pt x="977" y="12"/>
                    </a:cubicBezTo>
                    <a:cubicBezTo>
                      <a:pt x="965" y="12"/>
                      <a:pt x="953" y="0"/>
                      <a:pt x="95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3"/>
              <p:cNvSpPr/>
              <p:nvPr/>
            </p:nvSpPr>
            <p:spPr>
              <a:xfrm>
                <a:off x="7434550" y="2755475"/>
                <a:ext cx="19975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46" extrusionOk="0">
                    <a:moveTo>
                      <a:pt x="763" y="0"/>
                    </a:moveTo>
                    <a:cubicBezTo>
                      <a:pt x="751" y="0"/>
                      <a:pt x="751" y="12"/>
                      <a:pt x="739" y="12"/>
                    </a:cubicBezTo>
                    <a:cubicBezTo>
                      <a:pt x="739" y="24"/>
                      <a:pt x="727" y="48"/>
                      <a:pt x="715" y="60"/>
                    </a:cubicBezTo>
                    <a:cubicBezTo>
                      <a:pt x="691" y="107"/>
                      <a:pt x="667" y="155"/>
                      <a:pt x="632" y="202"/>
                    </a:cubicBezTo>
                    <a:cubicBezTo>
                      <a:pt x="620" y="226"/>
                      <a:pt x="596" y="250"/>
                      <a:pt x="596" y="286"/>
                    </a:cubicBezTo>
                    <a:cubicBezTo>
                      <a:pt x="572" y="345"/>
                      <a:pt x="548" y="405"/>
                      <a:pt x="513" y="452"/>
                    </a:cubicBezTo>
                    <a:lnTo>
                      <a:pt x="501" y="476"/>
                    </a:lnTo>
                    <a:cubicBezTo>
                      <a:pt x="477" y="512"/>
                      <a:pt x="453" y="560"/>
                      <a:pt x="429" y="595"/>
                    </a:cubicBezTo>
                    <a:lnTo>
                      <a:pt x="334" y="762"/>
                    </a:lnTo>
                    <a:lnTo>
                      <a:pt x="251" y="917"/>
                    </a:lnTo>
                    <a:cubicBezTo>
                      <a:pt x="227" y="953"/>
                      <a:pt x="215" y="976"/>
                      <a:pt x="203" y="1012"/>
                    </a:cubicBezTo>
                    <a:cubicBezTo>
                      <a:pt x="191" y="1060"/>
                      <a:pt x="143" y="1107"/>
                      <a:pt x="108" y="1143"/>
                    </a:cubicBezTo>
                    <a:cubicBezTo>
                      <a:pt x="96" y="1155"/>
                      <a:pt x="96" y="1167"/>
                      <a:pt x="72" y="1167"/>
                    </a:cubicBezTo>
                    <a:cubicBezTo>
                      <a:pt x="12" y="1179"/>
                      <a:pt x="1" y="1214"/>
                      <a:pt x="24" y="1274"/>
                    </a:cubicBezTo>
                    <a:lnTo>
                      <a:pt x="24" y="1286"/>
                    </a:lnTo>
                    <a:cubicBezTo>
                      <a:pt x="24" y="1286"/>
                      <a:pt x="36" y="1298"/>
                      <a:pt x="60" y="1322"/>
                    </a:cubicBezTo>
                    <a:cubicBezTo>
                      <a:pt x="84" y="1334"/>
                      <a:pt x="108" y="1345"/>
                      <a:pt x="132" y="1345"/>
                    </a:cubicBezTo>
                    <a:cubicBezTo>
                      <a:pt x="155" y="1345"/>
                      <a:pt x="167" y="1345"/>
                      <a:pt x="191" y="1334"/>
                    </a:cubicBezTo>
                    <a:cubicBezTo>
                      <a:pt x="239" y="1322"/>
                      <a:pt x="262" y="1298"/>
                      <a:pt x="286" y="1262"/>
                    </a:cubicBezTo>
                    <a:cubicBezTo>
                      <a:pt x="298" y="1238"/>
                      <a:pt x="334" y="1214"/>
                      <a:pt x="334" y="1179"/>
                    </a:cubicBezTo>
                    <a:cubicBezTo>
                      <a:pt x="346" y="1119"/>
                      <a:pt x="382" y="1072"/>
                      <a:pt x="405" y="1012"/>
                    </a:cubicBezTo>
                    <a:cubicBezTo>
                      <a:pt x="417" y="1000"/>
                      <a:pt x="429" y="976"/>
                      <a:pt x="429" y="953"/>
                    </a:cubicBezTo>
                    <a:cubicBezTo>
                      <a:pt x="465" y="905"/>
                      <a:pt x="489" y="845"/>
                      <a:pt x="513" y="786"/>
                    </a:cubicBezTo>
                    <a:cubicBezTo>
                      <a:pt x="536" y="726"/>
                      <a:pt x="548" y="667"/>
                      <a:pt x="572" y="607"/>
                    </a:cubicBezTo>
                    <a:cubicBezTo>
                      <a:pt x="584" y="583"/>
                      <a:pt x="608" y="548"/>
                      <a:pt x="620" y="524"/>
                    </a:cubicBezTo>
                    <a:cubicBezTo>
                      <a:pt x="643" y="464"/>
                      <a:pt x="655" y="381"/>
                      <a:pt x="691" y="321"/>
                    </a:cubicBezTo>
                    <a:cubicBezTo>
                      <a:pt x="715" y="298"/>
                      <a:pt x="715" y="274"/>
                      <a:pt x="727" y="250"/>
                    </a:cubicBezTo>
                    <a:cubicBezTo>
                      <a:pt x="739" y="202"/>
                      <a:pt x="751" y="167"/>
                      <a:pt x="774" y="107"/>
                    </a:cubicBezTo>
                    <a:cubicBezTo>
                      <a:pt x="786" y="83"/>
                      <a:pt x="786" y="60"/>
                      <a:pt x="786" y="36"/>
                    </a:cubicBezTo>
                    <a:cubicBezTo>
                      <a:pt x="798" y="36"/>
                      <a:pt x="786" y="24"/>
                      <a:pt x="786" y="12"/>
                    </a:cubicBezTo>
                    <a:lnTo>
                      <a:pt x="774" y="12"/>
                    </a:lnTo>
                    <a:cubicBezTo>
                      <a:pt x="774" y="0"/>
                      <a:pt x="763" y="0"/>
                      <a:pt x="76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3"/>
              <p:cNvSpPr/>
              <p:nvPr/>
            </p:nvSpPr>
            <p:spPr>
              <a:xfrm>
                <a:off x="7306550" y="2716475"/>
                <a:ext cx="229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251" extrusionOk="0">
                    <a:moveTo>
                      <a:pt x="882" y="0"/>
                    </a:moveTo>
                    <a:cubicBezTo>
                      <a:pt x="882" y="0"/>
                      <a:pt x="870" y="12"/>
                      <a:pt x="870" y="12"/>
                    </a:cubicBezTo>
                    <a:cubicBezTo>
                      <a:pt x="858" y="24"/>
                      <a:pt x="858" y="48"/>
                      <a:pt x="846" y="60"/>
                    </a:cubicBezTo>
                    <a:cubicBezTo>
                      <a:pt x="810" y="96"/>
                      <a:pt x="775" y="143"/>
                      <a:pt x="751" y="191"/>
                    </a:cubicBezTo>
                    <a:cubicBezTo>
                      <a:pt x="727" y="215"/>
                      <a:pt x="703" y="227"/>
                      <a:pt x="691" y="262"/>
                    </a:cubicBezTo>
                    <a:cubicBezTo>
                      <a:pt x="668" y="322"/>
                      <a:pt x="644" y="369"/>
                      <a:pt x="596" y="417"/>
                    </a:cubicBezTo>
                    <a:lnTo>
                      <a:pt x="584" y="441"/>
                    </a:lnTo>
                    <a:cubicBezTo>
                      <a:pt x="560" y="477"/>
                      <a:pt x="537" y="512"/>
                      <a:pt x="513" y="548"/>
                    </a:cubicBezTo>
                    <a:lnTo>
                      <a:pt x="406" y="715"/>
                    </a:lnTo>
                    <a:lnTo>
                      <a:pt x="299" y="858"/>
                    </a:lnTo>
                    <a:cubicBezTo>
                      <a:pt x="275" y="881"/>
                      <a:pt x="251" y="905"/>
                      <a:pt x="239" y="929"/>
                    </a:cubicBezTo>
                    <a:cubicBezTo>
                      <a:pt x="215" y="977"/>
                      <a:pt x="168" y="1024"/>
                      <a:pt x="132" y="1060"/>
                    </a:cubicBezTo>
                    <a:cubicBezTo>
                      <a:pt x="120" y="1060"/>
                      <a:pt x="108" y="1072"/>
                      <a:pt x="96" y="1072"/>
                    </a:cubicBezTo>
                    <a:cubicBezTo>
                      <a:pt x="25" y="1072"/>
                      <a:pt x="1" y="1108"/>
                      <a:pt x="25" y="1167"/>
                    </a:cubicBezTo>
                    <a:cubicBezTo>
                      <a:pt x="25" y="1179"/>
                      <a:pt x="37" y="1191"/>
                      <a:pt x="60" y="1215"/>
                    </a:cubicBezTo>
                    <a:cubicBezTo>
                      <a:pt x="84" y="1227"/>
                      <a:pt x="108" y="1239"/>
                      <a:pt x="120" y="1250"/>
                    </a:cubicBezTo>
                    <a:lnTo>
                      <a:pt x="179" y="1250"/>
                    </a:lnTo>
                    <a:cubicBezTo>
                      <a:pt x="227" y="1250"/>
                      <a:pt x="263" y="1227"/>
                      <a:pt x="287" y="1191"/>
                    </a:cubicBezTo>
                    <a:cubicBezTo>
                      <a:pt x="299" y="1167"/>
                      <a:pt x="334" y="1155"/>
                      <a:pt x="346" y="1119"/>
                    </a:cubicBezTo>
                    <a:cubicBezTo>
                      <a:pt x="370" y="1060"/>
                      <a:pt x="418" y="1012"/>
                      <a:pt x="441" y="965"/>
                    </a:cubicBezTo>
                    <a:cubicBezTo>
                      <a:pt x="453" y="953"/>
                      <a:pt x="465" y="929"/>
                      <a:pt x="477" y="917"/>
                    </a:cubicBezTo>
                    <a:cubicBezTo>
                      <a:pt x="513" y="858"/>
                      <a:pt x="537" y="810"/>
                      <a:pt x="572" y="750"/>
                    </a:cubicBezTo>
                    <a:cubicBezTo>
                      <a:pt x="596" y="703"/>
                      <a:pt x="620" y="643"/>
                      <a:pt x="644" y="584"/>
                    </a:cubicBezTo>
                    <a:cubicBezTo>
                      <a:pt x="668" y="560"/>
                      <a:pt x="680" y="536"/>
                      <a:pt x="703" y="500"/>
                    </a:cubicBezTo>
                    <a:cubicBezTo>
                      <a:pt x="727" y="441"/>
                      <a:pt x="751" y="369"/>
                      <a:pt x="799" y="310"/>
                    </a:cubicBezTo>
                    <a:cubicBezTo>
                      <a:pt x="810" y="298"/>
                      <a:pt x="822" y="262"/>
                      <a:pt x="834" y="238"/>
                    </a:cubicBezTo>
                    <a:cubicBezTo>
                      <a:pt x="846" y="203"/>
                      <a:pt x="870" y="155"/>
                      <a:pt x="894" y="107"/>
                    </a:cubicBezTo>
                    <a:cubicBezTo>
                      <a:pt x="906" y="84"/>
                      <a:pt x="906" y="60"/>
                      <a:pt x="918" y="36"/>
                    </a:cubicBezTo>
                    <a:cubicBezTo>
                      <a:pt x="918" y="36"/>
                      <a:pt x="918" y="24"/>
                      <a:pt x="906" y="24"/>
                    </a:cubicBezTo>
                    <a:cubicBezTo>
                      <a:pt x="906" y="24"/>
                      <a:pt x="906" y="12"/>
                      <a:pt x="906" y="12"/>
                    </a:cubicBezTo>
                    <a:cubicBezTo>
                      <a:pt x="894" y="12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3"/>
              <p:cNvSpPr/>
              <p:nvPr/>
            </p:nvSpPr>
            <p:spPr>
              <a:xfrm>
                <a:off x="7333350" y="2716475"/>
                <a:ext cx="277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430" extrusionOk="0">
                    <a:moveTo>
                      <a:pt x="1072" y="0"/>
                    </a:moveTo>
                    <a:cubicBezTo>
                      <a:pt x="1072" y="0"/>
                      <a:pt x="1060" y="12"/>
                      <a:pt x="1060" y="12"/>
                    </a:cubicBezTo>
                    <a:cubicBezTo>
                      <a:pt x="1048" y="24"/>
                      <a:pt x="1036" y="48"/>
                      <a:pt x="1024" y="72"/>
                    </a:cubicBezTo>
                    <a:cubicBezTo>
                      <a:pt x="977" y="119"/>
                      <a:pt x="941" y="167"/>
                      <a:pt x="905" y="215"/>
                    </a:cubicBezTo>
                    <a:cubicBezTo>
                      <a:pt x="881" y="238"/>
                      <a:pt x="858" y="262"/>
                      <a:pt x="846" y="298"/>
                    </a:cubicBezTo>
                    <a:cubicBezTo>
                      <a:pt x="810" y="369"/>
                      <a:pt x="762" y="429"/>
                      <a:pt x="715" y="477"/>
                    </a:cubicBezTo>
                    <a:lnTo>
                      <a:pt x="703" y="512"/>
                    </a:lnTo>
                    <a:cubicBezTo>
                      <a:pt x="667" y="548"/>
                      <a:pt x="643" y="596"/>
                      <a:pt x="608" y="631"/>
                    </a:cubicBezTo>
                    <a:lnTo>
                      <a:pt x="465" y="810"/>
                    </a:lnTo>
                    <a:lnTo>
                      <a:pt x="346" y="977"/>
                    </a:lnTo>
                    <a:cubicBezTo>
                      <a:pt x="322" y="1012"/>
                      <a:pt x="298" y="1036"/>
                      <a:pt x="274" y="1072"/>
                    </a:cubicBezTo>
                    <a:cubicBezTo>
                      <a:pt x="239" y="1131"/>
                      <a:pt x="191" y="1167"/>
                      <a:pt x="131" y="1215"/>
                    </a:cubicBezTo>
                    <a:cubicBezTo>
                      <a:pt x="119" y="1215"/>
                      <a:pt x="119" y="1227"/>
                      <a:pt x="96" y="1227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12" y="1370"/>
                      <a:pt x="36" y="1393"/>
                    </a:cubicBezTo>
                    <a:cubicBezTo>
                      <a:pt x="60" y="1405"/>
                      <a:pt x="84" y="1417"/>
                      <a:pt x="108" y="1417"/>
                    </a:cubicBezTo>
                    <a:cubicBezTo>
                      <a:pt x="131" y="1429"/>
                      <a:pt x="155" y="1429"/>
                      <a:pt x="167" y="1429"/>
                    </a:cubicBezTo>
                    <a:cubicBezTo>
                      <a:pt x="227" y="1417"/>
                      <a:pt x="262" y="1393"/>
                      <a:pt x="286" y="1358"/>
                    </a:cubicBezTo>
                    <a:cubicBezTo>
                      <a:pt x="310" y="1322"/>
                      <a:pt x="358" y="1310"/>
                      <a:pt x="370" y="1262"/>
                    </a:cubicBezTo>
                    <a:cubicBezTo>
                      <a:pt x="393" y="1203"/>
                      <a:pt x="441" y="1155"/>
                      <a:pt x="489" y="1096"/>
                    </a:cubicBezTo>
                    <a:cubicBezTo>
                      <a:pt x="500" y="1072"/>
                      <a:pt x="512" y="1060"/>
                      <a:pt x="524" y="1036"/>
                    </a:cubicBezTo>
                    <a:cubicBezTo>
                      <a:pt x="572" y="977"/>
                      <a:pt x="608" y="917"/>
                      <a:pt x="643" y="858"/>
                    </a:cubicBezTo>
                    <a:cubicBezTo>
                      <a:pt x="679" y="798"/>
                      <a:pt x="715" y="727"/>
                      <a:pt x="751" y="667"/>
                    </a:cubicBezTo>
                    <a:cubicBezTo>
                      <a:pt x="774" y="631"/>
                      <a:pt x="798" y="596"/>
                      <a:pt x="810" y="572"/>
                    </a:cubicBezTo>
                    <a:cubicBezTo>
                      <a:pt x="858" y="500"/>
                      <a:pt x="881" y="417"/>
                      <a:pt x="941" y="346"/>
                    </a:cubicBezTo>
                    <a:cubicBezTo>
                      <a:pt x="965" y="334"/>
                      <a:pt x="965" y="298"/>
                      <a:pt x="989" y="274"/>
                    </a:cubicBezTo>
                    <a:cubicBezTo>
                      <a:pt x="1012" y="227"/>
                      <a:pt x="1036" y="179"/>
                      <a:pt x="1072" y="119"/>
                    </a:cubicBezTo>
                    <a:cubicBezTo>
                      <a:pt x="1084" y="96"/>
                      <a:pt x="1096" y="72"/>
                      <a:pt x="1108" y="36"/>
                    </a:cubicBezTo>
                    <a:cubicBezTo>
                      <a:pt x="1108" y="36"/>
                      <a:pt x="1096" y="24"/>
                      <a:pt x="1096" y="12"/>
                    </a:cubicBezTo>
                    <a:cubicBezTo>
                      <a:pt x="1084" y="12"/>
                      <a:pt x="1072" y="0"/>
                      <a:pt x="10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3"/>
              <p:cNvSpPr/>
              <p:nvPr/>
            </p:nvSpPr>
            <p:spPr>
              <a:xfrm>
                <a:off x="7368475" y="2716475"/>
                <a:ext cx="2562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418" extrusionOk="0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893" y="107"/>
                      <a:pt x="858" y="155"/>
                      <a:pt x="810" y="203"/>
                    </a:cubicBezTo>
                    <a:cubicBezTo>
                      <a:pt x="798" y="227"/>
                      <a:pt x="774" y="250"/>
                      <a:pt x="762" y="286"/>
                    </a:cubicBezTo>
                    <a:cubicBezTo>
                      <a:pt x="727" y="357"/>
                      <a:pt x="691" y="417"/>
                      <a:pt x="643" y="465"/>
                    </a:cubicBezTo>
                    <a:lnTo>
                      <a:pt x="619" y="500"/>
                    </a:lnTo>
                    <a:cubicBezTo>
                      <a:pt x="596" y="536"/>
                      <a:pt x="572" y="584"/>
                      <a:pt x="548" y="619"/>
                    </a:cubicBezTo>
                    <a:lnTo>
                      <a:pt x="417" y="798"/>
                    </a:lnTo>
                    <a:lnTo>
                      <a:pt x="310" y="977"/>
                    </a:lnTo>
                    <a:cubicBezTo>
                      <a:pt x="286" y="1000"/>
                      <a:pt x="262" y="1024"/>
                      <a:pt x="250" y="1060"/>
                    </a:cubicBezTo>
                    <a:cubicBezTo>
                      <a:pt x="215" y="1119"/>
                      <a:pt x="167" y="1167"/>
                      <a:pt x="119" y="1215"/>
                    </a:cubicBezTo>
                    <a:cubicBezTo>
                      <a:pt x="119" y="1215"/>
                      <a:pt x="108" y="1227"/>
                      <a:pt x="84" y="1239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24" y="1370"/>
                      <a:pt x="48" y="1393"/>
                    </a:cubicBezTo>
                    <a:cubicBezTo>
                      <a:pt x="72" y="1405"/>
                      <a:pt x="96" y="1417"/>
                      <a:pt x="108" y="1417"/>
                    </a:cubicBezTo>
                    <a:lnTo>
                      <a:pt x="179" y="1417"/>
                    </a:lnTo>
                    <a:cubicBezTo>
                      <a:pt x="227" y="1405"/>
                      <a:pt x="262" y="1381"/>
                      <a:pt x="286" y="1346"/>
                    </a:cubicBezTo>
                    <a:cubicBezTo>
                      <a:pt x="310" y="1322"/>
                      <a:pt x="346" y="1298"/>
                      <a:pt x="358" y="1250"/>
                    </a:cubicBezTo>
                    <a:cubicBezTo>
                      <a:pt x="381" y="1191"/>
                      <a:pt x="417" y="1143"/>
                      <a:pt x="453" y="1084"/>
                    </a:cubicBezTo>
                    <a:cubicBezTo>
                      <a:pt x="465" y="1060"/>
                      <a:pt x="477" y="1036"/>
                      <a:pt x="489" y="1024"/>
                    </a:cubicBezTo>
                    <a:cubicBezTo>
                      <a:pt x="524" y="953"/>
                      <a:pt x="560" y="893"/>
                      <a:pt x="596" y="834"/>
                    </a:cubicBezTo>
                    <a:cubicBezTo>
                      <a:pt x="619" y="786"/>
                      <a:pt x="655" y="703"/>
                      <a:pt x="691" y="643"/>
                    </a:cubicBezTo>
                    <a:cubicBezTo>
                      <a:pt x="703" y="608"/>
                      <a:pt x="727" y="584"/>
                      <a:pt x="739" y="548"/>
                    </a:cubicBezTo>
                    <a:cubicBezTo>
                      <a:pt x="786" y="477"/>
                      <a:pt x="798" y="393"/>
                      <a:pt x="858" y="334"/>
                    </a:cubicBezTo>
                    <a:cubicBezTo>
                      <a:pt x="881" y="322"/>
                      <a:pt x="881" y="286"/>
                      <a:pt x="905" y="262"/>
                    </a:cubicBezTo>
                    <a:cubicBezTo>
                      <a:pt x="929" y="215"/>
                      <a:pt x="953" y="167"/>
                      <a:pt x="977" y="119"/>
                    </a:cubicBezTo>
                    <a:cubicBezTo>
                      <a:pt x="1000" y="96"/>
                      <a:pt x="1000" y="72"/>
                      <a:pt x="1012" y="36"/>
                    </a:cubicBezTo>
                    <a:cubicBezTo>
                      <a:pt x="1024" y="36"/>
                      <a:pt x="1012" y="24"/>
                      <a:pt x="1012" y="12"/>
                    </a:cubicBezTo>
                    <a:lnTo>
                      <a:pt x="1000" y="12"/>
                    </a:lnTo>
                    <a:cubicBezTo>
                      <a:pt x="1000" y="12"/>
                      <a:pt x="989" y="0"/>
                      <a:pt x="98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3"/>
              <p:cNvSpPr/>
              <p:nvPr/>
            </p:nvSpPr>
            <p:spPr>
              <a:xfrm>
                <a:off x="7402700" y="2721525"/>
                <a:ext cx="22050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228" extrusionOk="0">
                    <a:moveTo>
                      <a:pt x="846" y="1"/>
                    </a:moveTo>
                    <a:cubicBezTo>
                      <a:pt x="846" y="1"/>
                      <a:pt x="834" y="1"/>
                      <a:pt x="834" y="13"/>
                    </a:cubicBezTo>
                    <a:cubicBezTo>
                      <a:pt x="822" y="25"/>
                      <a:pt x="822" y="36"/>
                      <a:pt x="810" y="48"/>
                    </a:cubicBezTo>
                    <a:cubicBezTo>
                      <a:pt x="774" y="96"/>
                      <a:pt x="739" y="132"/>
                      <a:pt x="703" y="167"/>
                    </a:cubicBezTo>
                    <a:cubicBezTo>
                      <a:pt x="691" y="191"/>
                      <a:pt x="667" y="215"/>
                      <a:pt x="655" y="239"/>
                    </a:cubicBezTo>
                    <a:cubicBezTo>
                      <a:pt x="632" y="298"/>
                      <a:pt x="596" y="346"/>
                      <a:pt x="560" y="394"/>
                    </a:cubicBezTo>
                    <a:lnTo>
                      <a:pt x="548" y="417"/>
                    </a:lnTo>
                    <a:cubicBezTo>
                      <a:pt x="524" y="453"/>
                      <a:pt x="501" y="489"/>
                      <a:pt x="477" y="525"/>
                    </a:cubicBezTo>
                    <a:lnTo>
                      <a:pt x="370" y="679"/>
                    </a:lnTo>
                    <a:lnTo>
                      <a:pt x="274" y="834"/>
                    </a:lnTo>
                    <a:cubicBezTo>
                      <a:pt x="263" y="858"/>
                      <a:pt x="239" y="882"/>
                      <a:pt x="227" y="906"/>
                    </a:cubicBezTo>
                    <a:cubicBezTo>
                      <a:pt x="203" y="953"/>
                      <a:pt x="167" y="1001"/>
                      <a:pt x="120" y="1037"/>
                    </a:cubicBezTo>
                    <a:cubicBezTo>
                      <a:pt x="108" y="1037"/>
                      <a:pt x="108" y="1048"/>
                      <a:pt x="84" y="1048"/>
                    </a:cubicBezTo>
                    <a:cubicBezTo>
                      <a:pt x="24" y="1060"/>
                      <a:pt x="1" y="1084"/>
                      <a:pt x="24" y="1144"/>
                    </a:cubicBezTo>
                    <a:lnTo>
                      <a:pt x="24" y="1156"/>
                    </a:lnTo>
                    <a:cubicBezTo>
                      <a:pt x="24" y="1156"/>
                      <a:pt x="36" y="1168"/>
                      <a:pt x="60" y="1191"/>
                    </a:cubicBezTo>
                    <a:cubicBezTo>
                      <a:pt x="84" y="1203"/>
                      <a:pt x="108" y="1215"/>
                      <a:pt x="120" y="1215"/>
                    </a:cubicBezTo>
                    <a:cubicBezTo>
                      <a:pt x="143" y="1227"/>
                      <a:pt x="167" y="1227"/>
                      <a:pt x="179" y="1227"/>
                    </a:cubicBezTo>
                    <a:cubicBezTo>
                      <a:pt x="239" y="1215"/>
                      <a:pt x="263" y="1191"/>
                      <a:pt x="286" y="1156"/>
                    </a:cubicBezTo>
                    <a:cubicBezTo>
                      <a:pt x="298" y="1132"/>
                      <a:pt x="334" y="1120"/>
                      <a:pt x="346" y="1084"/>
                    </a:cubicBezTo>
                    <a:cubicBezTo>
                      <a:pt x="358" y="1025"/>
                      <a:pt x="393" y="989"/>
                      <a:pt x="429" y="929"/>
                    </a:cubicBezTo>
                    <a:cubicBezTo>
                      <a:pt x="429" y="917"/>
                      <a:pt x="441" y="906"/>
                      <a:pt x="453" y="882"/>
                    </a:cubicBezTo>
                    <a:cubicBezTo>
                      <a:pt x="489" y="834"/>
                      <a:pt x="513" y="775"/>
                      <a:pt x="536" y="727"/>
                    </a:cubicBezTo>
                    <a:cubicBezTo>
                      <a:pt x="560" y="679"/>
                      <a:pt x="596" y="608"/>
                      <a:pt x="608" y="560"/>
                    </a:cubicBezTo>
                    <a:cubicBezTo>
                      <a:pt x="620" y="536"/>
                      <a:pt x="644" y="501"/>
                      <a:pt x="655" y="477"/>
                    </a:cubicBezTo>
                    <a:cubicBezTo>
                      <a:pt x="691" y="417"/>
                      <a:pt x="703" y="346"/>
                      <a:pt x="751" y="298"/>
                    </a:cubicBezTo>
                    <a:cubicBezTo>
                      <a:pt x="774" y="275"/>
                      <a:pt x="774" y="251"/>
                      <a:pt x="786" y="227"/>
                    </a:cubicBezTo>
                    <a:cubicBezTo>
                      <a:pt x="810" y="191"/>
                      <a:pt x="834" y="155"/>
                      <a:pt x="858" y="108"/>
                    </a:cubicBezTo>
                    <a:cubicBezTo>
                      <a:pt x="870" y="84"/>
                      <a:pt x="870" y="60"/>
                      <a:pt x="882" y="36"/>
                    </a:cubicBezTo>
                    <a:cubicBezTo>
                      <a:pt x="882" y="36"/>
                      <a:pt x="870" y="25"/>
                      <a:pt x="870" y="13"/>
                    </a:cubicBezTo>
                    <a:cubicBezTo>
                      <a:pt x="858" y="1"/>
                      <a:pt x="846" y="1"/>
                      <a:pt x="84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3" name="Google Shape;1673;p33"/>
            <p:cNvSpPr txBox="1"/>
            <p:nvPr/>
          </p:nvSpPr>
          <p:spPr>
            <a:xfrm>
              <a:off x="6644160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December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4" name="Google Shape;1674;p33"/>
            <p:cNvSpPr txBox="1"/>
            <p:nvPr/>
          </p:nvSpPr>
          <p:spPr>
            <a:xfrm>
              <a:off x="6854010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6157499" y="682883"/>
            <a:ext cx="1884600" cy="3065505"/>
            <a:chOff x="6172300" y="682883"/>
            <a:chExt cx="1884600" cy="3065505"/>
          </a:xfrm>
        </p:grpSpPr>
        <p:sp>
          <p:nvSpPr>
            <p:cNvPr id="107" name="Google Shape;107;p16"/>
            <p:cNvSpPr/>
            <p:nvPr/>
          </p:nvSpPr>
          <p:spPr>
            <a:xfrm>
              <a:off x="6502777" y="2351932"/>
              <a:ext cx="1185659" cy="384212"/>
            </a:xfrm>
            <a:custGeom>
              <a:avLst/>
              <a:gdLst/>
              <a:ahLst/>
              <a:cxnLst/>
              <a:rect l="l" t="t" r="r" b="b"/>
              <a:pathLst>
                <a:path w="39244" h="12717" extrusionOk="0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8" name="Google Shape;108;p16"/>
            <p:cNvGrpSpPr/>
            <p:nvPr/>
          </p:nvGrpSpPr>
          <p:grpSpPr>
            <a:xfrm>
              <a:off x="7100970" y="1523888"/>
              <a:ext cx="22690" cy="608648"/>
              <a:chOff x="7100970" y="1523888"/>
              <a:chExt cx="22690" cy="608648"/>
            </a:xfrm>
          </p:grpSpPr>
          <p:sp>
            <p:nvSpPr>
              <p:cNvPr id="109" name="Google Shape;109;p16"/>
              <p:cNvSpPr/>
              <p:nvPr/>
            </p:nvSpPr>
            <p:spPr>
              <a:xfrm>
                <a:off x="7100970" y="1523888"/>
                <a:ext cx="22690" cy="59368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65" extrusionOk="0">
                    <a:moveTo>
                      <a:pt x="60" y="0"/>
                    </a:moveTo>
                    <a:lnTo>
                      <a:pt x="0" y="60"/>
                    </a:lnTo>
                    <a:lnTo>
                      <a:pt x="0" y="572"/>
                    </a:lnTo>
                    <a:lnTo>
                      <a:pt x="0" y="1096"/>
                    </a:lnTo>
                    <a:lnTo>
                      <a:pt x="0" y="1608"/>
                    </a:lnTo>
                    <a:lnTo>
                      <a:pt x="0" y="1941"/>
                    </a:lnTo>
                    <a:lnTo>
                      <a:pt x="96" y="1941"/>
                    </a:lnTo>
                    <a:lnTo>
                      <a:pt x="131" y="1846"/>
                    </a:lnTo>
                    <a:lnTo>
                      <a:pt x="107" y="1941"/>
                    </a:lnTo>
                    <a:lnTo>
                      <a:pt x="238" y="1941"/>
                    </a:lnTo>
                    <a:cubicBezTo>
                      <a:pt x="286" y="1953"/>
                      <a:pt x="334" y="1965"/>
                      <a:pt x="381" y="1965"/>
                    </a:cubicBezTo>
                    <a:cubicBezTo>
                      <a:pt x="429" y="1965"/>
                      <a:pt x="477" y="1953"/>
                      <a:pt x="524" y="1941"/>
                    </a:cubicBezTo>
                    <a:lnTo>
                      <a:pt x="750" y="1941"/>
                    </a:lnTo>
                    <a:lnTo>
                      <a:pt x="750" y="1572"/>
                    </a:lnTo>
                    <a:lnTo>
                      <a:pt x="750" y="1048"/>
                    </a:lnTo>
                    <a:lnTo>
                      <a:pt x="750" y="536"/>
                    </a:lnTo>
                    <a:lnTo>
                      <a:pt x="750" y="12"/>
                    </a:lnTo>
                    <a:lnTo>
                      <a:pt x="727" y="0"/>
                    </a:lnTo>
                    <a:lnTo>
                      <a:pt x="667" y="191"/>
                    </a:lnTo>
                    <a:cubicBezTo>
                      <a:pt x="667" y="179"/>
                      <a:pt x="655" y="167"/>
                      <a:pt x="655" y="167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7102390" y="1602650"/>
                <a:ext cx="393" cy="1118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1" y="1"/>
                    </a:moveTo>
                    <a:lnTo>
                      <a:pt x="1" y="3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7100970" y="1602650"/>
                <a:ext cx="22327" cy="6084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14" extrusionOk="0">
                    <a:moveTo>
                      <a:pt x="381" y="1"/>
                    </a:moveTo>
                    <a:cubicBezTo>
                      <a:pt x="298" y="1"/>
                      <a:pt x="238" y="25"/>
                      <a:pt x="179" y="72"/>
                    </a:cubicBezTo>
                    <a:lnTo>
                      <a:pt x="60" y="72"/>
                    </a:lnTo>
                    <a:lnTo>
                      <a:pt x="0" y="37"/>
                    </a:lnTo>
                    <a:lnTo>
                      <a:pt x="0" y="561"/>
                    </a:lnTo>
                    <a:lnTo>
                      <a:pt x="0" y="1072"/>
                    </a:lnTo>
                    <a:lnTo>
                      <a:pt x="0" y="1596"/>
                    </a:lnTo>
                    <a:lnTo>
                      <a:pt x="0" y="2013"/>
                    </a:lnTo>
                    <a:lnTo>
                      <a:pt x="738" y="2013"/>
                    </a:lnTo>
                    <a:lnTo>
                      <a:pt x="738" y="1549"/>
                    </a:lnTo>
                    <a:lnTo>
                      <a:pt x="738" y="1025"/>
                    </a:lnTo>
                    <a:lnTo>
                      <a:pt x="738" y="513"/>
                    </a:lnTo>
                    <a:lnTo>
                      <a:pt x="738" y="72"/>
                    </a:lnTo>
                    <a:lnTo>
                      <a:pt x="572" y="72"/>
                    </a:lnTo>
                    <a:cubicBezTo>
                      <a:pt x="524" y="25"/>
                      <a:pt x="453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7100970" y="1681079"/>
                <a:ext cx="22327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4" extrusionOk="0">
                    <a:moveTo>
                      <a:pt x="381" y="0"/>
                    </a:moveTo>
                    <a:cubicBezTo>
                      <a:pt x="369" y="0"/>
                      <a:pt x="369" y="0"/>
                      <a:pt x="357" y="12"/>
                    </a:cubicBezTo>
                    <a:lnTo>
                      <a:pt x="0" y="12"/>
                    </a:lnTo>
                    <a:lnTo>
                      <a:pt x="0" y="36"/>
                    </a:lnTo>
                    <a:lnTo>
                      <a:pt x="0" y="548"/>
                    </a:lnTo>
                    <a:lnTo>
                      <a:pt x="0" y="1072"/>
                    </a:lnTo>
                    <a:lnTo>
                      <a:pt x="0" y="1584"/>
                    </a:lnTo>
                    <a:lnTo>
                      <a:pt x="0" y="1941"/>
                    </a:lnTo>
                    <a:lnTo>
                      <a:pt x="274" y="1941"/>
                    </a:lnTo>
                    <a:cubicBezTo>
                      <a:pt x="310" y="1953"/>
                      <a:pt x="346" y="1953"/>
                      <a:pt x="381" y="1953"/>
                    </a:cubicBezTo>
                    <a:cubicBezTo>
                      <a:pt x="417" y="1953"/>
                      <a:pt x="453" y="1953"/>
                      <a:pt x="477" y="1941"/>
                    </a:cubicBezTo>
                    <a:lnTo>
                      <a:pt x="738" y="1941"/>
                    </a:lnTo>
                    <a:lnTo>
                      <a:pt x="738" y="1536"/>
                    </a:lnTo>
                    <a:lnTo>
                      <a:pt x="738" y="1024"/>
                    </a:lnTo>
                    <a:lnTo>
                      <a:pt x="738" y="501"/>
                    </a:lnTo>
                    <a:lnTo>
                      <a:pt x="738" y="12"/>
                    </a:lnTo>
                    <a:lnTo>
                      <a:pt x="405" y="12"/>
                    </a:lnTo>
                    <a:cubicBezTo>
                      <a:pt x="393" y="0"/>
                      <a:pt x="381" y="0"/>
                      <a:pt x="38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7100970" y="1757696"/>
                <a:ext cx="22327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85" extrusionOk="0">
                    <a:moveTo>
                      <a:pt x="60" y="1"/>
                    </a:moveTo>
                    <a:lnTo>
                      <a:pt x="0" y="84"/>
                    </a:lnTo>
                    <a:lnTo>
                      <a:pt x="0" y="596"/>
                    </a:lnTo>
                    <a:lnTo>
                      <a:pt x="0" y="1120"/>
                    </a:lnTo>
                    <a:lnTo>
                      <a:pt x="0" y="1632"/>
                    </a:lnTo>
                    <a:lnTo>
                      <a:pt x="0" y="2084"/>
                    </a:lnTo>
                    <a:lnTo>
                      <a:pt x="738" y="2084"/>
                    </a:lnTo>
                    <a:lnTo>
                      <a:pt x="738" y="1596"/>
                    </a:lnTo>
                    <a:lnTo>
                      <a:pt x="738" y="1072"/>
                    </a:lnTo>
                    <a:lnTo>
                      <a:pt x="738" y="560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7102390" y="1838271"/>
                <a:ext cx="393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7100970" y="1838271"/>
                <a:ext cx="22327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4" extrusionOk="0">
                    <a:moveTo>
                      <a:pt x="0" y="0"/>
                    </a:moveTo>
                    <a:lnTo>
                      <a:pt x="0" y="524"/>
                    </a:lnTo>
                    <a:lnTo>
                      <a:pt x="0" y="1036"/>
                    </a:lnTo>
                    <a:lnTo>
                      <a:pt x="0" y="1560"/>
                    </a:lnTo>
                    <a:lnTo>
                      <a:pt x="0" y="1953"/>
                    </a:lnTo>
                    <a:lnTo>
                      <a:pt x="738" y="1953"/>
                    </a:lnTo>
                    <a:lnTo>
                      <a:pt x="738" y="1513"/>
                    </a:lnTo>
                    <a:lnTo>
                      <a:pt x="738" y="989"/>
                    </a:lnTo>
                    <a:lnTo>
                      <a:pt x="738" y="477"/>
                    </a:lnTo>
                    <a:lnTo>
                      <a:pt x="738" y="12"/>
                    </a:lnTo>
                    <a:lnTo>
                      <a:pt x="477" y="12"/>
                    </a:lnTo>
                    <a:cubicBezTo>
                      <a:pt x="453" y="0"/>
                      <a:pt x="417" y="0"/>
                      <a:pt x="381" y="0"/>
                    </a:cubicBezTo>
                    <a:cubicBezTo>
                      <a:pt x="346" y="0"/>
                      <a:pt x="310" y="0"/>
                      <a:pt x="274" y="12"/>
                    </a:cubicBezTo>
                    <a:lnTo>
                      <a:pt x="6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7100970" y="1915251"/>
                <a:ext cx="22690" cy="6045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01" extrusionOk="0">
                    <a:moveTo>
                      <a:pt x="48" y="0"/>
                    </a:moveTo>
                    <a:lnTo>
                      <a:pt x="0" y="48"/>
                    </a:lnTo>
                    <a:lnTo>
                      <a:pt x="0" y="560"/>
                    </a:lnTo>
                    <a:lnTo>
                      <a:pt x="0" y="1084"/>
                    </a:lnTo>
                    <a:lnTo>
                      <a:pt x="0" y="1596"/>
                    </a:lnTo>
                    <a:lnTo>
                      <a:pt x="0" y="1929"/>
                    </a:lnTo>
                    <a:lnTo>
                      <a:pt x="179" y="1929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29"/>
                    </a:cubicBezTo>
                    <a:lnTo>
                      <a:pt x="750" y="1929"/>
                    </a:lnTo>
                    <a:lnTo>
                      <a:pt x="750" y="1548"/>
                    </a:lnTo>
                    <a:lnTo>
                      <a:pt x="750" y="1036"/>
                    </a:lnTo>
                    <a:lnTo>
                      <a:pt x="750" y="512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7100970" y="1995101"/>
                <a:ext cx="22327" cy="593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66" extrusionOk="0">
                    <a:moveTo>
                      <a:pt x="381" y="1"/>
                    </a:moveTo>
                    <a:cubicBezTo>
                      <a:pt x="334" y="1"/>
                      <a:pt x="286" y="13"/>
                      <a:pt x="238" y="36"/>
                    </a:cubicBezTo>
                    <a:lnTo>
                      <a:pt x="0" y="36"/>
                    </a:lnTo>
                    <a:lnTo>
                      <a:pt x="0" y="501"/>
                    </a:lnTo>
                    <a:lnTo>
                      <a:pt x="0" y="1025"/>
                    </a:lnTo>
                    <a:lnTo>
                      <a:pt x="0" y="1537"/>
                    </a:lnTo>
                    <a:lnTo>
                      <a:pt x="0" y="1965"/>
                    </a:lnTo>
                    <a:lnTo>
                      <a:pt x="738" y="1965"/>
                    </a:lnTo>
                    <a:lnTo>
                      <a:pt x="738" y="1501"/>
                    </a:lnTo>
                    <a:lnTo>
                      <a:pt x="738" y="977"/>
                    </a:lnTo>
                    <a:lnTo>
                      <a:pt x="738" y="465"/>
                    </a:lnTo>
                    <a:lnTo>
                      <a:pt x="738" y="36"/>
                    </a:lnTo>
                    <a:lnTo>
                      <a:pt x="524" y="36"/>
                    </a:lnTo>
                    <a:cubicBezTo>
                      <a:pt x="477" y="13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7100970" y="2072443"/>
                <a:ext cx="22327" cy="6009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89" extrusionOk="0">
                    <a:moveTo>
                      <a:pt x="0" y="0"/>
                    </a:moveTo>
                    <a:lnTo>
                      <a:pt x="0" y="536"/>
                    </a:lnTo>
                    <a:lnTo>
                      <a:pt x="0" y="1048"/>
                    </a:lnTo>
                    <a:lnTo>
                      <a:pt x="0" y="1572"/>
                    </a:lnTo>
                    <a:lnTo>
                      <a:pt x="0" y="1941"/>
                    </a:lnTo>
                    <a:lnTo>
                      <a:pt x="203" y="1941"/>
                    </a:lnTo>
                    <a:cubicBezTo>
                      <a:pt x="250" y="1965"/>
                      <a:pt x="310" y="1989"/>
                      <a:pt x="381" y="1989"/>
                    </a:cubicBezTo>
                    <a:cubicBezTo>
                      <a:pt x="441" y="1989"/>
                      <a:pt x="500" y="1965"/>
                      <a:pt x="560" y="1941"/>
                    </a:cubicBezTo>
                    <a:lnTo>
                      <a:pt x="738" y="1941"/>
                    </a:lnTo>
                    <a:lnTo>
                      <a:pt x="738" y="1524"/>
                    </a:lnTo>
                    <a:lnTo>
                      <a:pt x="738" y="1001"/>
                    </a:lnTo>
                    <a:lnTo>
                      <a:pt x="738" y="489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16"/>
            <p:cNvSpPr/>
            <p:nvPr/>
          </p:nvSpPr>
          <p:spPr>
            <a:xfrm>
              <a:off x="7064625" y="2163441"/>
              <a:ext cx="95713" cy="95713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83354" y="682883"/>
              <a:ext cx="658300" cy="742502"/>
            </a:xfrm>
            <a:custGeom>
              <a:avLst/>
              <a:gdLst/>
              <a:ahLst/>
              <a:cxnLst/>
              <a:rect l="l" t="t" r="r" b="b"/>
              <a:pathLst>
                <a:path w="21789" h="24576" extrusionOk="0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99"/>
                    <a:pt x="0" y="6418"/>
                    <a:pt x="0" y="7085"/>
                  </a:cubicBezTo>
                  <a:lnTo>
                    <a:pt x="0" y="17491"/>
                  </a:lnTo>
                  <a:cubicBezTo>
                    <a:pt x="0" y="18170"/>
                    <a:pt x="357" y="18789"/>
                    <a:pt x="941" y="19122"/>
                  </a:cubicBezTo>
                  <a:lnTo>
                    <a:pt x="9954" y="24325"/>
                  </a:lnTo>
                  <a:cubicBezTo>
                    <a:pt x="10245" y="24492"/>
                    <a:pt x="10570" y="24575"/>
                    <a:pt x="10894" y="24575"/>
                  </a:cubicBezTo>
                  <a:cubicBezTo>
                    <a:pt x="11219" y="24575"/>
                    <a:pt x="11543" y="24492"/>
                    <a:pt x="11835" y="24325"/>
                  </a:cubicBezTo>
                  <a:lnTo>
                    <a:pt x="20836" y="19122"/>
                  </a:lnTo>
                  <a:cubicBezTo>
                    <a:pt x="21419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19" y="5799"/>
                    <a:pt x="20836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851330" y="759862"/>
              <a:ext cx="522344" cy="588630"/>
            </a:xfrm>
            <a:custGeom>
              <a:avLst/>
              <a:gdLst/>
              <a:ahLst/>
              <a:cxnLst/>
              <a:rect l="l" t="t" r="r" b="b"/>
              <a:pathLst>
                <a:path w="17289" h="19483" extrusionOk="0">
                  <a:moveTo>
                    <a:pt x="8640" y="1"/>
                  </a:moveTo>
                  <a:cubicBezTo>
                    <a:pt x="8373" y="1"/>
                    <a:pt x="8109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9" y="19414"/>
                    <a:pt x="8373" y="19482"/>
                    <a:pt x="8640" y="19482"/>
                  </a:cubicBezTo>
                  <a:cubicBezTo>
                    <a:pt x="8906" y="19482"/>
                    <a:pt x="9174" y="19414"/>
                    <a:pt x="9418" y="19277"/>
                  </a:cubicBezTo>
                  <a:lnTo>
                    <a:pt x="16514" y="15181"/>
                  </a:lnTo>
                  <a:cubicBezTo>
                    <a:pt x="16991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1" y="4585"/>
                    <a:pt x="16514" y="4311"/>
                  </a:cubicBezTo>
                  <a:lnTo>
                    <a:pt x="9418" y="215"/>
                  </a:lnTo>
                  <a:cubicBezTo>
                    <a:pt x="9174" y="72"/>
                    <a:pt x="8906" y="1"/>
                    <a:pt x="8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000606" y="957719"/>
              <a:ext cx="223421" cy="208648"/>
            </a:xfrm>
            <a:custGeom>
              <a:avLst/>
              <a:gdLst/>
              <a:ahLst/>
              <a:cxnLst/>
              <a:rect l="l" t="t" r="r" b="b"/>
              <a:pathLst>
                <a:path w="7395" h="6906" extrusionOk="0">
                  <a:moveTo>
                    <a:pt x="1584" y="2036"/>
                  </a:moveTo>
                  <a:cubicBezTo>
                    <a:pt x="1977" y="2036"/>
                    <a:pt x="2286" y="2357"/>
                    <a:pt x="2286" y="2750"/>
                  </a:cubicBezTo>
                  <a:cubicBezTo>
                    <a:pt x="2286" y="3143"/>
                    <a:pt x="1977" y="3453"/>
                    <a:pt x="1584" y="3453"/>
                  </a:cubicBezTo>
                  <a:cubicBezTo>
                    <a:pt x="1191" y="3453"/>
                    <a:pt x="870" y="3143"/>
                    <a:pt x="870" y="2750"/>
                  </a:cubicBezTo>
                  <a:cubicBezTo>
                    <a:pt x="870" y="2357"/>
                    <a:pt x="1191" y="2036"/>
                    <a:pt x="1584" y="2036"/>
                  </a:cubicBezTo>
                  <a:close/>
                  <a:moveTo>
                    <a:pt x="3703" y="2036"/>
                  </a:moveTo>
                  <a:cubicBezTo>
                    <a:pt x="4096" y="2036"/>
                    <a:pt x="4406" y="2357"/>
                    <a:pt x="4406" y="2750"/>
                  </a:cubicBezTo>
                  <a:cubicBezTo>
                    <a:pt x="4406" y="3143"/>
                    <a:pt x="4096" y="3453"/>
                    <a:pt x="3703" y="3453"/>
                  </a:cubicBezTo>
                  <a:cubicBezTo>
                    <a:pt x="3310" y="3453"/>
                    <a:pt x="2989" y="3143"/>
                    <a:pt x="2989" y="2750"/>
                  </a:cubicBezTo>
                  <a:cubicBezTo>
                    <a:pt x="2989" y="2357"/>
                    <a:pt x="3310" y="2036"/>
                    <a:pt x="3703" y="2036"/>
                  </a:cubicBezTo>
                  <a:close/>
                  <a:moveTo>
                    <a:pt x="5811" y="2036"/>
                  </a:moveTo>
                  <a:cubicBezTo>
                    <a:pt x="6204" y="2036"/>
                    <a:pt x="6525" y="2357"/>
                    <a:pt x="6525" y="2750"/>
                  </a:cubicBezTo>
                  <a:cubicBezTo>
                    <a:pt x="6525" y="3143"/>
                    <a:pt x="6204" y="3453"/>
                    <a:pt x="5811" y="3453"/>
                  </a:cubicBezTo>
                  <a:cubicBezTo>
                    <a:pt x="5418" y="3453"/>
                    <a:pt x="5096" y="3143"/>
                    <a:pt x="5096" y="2750"/>
                  </a:cubicBezTo>
                  <a:cubicBezTo>
                    <a:pt x="5096" y="2357"/>
                    <a:pt x="5418" y="2036"/>
                    <a:pt x="5811" y="2036"/>
                  </a:cubicBezTo>
                  <a:close/>
                  <a:moveTo>
                    <a:pt x="1143" y="0"/>
                  </a:moveTo>
                  <a:cubicBezTo>
                    <a:pt x="524" y="0"/>
                    <a:pt x="0" y="512"/>
                    <a:pt x="0" y="1143"/>
                  </a:cubicBezTo>
                  <a:lnTo>
                    <a:pt x="0" y="4286"/>
                  </a:lnTo>
                  <a:cubicBezTo>
                    <a:pt x="0" y="4917"/>
                    <a:pt x="524" y="5429"/>
                    <a:pt x="1143" y="5429"/>
                  </a:cubicBezTo>
                  <a:lnTo>
                    <a:pt x="1143" y="6906"/>
                  </a:lnTo>
                  <a:lnTo>
                    <a:pt x="2953" y="5429"/>
                  </a:lnTo>
                  <a:lnTo>
                    <a:pt x="6251" y="5429"/>
                  </a:lnTo>
                  <a:cubicBezTo>
                    <a:pt x="6882" y="5429"/>
                    <a:pt x="7394" y="4917"/>
                    <a:pt x="7394" y="4286"/>
                  </a:cubicBezTo>
                  <a:lnTo>
                    <a:pt x="7394" y="1143"/>
                  </a:lnTo>
                  <a:cubicBezTo>
                    <a:pt x="7394" y="512"/>
                    <a:pt x="6882" y="0"/>
                    <a:pt x="625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172300" y="28666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6172300" y="32134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3624399" y="680375"/>
            <a:ext cx="1884600" cy="3108125"/>
            <a:chOff x="3639200" y="680375"/>
            <a:chExt cx="1884600" cy="3108125"/>
          </a:xfrm>
        </p:grpSpPr>
        <p:sp>
          <p:nvSpPr>
            <p:cNvPr id="126" name="Google Shape;126;p16"/>
            <p:cNvSpPr/>
            <p:nvPr/>
          </p:nvSpPr>
          <p:spPr>
            <a:xfrm>
              <a:off x="3988670" y="2351932"/>
              <a:ext cx="1185659" cy="384212"/>
            </a:xfrm>
            <a:custGeom>
              <a:avLst/>
              <a:gdLst/>
              <a:ahLst/>
              <a:cxnLst/>
              <a:rect l="l" t="t" r="r" b="b"/>
              <a:pathLst>
                <a:path w="39244" h="12717" extrusionOk="0">
                  <a:moveTo>
                    <a:pt x="37934" y="5037"/>
                  </a:move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lnTo>
                    <a:pt x="1417" y="1"/>
                  </a:ln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27" name="Google Shape;127;p16"/>
            <p:cNvGrpSpPr/>
            <p:nvPr/>
          </p:nvGrpSpPr>
          <p:grpSpPr>
            <a:xfrm>
              <a:off x="4570155" y="1523888"/>
              <a:ext cx="22690" cy="608648"/>
              <a:chOff x="4547520" y="1523888"/>
              <a:chExt cx="22690" cy="608648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4547520" y="1523888"/>
                <a:ext cx="22327" cy="5936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65" extrusionOk="0">
                    <a:moveTo>
                      <a:pt x="595" y="0"/>
                    </a:moveTo>
                    <a:lnTo>
                      <a:pt x="441" y="0"/>
                    </a:ln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38" y="1941"/>
                    </a:lnTo>
                    <a:cubicBezTo>
                      <a:pt x="274" y="1953"/>
                      <a:pt x="322" y="1965"/>
                      <a:pt x="369" y="1965"/>
                    </a:cubicBezTo>
                    <a:cubicBezTo>
                      <a:pt x="429" y="1965"/>
                      <a:pt x="476" y="1953"/>
                      <a:pt x="512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547520" y="1602650"/>
                <a:ext cx="22327" cy="6084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14" extrusionOk="0">
                    <a:moveTo>
                      <a:pt x="572" y="72"/>
                    </a:moveTo>
                    <a:cubicBezTo>
                      <a:pt x="524" y="25"/>
                      <a:pt x="453" y="1"/>
                      <a:pt x="369" y="1"/>
                    </a:cubicBezTo>
                    <a:cubicBezTo>
                      <a:pt x="298" y="1"/>
                      <a:pt x="226" y="25"/>
                      <a:pt x="179" y="72"/>
                    </a:cubicBezTo>
                    <a:lnTo>
                      <a:pt x="143" y="72"/>
                    </a:lnTo>
                    <a:lnTo>
                      <a:pt x="0" y="72"/>
                    </a:lnTo>
                    <a:lnTo>
                      <a:pt x="0" y="1954"/>
                    </a:lnTo>
                    <a:lnTo>
                      <a:pt x="0" y="2013"/>
                    </a:lnTo>
                    <a:lnTo>
                      <a:pt x="143" y="2013"/>
                    </a:lnTo>
                    <a:lnTo>
                      <a:pt x="298" y="2013"/>
                    </a:lnTo>
                    <a:lnTo>
                      <a:pt x="441" y="2013"/>
                    </a:lnTo>
                    <a:lnTo>
                      <a:pt x="595" y="2013"/>
                    </a:lnTo>
                    <a:lnTo>
                      <a:pt x="738" y="2013"/>
                    </a:lnTo>
                    <a:lnTo>
                      <a:pt x="738" y="1954"/>
                    </a:lnTo>
                    <a:lnTo>
                      <a:pt x="738" y="72"/>
                    </a:lnTo>
                    <a:lnTo>
                      <a:pt x="595" y="7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547520" y="1681079"/>
                <a:ext cx="22327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4" extrusionOk="0">
                    <a:moveTo>
                      <a:pt x="441" y="12"/>
                    </a:moveTo>
                    <a:lnTo>
                      <a:pt x="393" y="12"/>
                    </a:lnTo>
                    <a:cubicBezTo>
                      <a:pt x="393" y="0"/>
                      <a:pt x="381" y="0"/>
                      <a:pt x="369" y="0"/>
                    </a:cubicBezTo>
                    <a:cubicBezTo>
                      <a:pt x="369" y="0"/>
                      <a:pt x="357" y="0"/>
                      <a:pt x="357" y="12"/>
                    </a:cubicBezTo>
                    <a:lnTo>
                      <a:pt x="298" y="12"/>
                    </a:lnTo>
                    <a:lnTo>
                      <a:pt x="143" y="12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74" y="1941"/>
                    </a:lnTo>
                    <a:cubicBezTo>
                      <a:pt x="310" y="1953"/>
                      <a:pt x="333" y="1953"/>
                      <a:pt x="369" y="1953"/>
                    </a:cubicBezTo>
                    <a:cubicBezTo>
                      <a:pt x="405" y="1953"/>
                      <a:pt x="441" y="1953"/>
                      <a:pt x="476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547520" y="1757696"/>
                <a:ext cx="22327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85" extrusionOk="0">
                    <a:moveTo>
                      <a:pt x="441" y="1"/>
                    </a:moveTo>
                    <a:lnTo>
                      <a:pt x="298" y="1"/>
                    </a:lnTo>
                    <a:lnTo>
                      <a:pt x="143" y="1"/>
                    </a:lnTo>
                    <a:lnTo>
                      <a:pt x="0" y="1"/>
                    </a:lnTo>
                    <a:lnTo>
                      <a:pt x="0" y="60"/>
                    </a:lnTo>
                    <a:lnTo>
                      <a:pt x="0" y="2025"/>
                    </a:lnTo>
                    <a:lnTo>
                      <a:pt x="0" y="2084"/>
                    </a:lnTo>
                    <a:lnTo>
                      <a:pt x="143" y="2084"/>
                    </a:lnTo>
                    <a:lnTo>
                      <a:pt x="298" y="2084"/>
                    </a:lnTo>
                    <a:lnTo>
                      <a:pt x="441" y="2084"/>
                    </a:lnTo>
                    <a:lnTo>
                      <a:pt x="595" y="2084"/>
                    </a:lnTo>
                    <a:lnTo>
                      <a:pt x="738" y="2084"/>
                    </a:lnTo>
                    <a:lnTo>
                      <a:pt x="738" y="2025"/>
                    </a:lnTo>
                    <a:lnTo>
                      <a:pt x="738" y="60"/>
                    </a:lnTo>
                    <a:lnTo>
                      <a:pt x="738" y="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4547520" y="1838271"/>
                <a:ext cx="22327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4" extrusionOk="0">
                    <a:moveTo>
                      <a:pt x="476" y="12"/>
                    </a:moveTo>
                    <a:cubicBezTo>
                      <a:pt x="441" y="0"/>
                      <a:pt x="405" y="0"/>
                      <a:pt x="369" y="0"/>
                    </a:cubicBezTo>
                    <a:cubicBezTo>
                      <a:pt x="333" y="0"/>
                      <a:pt x="310" y="0"/>
                      <a:pt x="274" y="12"/>
                    </a:cubicBezTo>
                    <a:lnTo>
                      <a:pt x="143" y="12"/>
                    </a:lnTo>
                    <a:lnTo>
                      <a:pt x="0" y="12"/>
                    </a:lnTo>
                    <a:lnTo>
                      <a:pt x="0" y="1953"/>
                    </a:lnTo>
                    <a:lnTo>
                      <a:pt x="143" y="1953"/>
                    </a:lnTo>
                    <a:lnTo>
                      <a:pt x="298" y="1953"/>
                    </a:lnTo>
                    <a:lnTo>
                      <a:pt x="357" y="1953"/>
                    </a:lnTo>
                    <a:cubicBezTo>
                      <a:pt x="369" y="1953"/>
                      <a:pt x="369" y="1953"/>
                      <a:pt x="369" y="1953"/>
                    </a:cubicBezTo>
                    <a:cubicBezTo>
                      <a:pt x="381" y="1953"/>
                      <a:pt x="381" y="1953"/>
                      <a:pt x="393" y="1953"/>
                    </a:cubicBezTo>
                    <a:lnTo>
                      <a:pt x="441" y="1953"/>
                    </a:lnTo>
                    <a:lnTo>
                      <a:pt x="595" y="1953"/>
                    </a:lnTo>
                    <a:lnTo>
                      <a:pt x="738" y="1953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547520" y="1915251"/>
                <a:ext cx="22327" cy="6045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01" extrusionOk="0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929"/>
                    </a:lnTo>
                    <a:lnTo>
                      <a:pt x="143" y="1929"/>
                    </a:lnTo>
                    <a:lnTo>
                      <a:pt x="179" y="1929"/>
                    </a:lnTo>
                    <a:cubicBezTo>
                      <a:pt x="226" y="1977"/>
                      <a:pt x="298" y="2001"/>
                      <a:pt x="369" y="2001"/>
                    </a:cubicBezTo>
                    <a:cubicBezTo>
                      <a:pt x="453" y="2001"/>
                      <a:pt x="512" y="1977"/>
                      <a:pt x="572" y="1929"/>
                    </a:cubicBezTo>
                    <a:lnTo>
                      <a:pt x="595" y="1929"/>
                    </a:lnTo>
                    <a:lnTo>
                      <a:pt x="738" y="1929"/>
                    </a:lnTo>
                    <a:lnTo>
                      <a:pt x="738" y="48"/>
                    </a:lnTo>
                    <a:lnTo>
                      <a:pt x="738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4547520" y="1995101"/>
                <a:ext cx="22327" cy="593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66" extrusionOk="0">
                    <a:moveTo>
                      <a:pt x="512" y="36"/>
                    </a:moveTo>
                    <a:cubicBezTo>
                      <a:pt x="476" y="13"/>
                      <a:pt x="429" y="1"/>
                      <a:pt x="369" y="1"/>
                    </a:cubicBezTo>
                    <a:cubicBezTo>
                      <a:pt x="322" y="1"/>
                      <a:pt x="274" y="13"/>
                      <a:pt x="238" y="36"/>
                    </a:cubicBezTo>
                    <a:lnTo>
                      <a:pt x="143" y="36"/>
                    </a:lnTo>
                    <a:lnTo>
                      <a:pt x="0" y="36"/>
                    </a:lnTo>
                    <a:lnTo>
                      <a:pt x="0" y="1953"/>
                    </a:lnTo>
                    <a:lnTo>
                      <a:pt x="0" y="1965"/>
                    </a:lnTo>
                    <a:lnTo>
                      <a:pt x="143" y="1965"/>
                    </a:lnTo>
                    <a:lnTo>
                      <a:pt x="298" y="1965"/>
                    </a:lnTo>
                    <a:lnTo>
                      <a:pt x="441" y="1965"/>
                    </a:lnTo>
                    <a:lnTo>
                      <a:pt x="595" y="1965"/>
                    </a:lnTo>
                    <a:lnTo>
                      <a:pt x="738" y="1965"/>
                    </a:lnTo>
                    <a:lnTo>
                      <a:pt x="738" y="1953"/>
                    </a:lnTo>
                    <a:lnTo>
                      <a:pt x="738" y="36"/>
                    </a:lnTo>
                    <a:lnTo>
                      <a:pt x="595" y="36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4547520" y="2072443"/>
                <a:ext cx="22690" cy="6009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89" extrusionOk="0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36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02" y="1941"/>
                    </a:lnTo>
                    <a:cubicBezTo>
                      <a:pt x="250" y="1965"/>
                      <a:pt x="310" y="1989"/>
                      <a:pt x="369" y="1989"/>
                    </a:cubicBezTo>
                    <a:cubicBezTo>
                      <a:pt x="441" y="1989"/>
                      <a:pt x="500" y="1965"/>
                      <a:pt x="548" y="1941"/>
                    </a:cubicBezTo>
                    <a:lnTo>
                      <a:pt x="595" y="1941"/>
                    </a:lnTo>
                    <a:lnTo>
                      <a:pt x="750" y="1941"/>
                    </a:lnTo>
                    <a:lnTo>
                      <a:pt x="750" y="36"/>
                    </a:lnTo>
                    <a:lnTo>
                      <a:pt x="750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36;p16"/>
            <p:cNvSpPr/>
            <p:nvPr/>
          </p:nvSpPr>
          <p:spPr>
            <a:xfrm>
              <a:off x="4533643" y="2163441"/>
              <a:ext cx="95713" cy="95713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3168" y="1584"/>
                  </a:moveTo>
                  <a:cubicBezTo>
                    <a:pt x="3168" y="2465"/>
                    <a:pt x="2465" y="3168"/>
                    <a:pt x="1584" y="3168"/>
                  </a:cubicBezTo>
                  <a:cubicBezTo>
                    <a:pt x="715" y="3168"/>
                    <a:pt x="1" y="2465"/>
                    <a:pt x="1" y="1584"/>
                  </a:cubicBezTo>
                  <a:cubicBezTo>
                    <a:pt x="1" y="715"/>
                    <a:pt x="715" y="1"/>
                    <a:pt x="1584" y="1"/>
                  </a:cubicBezTo>
                  <a:cubicBezTo>
                    <a:pt x="2465" y="1"/>
                    <a:pt x="3168" y="715"/>
                    <a:pt x="3168" y="1584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252516" y="680375"/>
              <a:ext cx="657968" cy="747518"/>
            </a:xfrm>
            <a:custGeom>
              <a:avLst/>
              <a:gdLst/>
              <a:ahLst/>
              <a:cxnLst/>
              <a:rect l="l" t="t" r="r" b="b"/>
              <a:pathLst>
                <a:path w="21778" h="24742" extrusionOk="0">
                  <a:moveTo>
                    <a:pt x="20837" y="5537"/>
                  </a:moveTo>
                  <a:lnTo>
                    <a:pt x="11836" y="334"/>
                  </a:lnTo>
                  <a:cubicBezTo>
                    <a:pt x="11252" y="0"/>
                    <a:pt x="10526" y="0"/>
                    <a:pt x="9943" y="334"/>
                  </a:cubicBezTo>
                  <a:lnTo>
                    <a:pt x="941" y="5537"/>
                  </a:lnTo>
                  <a:cubicBezTo>
                    <a:pt x="358" y="5882"/>
                    <a:pt x="1" y="6501"/>
                    <a:pt x="1" y="7168"/>
                  </a:cubicBezTo>
                  <a:lnTo>
                    <a:pt x="1" y="17574"/>
                  </a:lnTo>
                  <a:cubicBezTo>
                    <a:pt x="1" y="18253"/>
                    <a:pt x="358" y="18872"/>
                    <a:pt x="941" y="19205"/>
                  </a:cubicBezTo>
                  <a:lnTo>
                    <a:pt x="9943" y="24408"/>
                  </a:lnTo>
                  <a:cubicBezTo>
                    <a:pt x="10526" y="24741"/>
                    <a:pt x="11252" y="24741"/>
                    <a:pt x="11836" y="24408"/>
                  </a:cubicBezTo>
                  <a:lnTo>
                    <a:pt x="20837" y="19205"/>
                  </a:lnTo>
                  <a:cubicBezTo>
                    <a:pt x="21420" y="18872"/>
                    <a:pt x="21777" y="18253"/>
                    <a:pt x="21777" y="17574"/>
                  </a:cubicBezTo>
                  <a:lnTo>
                    <a:pt x="21777" y="7168"/>
                  </a:lnTo>
                  <a:cubicBezTo>
                    <a:pt x="21777" y="6501"/>
                    <a:pt x="21420" y="5882"/>
                    <a:pt x="20837" y="5537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320509" y="759862"/>
              <a:ext cx="521981" cy="588630"/>
            </a:xfrm>
            <a:custGeom>
              <a:avLst/>
              <a:gdLst/>
              <a:ahLst/>
              <a:cxnLst/>
              <a:rect l="l" t="t" r="r" b="b"/>
              <a:pathLst>
                <a:path w="17277" h="19483" extrusionOk="0">
                  <a:moveTo>
                    <a:pt x="8638" y="1"/>
                  </a:moveTo>
                  <a:cubicBezTo>
                    <a:pt x="8373" y="1"/>
                    <a:pt x="8108" y="72"/>
                    <a:pt x="7870" y="215"/>
                  </a:cubicBezTo>
                  <a:lnTo>
                    <a:pt x="762" y="4311"/>
                  </a:lnTo>
                  <a:cubicBezTo>
                    <a:pt x="286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86" y="14895"/>
                    <a:pt x="762" y="15181"/>
                  </a:cubicBezTo>
                  <a:lnTo>
                    <a:pt x="7870" y="19277"/>
                  </a:lnTo>
                  <a:cubicBezTo>
                    <a:pt x="8108" y="19414"/>
                    <a:pt x="8373" y="19482"/>
                    <a:pt x="8638" y="19482"/>
                  </a:cubicBezTo>
                  <a:cubicBezTo>
                    <a:pt x="8903" y="19482"/>
                    <a:pt x="9168" y="19414"/>
                    <a:pt x="9406" y="19277"/>
                  </a:cubicBezTo>
                  <a:lnTo>
                    <a:pt x="16502" y="15181"/>
                  </a:lnTo>
                  <a:cubicBezTo>
                    <a:pt x="16978" y="14895"/>
                    <a:pt x="17276" y="14395"/>
                    <a:pt x="17276" y="13836"/>
                  </a:cubicBezTo>
                  <a:lnTo>
                    <a:pt x="17276" y="5644"/>
                  </a:lnTo>
                  <a:cubicBezTo>
                    <a:pt x="17276" y="5096"/>
                    <a:pt x="16978" y="4585"/>
                    <a:pt x="16502" y="4311"/>
                  </a:cubicBezTo>
                  <a:lnTo>
                    <a:pt x="9406" y="215"/>
                  </a:lnTo>
                  <a:cubicBezTo>
                    <a:pt x="9168" y="72"/>
                    <a:pt x="8903" y="1"/>
                    <a:pt x="8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6"/>
            <p:cNvGrpSpPr/>
            <p:nvPr/>
          </p:nvGrpSpPr>
          <p:grpSpPr>
            <a:xfrm>
              <a:off x="4444610" y="882159"/>
              <a:ext cx="273780" cy="327013"/>
              <a:chOff x="4421985" y="882159"/>
              <a:chExt cx="273780" cy="327013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4474688" y="952674"/>
                <a:ext cx="168374" cy="193541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6406" extrusionOk="0">
                    <a:moveTo>
                      <a:pt x="2786" y="0"/>
                    </a:moveTo>
                    <a:cubicBezTo>
                      <a:pt x="1262" y="0"/>
                      <a:pt x="0" y="1251"/>
                      <a:pt x="0" y="2786"/>
                    </a:cubicBezTo>
                    <a:cubicBezTo>
                      <a:pt x="0" y="3584"/>
                      <a:pt x="357" y="4358"/>
                      <a:pt x="941" y="4870"/>
                    </a:cubicBezTo>
                    <a:cubicBezTo>
                      <a:pt x="1381" y="5311"/>
                      <a:pt x="1345" y="6251"/>
                      <a:pt x="1334" y="6263"/>
                    </a:cubicBezTo>
                    <a:cubicBezTo>
                      <a:pt x="1334" y="6311"/>
                      <a:pt x="1345" y="6334"/>
                      <a:pt x="1381" y="6370"/>
                    </a:cubicBezTo>
                    <a:cubicBezTo>
                      <a:pt x="1417" y="6406"/>
                      <a:pt x="1464" y="6406"/>
                      <a:pt x="1512" y="6406"/>
                    </a:cubicBezTo>
                    <a:lnTo>
                      <a:pt x="4060" y="6406"/>
                    </a:lnTo>
                    <a:cubicBezTo>
                      <a:pt x="4108" y="6406"/>
                      <a:pt x="4143" y="6406"/>
                      <a:pt x="4179" y="6370"/>
                    </a:cubicBezTo>
                    <a:cubicBezTo>
                      <a:pt x="4203" y="6346"/>
                      <a:pt x="4227" y="6311"/>
                      <a:pt x="4227" y="6251"/>
                    </a:cubicBezTo>
                    <a:cubicBezTo>
                      <a:pt x="4227" y="6239"/>
                      <a:pt x="4179" y="5311"/>
                      <a:pt x="4620" y="4870"/>
                    </a:cubicBezTo>
                    <a:cubicBezTo>
                      <a:pt x="4632" y="4858"/>
                      <a:pt x="4643" y="4846"/>
                      <a:pt x="4643" y="4846"/>
                    </a:cubicBezTo>
                    <a:cubicBezTo>
                      <a:pt x="5227" y="4310"/>
                      <a:pt x="5572" y="3560"/>
                      <a:pt x="5572" y="2786"/>
                    </a:cubicBezTo>
                    <a:cubicBezTo>
                      <a:pt x="5572" y="1251"/>
                      <a:pt x="4322" y="0"/>
                      <a:pt x="278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512634" y="1155183"/>
                <a:ext cx="92480" cy="2269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751" extrusionOk="0">
                    <a:moveTo>
                      <a:pt x="2643" y="1"/>
                    </a:moveTo>
                    <a:lnTo>
                      <a:pt x="417" y="1"/>
                    </a:lnTo>
                    <a:cubicBezTo>
                      <a:pt x="191" y="1"/>
                      <a:pt x="0" y="143"/>
                      <a:pt x="0" y="370"/>
                    </a:cubicBezTo>
                    <a:cubicBezTo>
                      <a:pt x="0" y="608"/>
                      <a:pt x="191" y="751"/>
                      <a:pt x="417" y="751"/>
                    </a:cubicBezTo>
                    <a:lnTo>
                      <a:pt x="2631" y="751"/>
                    </a:lnTo>
                    <a:cubicBezTo>
                      <a:pt x="2870" y="751"/>
                      <a:pt x="3060" y="608"/>
                      <a:pt x="3060" y="370"/>
                    </a:cubicBezTo>
                    <a:cubicBezTo>
                      <a:pt x="3060" y="143"/>
                      <a:pt x="2870" y="1"/>
                      <a:pt x="2643" y="1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522710" y="1186845"/>
                <a:ext cx="72329" cy="22327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739" extrusionOk="0">
                    <a:moveTo>
                      <a:pt x="1976" y="0"/>
                    </a:moveTo>
                    <a:lnTo>
                      <a:pt x="417" y="0"/>
                    </a:lnTo>
                    <a:cubicBezTo>
                      <a:pt x="191" y="0"/>
                      <a:pt x="0" y="131"/>
                      <a:pt x="0" y="369"/>
                    </a:cubicBezTo>
                    <a:cubicBezTo>
                      <a:pt x="0" y="596"/>
                      <a:pt x="191" y="739"/>
                      <a:pt x="417" y="739"/>
                    </a:cubicBezTo>
                    <a:lnTo>
                      <a:pt x="1976" y="739"/>
                    </a:lnTo>
                    <a:cubicBezTo>
                      <a:pt x="2203" y="739"/>
                      <a:pt x="2393" y="596"/>
                      <a:pt x="2393" y="369"/>
                    </a:cubicBezTo>
                    <a:cubicBezTo>
                      <a:pt x="2393" y="131"/>
                      <a:pt x="2203" y="0"/>
                      <a:pt x="197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" name="Google Shape;143;p16"/>
              <p:cNvGrpSpPr/>
              <p:nvPr/>
            </p:nvGrpSpPr>
            <p:grpSpPr>
              <a:xfrm>
                <a:off x="4421985" y="882159"/>
                <a:ext cx="273780" cy="105077"/>
                <a:chOff x="4498160" y="882159"/>
                <a:chExt cx="273780" cy="105077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628010" y="882159"/>
                  <a:ext cx="13716" cy="45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1501" extrusionOk="0">
                      <a:moveTo>
                        <a:pt x="227" y="1501"/>
                      </a:moveTo>
                      <a:cubicBezTo>
                        <a:pt x="334" y="1501"/>
                        <a:pt x="453" y="1429"/>
                        <a:pt x="453" y="1334"/>
                      </a:cubicBezTo>
                      <a:lnTo>
                        <a:pt x="453" y="167"/>
                      </a:lnTo>
                      <a:cubicBezTo>
                        <a:pt x="453" y="84"/>
                        <a:pt x="322" y="1"/>
                        <a:pt x="227" y="1"/>
                      </a:cubicBezTo>
                      <a:cubicBezTo>
                        <a:pt x="144" y="1"/>
                        <a:pt x="1" y="84"/>
                        <a:pt x="1" y="167"/>
                      </a:cubicBezTo>
                      <a:lnTo>
                        <a:pt x="1" y="1334"/>
                      </a:lnTo>
                      <a:cubicBezTo>
                        <a:pt x="1" y="1429"/>
                        <a:pt x="144" y="1501"/>
                        <a:pt x="227" y="1501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4692421" y="906268"/>
                  <a:ext cx="31300" cy="40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334" extrusionOk="0">
                      <a:moveTo>
                        <a:pt x="929" y="60"/>
                      </a:moveTo>
                      <a:cubicBezTo>
                        <a:pt x="846" y="0"/>
                        <a:pt x="750" y="36"/>
                        <a:pt x="703" y="108"/>
                      </a:cubicBezTo>
                      <a:lnTo>
                        <a:pt x="60" y="1060"/>
                      </a:lnTo>
                      <a:cubicBezTo>
                        <a:pt x="0" y="1143"/>
                        <a:pt x="24" y="1251"/>
                        <a:pt x="95" y="1310"/>
                      </a:cubicBezTo>
                      <a:cubicBezTo>
                        <a:pt x="131" y="1322"/>
                        <a:pt x="155" y="1334"/>
                        <a:pt x="191" y="1334"/>
                      </a:cubicBezTo>
                      <a:cubicBezTo>
                        <a:pt x="250" y="1334"/>
                        <a:pt x="298" y="1310"/>
                        <a:pt x="334" y="1251"/>
                      </a:cubicBezTo>
                      <a:lnTo>
                        <a:pt x="976" y="298"/>
                      </a:lnTo>
                      <a:cubicBezTo>
                        <a:pt x="1036" y="227"/>
                        <a:pt x="1012" y="120"/>
                        <a:pt x="929" y="6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6"/>
                <p:cNvSpPr/>
                <p:nvPr/>
              </p:nvSpPr>
              <p:spPr>
                <a:xfrm>
                  <a:off x="4548885" y="904818"/>
                  <a:ext cx="30605" cy="40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1347" extrusionOk="0">
                      <a:moveTo>
                        <a:pt x="822" y="1346"/>
                      </a:moveTo>
                      <a:cubicBezTo>
                        <a:pt x="846" y="1346"/>
                        <a:pt x="882" y="1334"/>
                        <a:pt x="905" y="1311"/>
                      </a:cubicBezTo>
                      <a:cubicBezTo>
                        <a:pt x="989" y="1263"/>
                        <a:pt x="1013" y="1156"/>
                        <a:pt x="953" y="1072"/>
                      </a:cubicBezTo>
                      <a:lnTo>
                        <a:pt x="334" y="108"/>
                      </a:lnTo>
                      <a:cubicBezTo>
                        <a:pt x="286" y="25"/>
                        <a:pt x="179" y="1"/>
                        <a:pt x="96" y="48"/>
                      </a:cubicBezTo>
                      <a:cubicBezTo>
                        <a:pt x="12" y="108"/>
                        <a:pt x="1" y="215"/>
                        <a:pt x="48" y="298"/>
                      </a:cubicBezTo>
                      <a:lnTo>
                        <a:pt x="667" y="1263"/>
                      </a:lnTo>
                      <a:cubicBezTo>
                        <a:pt x="703" y="1322"/>
                        <a:pt x="763" y="1346"/>
                        <a:pt x="822" y="134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16"/>
                <p:cNvSpPr/>
                <p:nvPr/>
              </p:nvSpPr>
              <p:spPr>
                <a:xfrm>
                  <a:off x="4498160" y="959502"/>
                  <a:ext cx="42116" cy="27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918" extrusionOk="0">
                      <a:moveTo>
                        <a:pt x="1287" y="596"/>
                      </a:moveTo>
                      <a:lnTo>
                        <a:pt x="275" y="48"/>
                      </a:lnTo>
                      <a:cubicBezTo>
                        <a:pt x="191" y="1"/>
                        <a:pt x="84" y="36"/>
                        <a:pt x="48" y="120"/>
                      </a:cubicBezTo>
                      <a:cubicBezTo>
                        <a:pt x="1" y="191"/>
                        <a:pt x="25" y="310"/>
                        <a:pt x="120" y="346"/>
                      </a:cubicBezTo>
                      <a:lnTo>
                        <a:pt x="1132" y="894"/>
                      </a:lnTo>
                      <a:cubicBezTo>
                        <a:pt x="1156" y="905"/>
                        <a:pt x="1180" y="917"/>
                        <a:pt x="1203" y="917"/>
                      </a:cubicBezTo>
                      <a:cubicBezTo>
                        <a:pt x="1263" y="917"/>
                        <a:pt x="1322" y="882"/>
                        <a:pt x="1358" y="822"/>
                      </a:cubicBezTo>
                      <a:cubicBezTo>
                        <a:pt x="1394" y="751"/>
                        <a:pt x="1370" y="632"/>
                        <a:pt x="1287" y="59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4729461" y="959502"/>
                  <a:ext cx="42479" cy="27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918" extrusionOk="0">
                      <a:moveTo>
                        <a:pt x="1370" y="120"/>
                      </a:moveTo>
                      <a:cubicBezTo>
                        <a:pt x="1322" y="36"/>
                        <a:pt x="1215" y="1"/>
                        <a:pt x="1132" y="48"/>
                      </a:cubicBezTo>
                      <a:lnTo>
                        <a:pt x="120" y="596"/>
                      </a:lnTo>
                      <a:cubicBezTo>
                        <a:pt x="36" y="632"/>
                        <a:pt x="1" y="751"/>
                        <a:pt x="48" y="822"/>
                      </a:cubicBezTo>
                      <a:cubicBezTo>
                        <a:pt x="72" y="882"/>
                        <a:pt x="131" y="917"/>
                        <a:pt x="191" y="917"/>
                      </a:cubicBezTo>
                      <a:cubicBezTo>
                        <a:pt x="227" y="917"/>
                        <a:pt x="251" y="905"/>
                        <a:pt x="274" y="894"/>
                      </a:cubicBezTo>
                      <a:lnTo>
                        <a:pt x="1298" y="346"/>
                      </a:lnTo>
                      <a:cubicBezTo>
                        <a:pt x="1382" y="310"/>
                        <a:pt x="1405" y="191"/>
                        <a:pt x="1370" y="12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9" name="Google Shape;149;p16"/>
            <p:cNvSpPr txBox="1"/>
            <p:nvPr/>
          </p:nvSpPr>
          <p:spPr>
            <a:xfrm>
              <a:off x="3639200" y="29067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3639200" y="3253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4889886" y="1236425"/>
            <a:ext cx="1884600" cy="3226693"/>
            <a:chOff x="4904688" y="1236425"/>
            <a:chExt cx="1884600" cy="3226693"/>
          </a:xfrm>
        </p:grpSpPr>
        <p:sp>
          <p:nvSpPr>
            <p:cNvPr id="152" name="Google Shape;152;p16"/>
            <p:cNvSpPr/>
            <p:nvPr/>
          </p:nvSpPr>
          <p:spPr>
            <a:xfrm>
              <a:off x="5240976" y="2351932"/>
              <a:ext cx="1185659" cy="384212"/>
            </a:xfrm>
            <a:custGeom>
              <a:avLst/>
              <a:gdLst/>
              <a:ahLst/>
              <a:cxnLst/>
              <a:rect l="l" t="t" r="r" b="b"/>
              <a:pathLst>
                <a:path w="39244" h="12717" extrusionOk="0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824064" y="3003358"/>
              <a:ext cx="22690" cy="608315"/>
              <a:chOff x="5824064" y="3003358"/>
              <a:chExt cx="22690" cy="608315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5824064" y="3081788"/>
                <a:ext cx="22690" cy="60818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13" extrusionOk="0">
                    <a:moveTo>
                      <a:pt x="381" y="0"/>
                    </a:moveTo>
                    <a:cubicBezTo>
                      <a:pt x="310" y="0"/>
                      <a:pt x="238" y="36"/>
                      <a:pt x="179" y="84"/>
                    </a:cubicBezTo>
                    <a:lnTo>
                      <a:pt x="0" y="84"/>
                    </a:lnTo>
                    <a:lnTo>
                      <a:pt x="0" y="369"/>
                    </a:lnTo>
                    <a:lnTo>
                      <a:pt x="0" y="1024"/>
                    </a:lnTo>
                    <a:lnTo>
                      <a:pt x="0" y="1679"/>
                    </a:lnTo>
                    <a:lnTo>
                      <a:pt x="0" y="2012"/>
                    </a:lnTo>
                    <a:lnTo>
                      <a:pt x="750" y="2012"/>
                    </a:lnTo>
                    <a:lnTo>
                      <a:pt x="750" y="1524"/>
                    </a:lnTo>
                    <a:lnTo>
                      <a:pt x="750" y="869"/>
                    </a:lnTo>
                    <a:lnTo>
                      <a:pt x="750" y="215"/>
                    </a:lnTo>
                    <a:lnTo>
                      <a:pt x="750" y="84"/>
                    </a:lnTo>
                    <a:lnTo>
                      <a:pt x="584" y="84"/>
                    </a:lnTo>
                    <a:cubicBezTo>
                      <a:pt x="536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824064" y="3551913"/>
                <a:ext cx="22690" cy="5976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78" extrusionOk="0">
                    <a:moveTo>
                      <a:pt x="0" y="1"/>
                    </a:moveTo>
                    <a:lnTo>
                      <a:pt x="0" y="501"/>
                    </a:lnTo>
                    <a:lnTo>
                      <a:pt x="0" y="1156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62" y="1965"/>
                      <a:pt x="322" y="1977"/>
                      <a:pt x="381" y="1977"/>
                    </a:cubicBezTo>
                    <a:cubicBezTo>
                      <a:pt x="441" y="1977"/>
                      <a:pt x="500" y="1965"/>
                      <a:pt x="548" y="1930"/>
                    </a:cubicBezTo>
                    <a:lnTo>
                      <a:pt x="750" y="1930"/>
                    </a:lnTo>
                    <a:lnTo>
                      <a:pt x="750" y="1656"/>
                    </a:lnTo>
                    <a:lnTo>
                      <a:pt x="750" y="1001"/>
                    </a:lnTo>
                    <a:lnTo>
                      <a:pt x="750" y="346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824064" y="3474239"/>
                <a:ext cx="22690" cy="5973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77" extrusionOk="0">
                    <a:moveTo>
                      <a:pt x="381" y="0"/>
                    </a:moveTo>
                    <a:cubicBezTo>
                      <a:pt x="334" y="0"/>
                      <a:pt x="274" y="12"/>
                      <a:pt x="238" y="36"/>
                    </a:cubicBezTo>
                    <a:lnTo>
                      <a:pt x="0" y="36"/>
                    </a:lnTo>
                    <a:lnTo>
                      <a:pt x="0" y="464"/>
                    </a:lnTo>
                    <a:lnTo>
                      <a:pt x="0" y="1119"/>
                    </a:lnTo>
                    <a:lnTo>
                      <a:pt x="0" y="1762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619"/>
                    </a:lnTo>
                    <a:lnTo>
                      <a:pt x="750" y="964"/>
                    </a:lnTo>
                    <a:lnTo>
                      <a:pt x="750" y="310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824064" y="3394359"/>
                <a:ext cx="22690" cy="6048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02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0" y="1144"/>
                    </a:lnTo>
                    <a:lnTo>
                      <a:pt x="0" y="1799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42"/>
                    </a:cubicBezTo>
                    <a:lnTo>
                      <a:pt x="750" y="1942"/>
                    </a:lnTo>
                    <a:lnTo>
                      <a:pt x="750" y="1644"/>
                    </a:lnTo>
                    <a:lnTo>
                      <a:pt x="750" y="989"/>
                    </a:lnTo>
                    <a:lnTo>
                      <a:pt x="750" y="33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5824064" y="3317379"/>
                <a:ext cx="22690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54" extrusionOk="0">
                    <a:moveTo>
                      <a:pt x="381" y="1"/>
                    </a:moveTo>
                    <a:cubicBezTo>
                      <a:pt x="346" y="1"/>
                      <a:pt x="298" y="1"/>
                      <a:pt x="262" y="25"/>
                    </a:cubicBezTo>
                    <a:lnTo>
                      <a:pt x="0" y="25"/>
                    </a:lnTo>
                    <a:lnTo>
                      <a:pt x="0" y="418"/>
                    </a:lnTo>
                    <a:lnTo>
                      <a:pt x="0" y="1072"/>
                    </a:lnTo>
                    <a:lnTo>
                      <a:pt x="0" y="1727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573"/>
                    </a:lnTo>
                    <a:lnTo>
                      <a:pt x="750" y="918"/>
                    </a:lnTo>
                    <a:lnTo>
                      <a:pt x="750" y="263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5824064" y="3237167"/>
                <a:ext cx="22690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85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0" y="1108"/>
                    </a:lnTo>
                    <a:lnTo>
                      <a:pt x="0" y="1763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608"/>
                    </a:lnTo>
                    <a:lnTo>
                      <a:pt x="750" y="953"/>
                    </a:lnTo>
                    <a:lnTo>
                      <a:pt x="750" y="29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824064" y="3160187"/>
                <a:ext cx="22690" cy="59398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66" extrusionOk="0">
                    <a:moveTo>
                      <a:pt x="381" y="1"/>
                    </a:moveTo>
                    <a:cubicBezTo>
                      <a:pt x="357" y="1"/>
                      <a:pt x="334" y="13"/>
                      <a:pt x="322" y="13"/>
                    </a:cubicBezTo>
                    <a:lnTo>
                      <a:pt x="0" y="13"/>
                    </a:lnTo>
                    <a:lnTo>
                      <a:pt x="0" y="394"/>
                    </a:lnTo>
                    <a:lnTo>
                      <a:pt x="0" y="1049"/>
                    </a:lnTo>
                    <a:lnTo>
                      <a:pt x="0" y="1692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22" y="1953"/>
                      <a:pt x="357" y="1965"/>
                      <a:pt x="381" y="1965"/>
                    </a:cubicBezTo>
                    <a:cubicBezTo>
                      <a:pt x="417" y="1965"/>
                      <a:pt x="441" y="1953"/>
                      <a:pt x="465" y="1953"/>
                    </a:cubicBezTo>
                    <a:lnTo>
                      <a:pt x="750" y="1953"/>
                    </a:lnTo>
                    <a:lnTo>
                      <a:pt x="750" y="1549"/>
                    </a:lnTo>
                    <a:lnTo>
                      <a:pt x="750" y="894"/>
                    </a:lnTo>
                    <a:lnTo>
                      <a:pt x="750" y="239"/>
                    </a:lnTo>
                    <a:lnTo>
                      <a:pt x="750" y="13"/>
                    </a:lnTo>
                    <a:lnTo>
                      <a:pt x="441" y="13"/>
                    </a:lnTo>
                    <a:cubicBezTo>
                      <a:pt x="429" y="13"/>
                      <a:pt x="405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824064" y="3003358"/>
                <a:ext cx="22690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54" extrusionOk="0">
                    <a:moveTo>
                      <a:pt x="0" y="1"/>
                    </a:moveTo>
                    <a:lnTo>
                      <a:pt x="0" y="346"/>
                    </a:lnTo>
                    <a:lnTo>
                      <a:pt x="0" y="1001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86" y="1953"/>
                      <a:pt x="334" y="1953"/>
                      <a:pt x="381" y="1953"/>
                    </a:cubicBezTo>
                    <a:cubicBezTo>
                      <a:pt x="429" y="1953"/>
                      <a:pt x="476" y="1953"/>
                      <a:pt x="512" y="1930"/>
                    </a:cubicBezTo>
                    <a:lnTo>
                      <a:pt x="750" y="1930"/>
                    </a:lnTo>
                    <a:lnTo>
                      <a:pt x="750" y="1501"/>
                    </a:lnTo>
                    <a:lnTo>
                      <a:pt x="750" y="846"/>
                    </a:lnTo>
                    <a:lnTo>
                      <a:pt x="750" y="191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" name="Google Shape;162;p16"/>
            <p:cNvSpPr/>
            <p:nvPr/>
          </p:nvSpPr>
          <p:spPr>
            <a:xfrm>
              <a:off x="5787719" y="2876740"/>
              <a:ext cx="95713" cy="95713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84" y="1"/>
                  </a:moveTo>
                  <a:cubicBezTo>
                    <a:pt x="715" y="1"/>
                    <a:pt x="1" y="715"/>
                    <a:pt x="1" y="1584"/>
                  </a:cubicBezTo>
                  <a:cubicBezTo>
                    <a:pt x="1" y="2465"/>
                    <a:pt x="715" y="3168"/>
                    <a:pt x="1584" y="3168"/>
                  </a:cubicBezTo>
                  <a:cubicBezTo>
                    <a:pt x="2465" y="3168"/>
                    <a:pt x="3168" y="2465"/>
                    <a:pt x="3168" y="1584"/>
                  </a:cubicBezTo>
                  <a:cubicBezTo>
                    <a:pt x="3168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5506447" y="3720978"/>
              <a:ext cx="658300" cy="742140"/>
            </a:xfrm>
            <a:custGeom>
              <a:avLst/>
              <a:gdLst/>
              <a:ahLst/>
              <a:cxnLst/>
              <a:rect l="l" t="t" r="r" b="b"/>
              <a:pathLst>
                <a:path w="21789" h="24564" extrusionOk="0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87"/>
                    <a:pt x="0" y="6406"/>
                    <a:pt x="0" y="7085"/>
                  </a:cubicBezTo>
                  <a:lnTo>
                    <a:pt x="0" y="17479"/>
                  </a:lnTo>
                  <a:cubicBezTo>
                    <a:pt x="0" y="18158"/>
                    <a:pt x="357" y="18777"/>
                    <a:pt x="941" y="19110"/>
                  </a:cubicBezTo>
                  <a:lnTo>
                    <a:pt x="9954" y="24313"/>
                  </a:lnTo>
                  <a:cubicBezTo>
                    <a:pt x="10245" y="24480"/>
                    <a:pt x="10570" y="24563"/>
                    <a:pt x="10894" y="24563"/>
                  </a:cubicBezTo>
                  <a:cubicBezTo>
                    <a:pt x="11219" y="24563"/>
                    <a:pt x="11543" y="24480"/>
                    <a:pt x="11835" y="24313"/>
                  </a:cubicBezTo>
                  <a:lnTo>
                    <a:pt x="20848" y="19110"/>
                  </a:lnTo>
                  <a:cubicBezTo>
                    <a:pt x="21431" y="18777"/>
                    <a:pt x="21788" y="18158"/>
                    <a:pt x="21788" y="17479"/>
                  </a:cubicBezTo>
                  <a:lnTo>
                    <a:pt x="21788" y="7085"/>
                  </a:lnTo>
                  <a:cubicBezTo>
                    <a:pt x="21788" y="6406"/>
                    <a:pt x="21431" y="5787"/>
                    <a:pt x="20848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74424" y="3797867"/>
              <a:ext cx="522344" cy="588358"/>
            </a:xfrm>
            <a:custGeom>
              <a:avLst/>
              <a:gdLst/>
              <a:ahLst/>
              <a:cxnLst/>
              <a:rect l="l" t="t" r="r" b="b"/>
              <a:pathLst>
                <a:path w="17289" h="19474" extrusionOk="0">
                  <a:moveTo>
                    <a:pt x="8644" y="1"/>
                  </a:moveTo>
                  <a:cubicBezTo>
                    <a:pt x="8376" y="1"/>
                    <a:pt x="8108" y="69"/>
                    <a:pt x="7870" y="206"/>
                  </a:cubicBezTo>
                  <a:lnTo>
                    <a:pt x="774" y="4302"/>
                  </a:lnTo>
                  <a:cubicBezTo>
                    <a:pt x="298" y="4576"/>
                    <a:pt x="0" y="5088"/>
                    <a:pt x="0" y="5635"/>
                  </a:cubicBezTo>
                  <a:lnTo>
                    <a:pt x="0" y="13839"/>
                  </a:lnTo>
                  <a:cubicBezTo>
                    <a:pt x="0" y="14386"/>
                    <a:pt x="298" y="14898"/>
                    <a:pt x="774" y="15172"/>
                  </a:cubicBezTo>
                  <a:lnTo>
                    <a:pt x="7870" y="19268"/>
                  </a:lnTo>
                  <a:cubicBezTo>
                    <a:pt x="8108" y="19405"/>
                    <a:pt x="8376" y="19473"/>
                    <a:pt x="8644" y="19473"/>
                  </a:cubicBezTo>
                  <a:cubicBezTo>
                    <a:pt x="8912" y="19473"/>
                    <a:pt x="9180" y="19405"/>
                    <a:pt x="9418" y="19268"/>
                  </a:cubicBezTo>
                  <a:lnTo>
                    <a:pt x="16514" y="15172"/>
                  </a:lnTo>
                  <a:cubicBezTo>
                    <a:pt x="16991" y="14898"/>
                    <a:pt x="17288" y="14386"/>
                    <a:pt x="17288" y="13839"/>
                  </a:cubicBezTo>
                  <a:lnTo>
                    <a:pt x="17288" y="5635"/>
                  </a:lnTo>
                  <a:cubicBezTo>
                    <a:pt x="17288" y="5088"/>
                    <a:pt x="16991" y="4576"/>
                    <a:pt x="16514" y="4302"/>
                  </a:cubicBezTo>
                  <a:lnTo>
                    <a:pt x="9418" y="206"/>
                  </a:lnTo>
                  <a:cubicBezTo>
                    <a:pt x="9180" y="69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6"/>
            <p:cNvGrpSpPr/>
            <p:nvPr/>
          </p:nvGrpSpPr>
          <p:grpSpPr>
            <a:xfrm>
              <a:off x="5697446" y="3993639"/>
              <a:ext cx="275865" cy="196802"/>
              <a:chOff x="5697446" y="3993639"/>
              <a:chExt cx="275865" cy="196802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877659" y="4017386"/>
                <a:ext cx="65138" cy="8456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799" extrusionOk="0">
                    <a:moveTo>
                      <a:pt x="1000" y="0"/>
                    </a:moveTo>
                    <a:cubicBezTo>
                      <a:pt x="750" y="0"/>
                      <a:pt x="548" y="48"/>
                      <a:pt x="381" y="131"/>
                    </a:cubicBezTo>
                    <a:cubicBezTo>
                      <a:pt x="429" y="358"/>
                      <a:pt x="441" y="596"/>
                      <a:pt x="441" y="810"/>
                    </a:cubicBezTo>
                    <a:cubicBezTo>
                      <a:pt x="441" y="1251"/>
                      <a:pt x="310" y="1679"/>
                      <a:pt x="48" y="2013"/>
                    </a:cubicBezTo>
                    <a:cubicBezTo>
                      <a:pt x="36" y="2036"/>
                      <a:pt x="12" y="2060"/>
                      <a:pt x="0" y="2072"/>
                    </a:cubicBezTo>
                    <a:cubicBezTo>
                      <a:pt x="203" y="2501"/>
                      <a:pt x="572" y="2798"/>
                      <a:pt x="1000" y="2798"/>
                    </a:cubicBezTo>
                    <a:cubicBezTo>
                      <a:pt x="1346" y="2798"/>
                      <a:pt x="1643" y="2620"/>
                      <a:pt x="1858" y="2346"/>
                    </a:cubicBezTo>
                    <a:cubicBezTo>
                      <a:pt x="2036" y="2096"/>
                      <a:pt x="2155" y="1763"/>
                      <a:pt x="2155" y="1405"/>
                    </a:cubicBezTo>
                    <a:cubicBezTo>
                      <a:pt x="2155" y="953"/>
                      <a:pt x="2096" y="548"/>
                      <a:pt x="1858" y="286"/>
                    </a:cubicBezTo>
                    <a:cubicBezTo>
                      <a:pt x="1679" y="108"/>
                      <a:pt x="1417" y="0"/>
                      <a:pt x="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97810" y="4105151"/>
                <a:ext cx="75501" cy="85290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2823" extrusionOk="0">
                    <a:moveTo>
                      <a:pt x="964" y="1"/>
                    </a:moveTo>
                    <a:cubicBezTo>
                      <a:pt x="964" y="1"/>
                      <a:pt x="881" y="143"/>
                      <a:pt x="655" y="203"/>
                    </a:cubicBezTo>
                    <a:cubicBezTo>
                      <a:pt x="893" y="596"/>
                      <a:pt x="988" y="1120"/>
                      <a:pt x="988" y="1858"/>
                    </a:cubicBezTo>
                    <a:cubicBezTo>
                      <a:pt x="988" y="1906"/>
                      <a:pt x="988" y="1929"/>
                      <a:pt x="988" y="1941"/>
                    </a:cubicBezTo>
                    <a:cubicBezTo>
                      <a:pt x="988" y="1953"/>
                      <a:pt x="988" y="1953"/>
                      <a:pt x="988" y="1965"/>
                    </a:cubicBezTo>
                    <a:lnTo>
                      <a:pt x="988" y="2084"/>
                    </a:lnTo>
                    <a:cubicBezTo>
                      <a:pt x="988" y="2120"/>
                      <a:pt x="953" y="2156"/>
                      <a:pt x="941" y="2191"/>
                    </a:cubicBezTo>
                    <a:cubicBezTo>
                      <a:pt x="917" y="2239"/>
                      <a:pt x="714" y="2572"/>
                      <a:pt x="0" y="2810"/>
                    </a:cubicBezTo>
                    <a:cubicBezTo>
                      <a:pt x="107" y="2822"/>
                      <a:pt x="214" y="2822"/>
                      <a:pt x="345" y="2822"/>
                    </a:cubicBezTo>
                    <a:cubicBezTo>
                      <a:pt x="679" y="2822"/>
                      <a:pt x="929" y="2798"/>
                      <a:pt x="1167" y="2763"/>
                    </a:cubicBezTo>
                    <a:cubicBezTo>
                      <a:pt x="2274" y="2608"/>
                      <a:pt x="2477" y="2179"/>
                      <a:pt x="2477" y="2179"/>
                    </a:cubicBezTo>
                    <a:lnTo>
                      <a:pt x="2477" y="2072"/>
                    </a:lnTo>
                    <a:cubicBezTo>
                      <a:pt x="2477" y="2074"/>
                      <a:pt x="2477" y="2075"/>
                      <a:pt x="2478" y="2075"/>
                    </a:cubicBezTo>
                    <a:cubicBezTo>
                      <a:pt x="2483" y="2075"/>
                      <a:pt x="2498" y="2047"/>
                      <a:pt x="2488" y="1977"/>
                    </a:cubicBezTo>
                    <a:cubicBezTo>
                      <a:pt x="2477" y="703"/>
                      <a:pt x="2322" y="298"/>
                      <a:pt x="1179" y="48"/>
                    </a:cubicBezTo>
                    <a:cubicBezTo>
                      <a:pt x="1107" y="36"/>
                      <a:pt x="1036" y="12"/>
                      <a:pt x="96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697446" y="4105151"/>
                <a:ext cx="75924" cy="85290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823" extrusionOk="0">
                    <a:moveTo>
                      <a:pt x="1548" y="1"/>
                    </a:moveTo>
                    <a:cubicBezTo>
                      <a:pt x="215" y="239"/>
                      <a:pt x="24" y="620"/>
                      <a:pt x="0" y="1929"/>
                    </a:cubicBezTo>
                    <a:cubicBezTo>
                      <a:pt x="0" y="2016"/>
                      <a:pt x="0" y="2040"/>
                      <a:pt x="0" y="2040"/>
                    </a:cubicBezTo>
                    <a:cubicBezTo>
                      <a:pt x="0" y="2064"/>
                      <a:pt x="0" y="2100"/>
                      <a:pt x="0" y="2179"/>
                    </a:cubicBezTo>
                    <a:cubicBezTo>
                      <a:pt x="0" y="2179"/>
                      <a:pt x="322" y="2822"/>
                      <a:pt x="2179" y="2822"/>
                    </a:cubicBezTo>
                    <a:cubicBezTo>
                      <a:pt x="2298" y="2822"/>
                      <a:pt x="2405" y="2822"/>
                      <a:pt x="2512" y="2810"/>
                    </a:cubicBezTo>
                    <a:cubicBezTo>
                      <a:pt x="1810" y="2572"/>
                      <a:pt x="1596" y="2239"/>
                      <a:pt x="1572" y="2191"/>
                    </a:cubicBezTo>
                    <a:cubicBezTo>
                      <a:pt x="1548" y="2156"/>
                      <a:pt x="1512" y="2120"/>
                      <a:pt x="1512" y="2084"/>
                    </a:cubicBezTo>
                    <a:lnTo>
                      <a:pt x="1512" y="1929"/>
                    </a:lnTo>
                    <a:cubicBezTo>
                      <a:pt x="1512" y="1917"/>
                      <a:pt x="1548" y="1906"/>
                      <a:pt x="1548" y="1894"/>
                    </a:cubicBezTo>
                    <a:cubicBezTo>
                      <a:pt x="1548" y="1882"/>
                      <a:pt x="1560" y="1858"/>
                      <a:pt x="1560" y="1810"/>
                    </a:cubicBezTo>
                    <a:cubicBezTo>
                      <a:pt x="1572" y="1072"/>
                      <a:pt x="1655" y="572"/>
                      <a:pt x="1881" y="203"/>
                    </a:cubicBezTo>
                    <a:cubicBezTo>
                      <a:pt x="1643" y="143"/>
                      <a:pt x="1548" y="1"/>
                      <a:pt x="1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795997" y="3993639"/>
                <a:ext cx="79157" cy="96438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192" extrusionOk="0">
                    <a:moveTo>
                      <a:pt x="1310" y="1"/>
                    </a:moveTo>
                    <a:cubicBezTo>
                      <a:pt x="191" y="1"/>
                      <a:pt x="1" y="715"/>
                      <a:pt x="1" y="1596"/>
                    </a:cubicBezTo>
                    <a:cubicBezTo>
                      <a:pt x="1" y="2477"/>
                      <a:pt x="584" y="3191"/>
                      <a:pt x="1310" y="3191"/>
                    </a:cubicBezTo>
                    <a:cubicBezTo>
                      <a:pt x="1691" y="3191"/>
                      <a:pt x="2037" y="2989"/>
                      <a:pt x="2275" y="2668"/>
                    </a:cubicBezTo>
                    <a:cubicBezTo>
                      <a:pt x="2489" y="2382"/>
                      <a:pt x="2620" y="2013"/>
                      <a:pt x="2620" y="1596"/>
                    </a:cubicBezTo>
                    <a:cubicBezTo>
                      <a:pt x="2620" y="1084"/>
                      <a:pt x="2560" y="620"/>
                      <a:pt x="2275" y="334"/>
                    </a:cubicBezTo>
                    <a:cubicBezTo>
                      <a:pt x="2072" y="120"/>
                      <a:pt x="1775" y="1"/>
                      <a:pt x="131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5760740" y="4093640"/>
                <a:ext cx="149310" cy="96801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3204" extrusionOk="0">
                    <a:moveTo>
                      <a:pt x="1763" y="1"/>
                    </a:moveTo>
                    <a:cubicBezTo>
                      <a:pt x="251" y="274"/>
                      <a:pt x="36" y="703"/>
                      <a:pt x="1" y="2191"/>
                    </a:cubicBezTo>
                    <a:cubicBezTo>
                      <a:pt x="1" y="2288"/>
                      <a:pt x="1" y="2314"/>
                      <a:pt x="1" y="2314"/>
                    </a:cubicBezTo>
                    <a:cubicBezTo>
                      <a:pt x="1" y="2339"/>
                      <a:pt x="1" y="2386"/>
                      <a:pt x="1" y="2465"/>
                    </a:cubicBezTo>
                    <a:cubicBezTo>
                      <a:pt x="1" y="2465"/>
                      <a:pt x="370" y="3203"/>
                      <a:pt x="2477" y="3203"/>
                    </a:cubicBezTo>
                    <a:cubicBezTo>
                      <a:pt x="2858" y="3203"/>
                      <a:pt x="3156" y="3179"/>
                      <a:pt x="3430" y="3144"/>
                    </a:cubicBezTo>
                    <a:cubicBezTo>
                      <a:pt x="4692" y="2965"/>
                      <a:pt x="4930" y="2465"/>
                      <a:pt x="4930" y="2465"/>
                    </a:cubicBezTo>
                    <a:lnTo>
                      <a:pt x="4930" y="2346"/>
                    </a:lnTo>
                    <a:cubicBezTo>
                      <a:pt x="4930" y="2348"/>
                      <a:pt x="4930" y="2350"/>
                      <a:pt x="4931" y="2350"/>
                    </a:cubicBezTo>
                    <a:cubicBezTo>
                      <a:pt x="4934" y="2350"/>
                      <a:pt x="4942" y="2325"/>
                      <a:pt x="4942" y="2239"/>
                    </a:cubicBezTo>
                    <a:cubicBezTo>
                      <a:pt x="4918" y="798"/>
                      <a:pt x="4739" y="322"/>
                      <a:pt x="3430" y="48"/>
                    </a:cubicBezTo>
                    <a:cubicBezTo>
                      <a:pt x="3358" y="24"/>
                      <a:pt x="3275" y="12"/>
                      <a:pt x="3192" y="1"/>
                    </a:cubicBezTo>
                    <a:cubicBezTo>
                      <a:pt x="3192" y="1"/>
                      <a:pt x="2977" y="274"/>
                      <a:pt x="2477" y="274"/>
                    </a:cubicBezTo>
                    <a:cubicBezTo>
                      <a:pt x="1977" y="274"/>
                      <a:pt x="1763" y="1"/>
                      <a:pt x="176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5728383" y="4017386"/>
                <a:ext cx="65138" cy="8456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799" extrusionOk="0">
                    <a:moveTo>
                      <a:pt x="1155" y="0"/>
                    </a:moveTo>
                    <a:cubicBezTo>
                      <a:pt x="167" y="0"/>
                      <a:pt x="0" y="631"/>
                      <a:pt x="0" y="1405"/>
                    </a:cubicBezTo>
                    <a:cubicBezTo>
                      <a:pt x="0" y="2179"/>
                      <a:pt x="512" y="2798"/>
                      <a:pt x="1155" y="2798"/>
                    </a:cubicBezTo>
                    <a:cubicBezTo>
                      <a:pt x="1488" y="2798"/>
                      <a:pt x="1786" y="2620"/>
                      <a:pt x="2000" y="2346"/>
                    </a:cubicBezTo>
                    <a:cubicBezTo>
                      <a:pt x="2060" y="2263"/>
                      <a:pt x="2108" y="2179"/>
                      <a:pt x="2155" y="2072"/>
                    </a:cubicBezTo>
                    <a:cubicBezTo>
                      <a:pt x="1881" y="1751"/>
                      <a:pt x="1715" y="1298"/>
                      <a:pt x="1715" y="810"/>
                    </a:cubicBezTo>
                    <a:cubicBezTo>
                      <a:pt x="1715" y="584"/>
                      <a:pt x="1727" y="358"/>
                      <a:pt x="1774" y="131"/>
                    </a:cubicBezTo>
                    <a:cubicBezTo>
                      <a:pt x="1608" y="48"/>
                      <a:pt x="1417" y="0"/>
                      <a:pt x="1155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16"/>
            <p:cNvSpPr txBox="1"/>
            <p:nvPr/>
          </p:nvSpPr>
          <p:spPr>
            <a:xfrm>
              <a:off x="4904688" y="12364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4904688" y="15832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2370349" y="1236775"/>
            <a:ext cx="1884600" cy="3225980"/>
            <a:chOff x="2385150" y="1236775"/>
            <a:chExt cx="1884600" cy="3225980"/>
          </a:xfrm>
        </p:grpSpPr>
        <p:sp>
          <p:nvSpPr>
            <p:cNvPr id="175" name="Google Shape;175;p16"/>
            <p:cNvSpPr/>
            <p:nvPr/>
          </p:nvSpPr>
          <p:spPr>
            <a:xfrm>
              <a:off x="2717375" y="2351932"/>
              <a:ext cx="1185659" cy="384212"/>
            </a:xfrm>
            <a:custGeom>
              <a:avLst/>
              <a:gdLst/>
              <a:ahLst/>
              <a:cxnLst/>
              <a:rect l="l" t="t" r="r" b="b"/>
              <a:pathLst>
                <a:path w="39244" h="12717" extrusionOk="0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6" name="Google Shape;176;p16"/>
            <p:cNvGrpSpPr/>
            <p:nvPr/>
          </p:nvGrpSpPr>
          <p:grpSpPr>
            <a:xfrm>
              <a:off x="3315568" y="3003358"/>
              <a:ext cx="22690" cy="608315"/>
              <a:chOff x="3315568" y="3003358"/>
              <a:chExt cx="22690" cy="608315"/>
            </a:xfrm>
          </p:grpSpPr>
          <p:sp>
            <p:nvSpPr>
              <p:cNvPr id="177" name="Google Shape;177;p16"/>
              <p:cNvSpPr/>
              <p:nvPr/>
            </p:nvSpPr>
            <p:spPr>
              <a:xfrm>
                <a:off x="3315568" y="3551913"/>
                <a:ext cx="22690" cy="5976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78" extrusionOk="0">
                    <a:moveTo>
                      <a:pt x="0" y="1"/>
                    </a:moveTo>
                    <a:lnTo>
                      <a:pt x="0" y="798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74" y="1965"/>
                      <a:pt x="322" y="1977"/>
                      <a:pt x="393" y="1977"/>
                    </a:cubicBezTo>
                    <a:cubicBezTo>
                      <a:pt x="453" y="1977"/>
                      <a:pt x="512" y="1965"/>
                      <a:pt x="560" y="1930"/>
                    </a:cubicBezTo>
                    <a:lnTo>
                      <a:pt x="750" y="1930"/>
                    </a:lnTo>
                    <a:lnTo>
                      <a:pt x="750" y="1251"/>
                    </a:lnTo>
                    <a:lnTo>
                      <a:pt x="750" y="39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3315568" y="3474239"/>
                <a:ext cx="22690" cy="5973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77" extrusionOk="0">
                    <a:moveTo>
                      <a:pt x="393" y="0"/>
                    </a:moveTo>
                    <a:cubicBezTo>
                      <a:pt x="334" y="0"/>
                      <a:pt x="286" y="12"/>
                      <a:pt x="238" y="36"/>
                    </a:cubicBezTo>
                    <a:lnTo>
                      <a:pt x="0" y="36"/>
                    </a:lnTo>
                    <a:lnTo>
                      <a:pt x="0" y="798"/>
                    </a:lnTo>
                    <a:lnTo>
                      <a:pt x="0" y="1655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250"/>
                    </a:lnTo>
                    <a:lnTo>
                      <a:pt x="750" y="393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9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3315568" y="3394359"/>
                <a:ext cx="22690" cy="6048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02" extrusionOk="0">
                    <a:moveTo>
                      <a:pt x="0" y="1"/>
                    </a:moveTo>
                    <a:lnTo>
                      <a:pt x="0" y="870"/>
                    </a:lnTo>
                    <a:lnTo>
                      <a:pt x="0" y="1727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50" y="1977"/>
                      <a:pt x="322" y="2001"/>
                      <a:pt x="393" y="2001"/>
                    </a:cubicBezTo>
                    <a:cubicBezTo>
                      <a:pt x="465" y="2001"/>
                      <a:pt x="524" y="1977"/>
                      <a:pt x="584" y="1942"/>
                    </a:cubicBezTo>
                    <a:lnTo>
                      <a:pt x="750" y="1942"/>
                    </a:lnTo>
                    <a:lnTo>
                      <a:pt x="750" y="1322"/>
                    </a:lnTo>
                    <a:lnTo>
                      <a:pt x="750" y="46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3315568" y="3317379"/>
                <a:ext cx="22690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54" extrusionOk="0">
                    <a:moveTo>
                      <a:pt x="393" y="1"/>
                    </a:moveTo>
                    <a:cubicBezTo>
                      <a:pt x="346" y="1"/>
                      <a:pt x="310" y="1"/>
                      <a:pt x="274" y="25"/>
                    </a:cubicBezTo>
                    <a:lnTo>
                      <a:pt x="0" y="25"/>
                    </a:lnTo>
                    <a:lnTo>
                      <a:pt x="0" y="846"/>
                    </a:lnTo>
                    <a:lnTo>
                      <a:pt x="0" y="1703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299"/>
                    </a:lnTo>
                    <a:lnTo>
                      <a:pt x="750" y="441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3315568" y="3237167"/>
                <a:ext cx="22690" cy="6299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085" extrusionOk="0">
                    <a:moveTo>
                      <a:pt x="72" y="1"/>
                    </a:moveTo>
                    <a:lnTo>
                      <a:pt x="0" y="72"/>
                    </a:lnTo>
                    <a:lnTo>
                      <a:pt x="0" y="929"/>
                    </a:lnTo>
                    <a:lnTo>
                      <a:pt x="0" y="1787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382"/>
                    </a:lnTo>
                    <a:lnTo>
                      <a:pt x="750" y="52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3315568" y="3160187"/>
                <a:ext cx="22690" cy="59398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66" extrusionOk="0">
                    <a:moveTo>
                      <a:pt x="393" y="1"/>
                    </a:moveTo>
                    <a:cubicBezTo>
                      <a:pt x="369" y="1"/>
                      <a:pt x="346" y="13"/>
                      <a:pt x="322" y="13"/>
                    </a:cubicBezTo>
                    <a:lnTo>
                      <a:pt x="0" y="13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906"/>
                    </a:lnTo>
                    <a:lnTo>
                      <a:pt x="0" y="1763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34" y="1953"/>
                      <a:pt x="357" y="1965"/>
                      <a:pt x="393" y="1965"/>
                    </a:cubicBezTo>
                    <a:cubicBezTo>
                      <a:pt x="417" y="1965"/>
                      <a:pt x="441" y="1953"/>
                      <a:pt x="477" y="1953"/>
                    </a:cubicBezTo>
                    <a:lnTo>
                      <a:pt x="750" y="1953"/>
                    </a:lnTo>
                    <a:lnTo>
                      <a:pt x="750" y="1358"/>
                    </a:lnTo>
                    <a:lnTo>
                      <a:pt x="750" y="501"/>
                    </a:lnTo>
                    <a:lnTo>
                      <a:pt x="750" y="13"/>
                    </a:lnTo>
                    <a:lnTo>
                      <a:pt x="453" y="13"/>
                    </a:lnTo>
                    <a:cubicBezTo>
                      <a:pt x="429" y="13"/>
                      <a:pt x="405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3315931" y="3081788"/>
                <a:ext cx="22327" cy="6081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013" extrusionOk="0">
                    <a:moveTo>
                      <a:pt x="381" y="0"/>
                    </a:moveTo>
                    <a:cubicBezTo>
                      <a:pt x="298" y="0"/>
                      <a:pt x="226" y="36"/>
                      <a:pt x="167" y="84"/>
                    </a:cubicBezTo>
                    <a:lnTo>
                      <a:pt x="72" y="84"/>
                    </a:lnTo>
                    <a:lnTo>
                      <a:pt x="0" y="72"/>
                    </a:lnTo>
                    <a:lnTo>
                      <a:pt x="0" y="929"/>
                    </a:lnTo>
                    <a:lnTo>
                      <a:pt x="0" y="1786"/>
                    </a:lnTo>
                    <a:lnTo>
                      <a:pt x="0" y="2012"/>
                    </a:lnTo>
                    <a:lnTo>
                      <a:pt x="738" y="2012"/>
                    </a:lnTo>
                    <a:lnTo>
                      <a:pt x="738" y="1381"/>
                    </a:lnTo>
                    <a:lnTo>
                      <a:pt x="738" y="524"/>
                    </a:lnTo>
                    <a:lnTo>
                      <a:pt x="738" y="84"/>
                    </a:lnTo>
                    <a:lnTo>
                      <a:pt x="584" y="84"/>
                    </a:lnTo>
                    <a:cubicBezTo>
                      <a:pt x="524" y="36"/>
                      <a:pt x="453" y="0"/>
                      <a:pt x="38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3317351" y="3081788"/>
                <a:ext cx="75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25" h="7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3315568" y="3003358"/>
                <a:ext cx="22690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954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0" y="96"/>
                    </a:lnTo>
                    <a:lnTo>
                      <a:pt x="0" y="953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98" y="1953"/>
                      <a:pt x="346" y="1953"/>
                      <a:pt x="393" y="1953"/>
                    </a:cubicBezTo>
                    <a:cubicBezTo>
                      <a:pt x="441" y="1953"/>
                      <a:pt x="477" y="1953"/>
                      <a:pt x="524" y="1930"/>
                    </a:cubicBezTo>
                    <a:lnTo>
                      <a:pt x="750" y="1930"/>
                    </a:lnTo>
                    <a:lnTo>
                      <a:pt x="750" y="1406"/>
                    </a:lnTo>
                    <a:lnTo>
                      <a:pt x="750" y="54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16"/>
            <p:cNvSpPr/>
            <p:nvPr/>
          </p:nvSpPr>
          <p:spPr>
            <a:xfrm>
              <a:off x="3279586" y="2876740"/>
              <a:ext cx="95713" cy="95713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992182" y="3720616"/>
              <a:ext cx="658300" cy="742140"/>
            </a:xfrm>
            <a:custGeom>
              <a:avLst/>
              <a:gdLst/>
              <a:ahLst/>
              <a:cxnLst/>
              <a:rect l="l" t="t" r="r" b="b"/>
              <a:pathLst>
                <a:path w="21789" h="24564" extrusionOk="0">
                  <a:moveTo>
                    <a:pt x="10895" y="1"/>
                  </a:moveTo>
                  <a:cubicBezTo>
                    <a:pt x="10570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87"/>
                    <a:pt x="1" y="6406"/>
                    <a:pt x="1" y="7085"/>
                  </a:cubicBezTo>
                  <a:lnTo>
                    <a:pt x="1" y="17479"/>
                  </a:lnTo>
                  <a:cubicBezTo>
                    <a:pt x="1" y="18158"/>
                    <a:pt x="358" y="18777"/>
                    <a:pt x="941" y="19110"/>
                  </a:cubicBezTo>
                  <a:lnTo>
                    <a:pt x="9954" y="24313"/>
                  </a:lnTo>
                  <a:cubicBezTo>
                    <a:pt x="10246" y="24480"/>
                    <a:pt x="10570" y="24563"/>
                    <a:pt x="10895" y="24563"/>
                  </a:cubicBezTo>
                  <a:cubicBezTo>
                    <a:pt x="11219" y="24563"/>
                    <a:pt x="11544" y="24480"/>
                    <a:pt x="11835" y="24313"/>
                  </a:cubicBezTo>
                  <a:lnTo>
                    <a:pt x="20848" y="19110"/>
                  </a:lnTo>
                  <a:cubicBezTo>
                    <a:pt x="21432" y="18777"/>
                    <a:pt x="21789" y="18158"/>
                    <a:pt x="21789" y="17479"/>
                  </a:cubicBezTo>
                  <a:lnTo>
                    <a:pt x="21789" y="7085"/>
                  </a:lnTo>
                  <a:cubicBezTo>
                    <a:pt x="21789" y="6406"/>
                    <a:pt x="21432" y="5787"/>
                    <a:pt x="20848" y="5454"/>
                  </a:cubicBezTo>
                  <a:lnTo>
                    <a:pt x="11835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060158" y="3797505"/>
              <a:ext cx="522344" cy="588358"/>
            </a:xfrm>
            <a:custGeom>
              <a:avLst/>
              <a:gdLst/>
              <a:ahLst/>
              <a:cxnLst/>
              <a:rect l="l" t="t" r="r" b="b"/>
              <a:pathLst>
                <a:path w="17289" h="19474" extrusionOk="0">
                  <a:moveTo>
                    <a:pt x="8645" y="1"/>
                  </a:moveTo>
                  <a:cubicBezTo>
                    <a:pt x="8377" y="1"/>
                    <a:pt x="8109" y="69"/>
                    <a:pt x="7871" y="206"/>
                  </a:cubicBezTo>
                  <a:lnTo>
                    <a:pt x="775" y="4302"/>
                  </a:lnTo>
                  <a:cubicBezTo>
                    <a:pt x="299" y="4576"/>
                    <a:pt x="1" y="5088"/>
                    <a:pt x="1" y="5635"/>
                  </a:cubicBezTo>
                  <a:lnTo>
                    <a:pt x="1" y="13839"/>
                  </a:lnTo>
                  <a:cubicBezTo>
                    <a:pt x="1" y="14386"/>
                    <a:pt x="299" y="14898"/>
                    <a:pt x="775" y="15172"/>
                  </a:cubicBezTo>
                  <a:lnTo>
                    <a:pt x="7871" y="19268"/>
                  </a:lnTo>
                  <a:cubicBezTo>
                    <a:pt x="8109" y="19405"/>
                    <a:pt x="8377" y="19473"/>
                    <a:pt x="8645" y="19473"/>
                  </a:cubicBezTo>
                  <a:cubicBezTo>
                    <a:pt x="8913" y="19473"/>
                    <a:pt x="9181" y="19405"/>
                    <a:pt x="9419" y="19268"/>
                  </a:cubicBezTo>
                  <a:lnTo>
                    <a:pt x="16515" y="15172"/>
                  </a:lnTo>
                  <a:cubicBezTo>
                    <a:pt x="16991" y="14898"/>
                    <a:pt x="17289" y="14386"/>
                    <a:pt x="17289" y="13839"/>
                  </a:cubicBezTo>
                  <a:lnTo>
                    <a:pt x="17289" y="5635"/>
                  </a:lnTo>
                  <a:cubicBezTo>
                    <a:pt x="17289" y="5088"/>
                    <a:pt x="16991" y="4576"/>
                    <a:pt x="16515" y="4302"/>
                  </a:cubicBezTo>
                  <a:lnTo>
                    <a:pt x="9419" y="206"/>
                  </a:lnTo>
                  <a:cubicBezTo>
                    <a:pt x="9181" y="69"/>
                    <a:pt x="8913" y="1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240734" y="3959107"/>
              <a:ext cx="161184" cy="265145"/>
            </a:xfrm>
            <a:custGeom>
              <a:avLst/>
              <a:gdLst/>
              <a:ahLst/>
              <a:cxnLst/>
              <a:rect l="l" t="t" r="r" b="b"/>
              <a:pathLst>
                <a:path w="5335" h="8776" extrusionOk="0">
                  <a:moveTo>
                    <a:pt x="2287" y="2275"/>
                  </a:moveTo>
                  <a:lnTo>
                    <a:pt x="2287" y="3608"/>
                  </a:lnTo>
                  <a:cubicBezTo>
                    <a:pt x="1882" y="3477"/>
                    <a:pt x="1608" y="3299"/>
                    <a:pt x="1608" y="2965"/>
                  </a:cubicBezTo>
                  <a:cubicBezTo>
                    <a:pt x="1608" y="2656"/>
                    <a:pt x="1799" y="2394"/>
                    <a:pt x="2287" y="2275"/>
                  </a:cubicBezTo>
                  <a:close/>
                  <a:moveTo>
                    <a:pt x="3192" y="5216"/>
                  </a:moveTo>
                  <a:cubicBezTo>
                    <a:pt x="3596" y="5346"/>
                    <a:pt x="3858" y="5525"/>
                    <a:pt x="3858" y="5858"/>
                  </a:cubicBezTo>
                  <a:cubicBezTo>
                    <a:pt x="3858" y="6156"/>
                    <a:pt x="3656" y="6394"/>
                    <a:pt x="3192" y="6501"/>
                  </a:cubicBezTo>
                  <a:lnTo>
                    <a:pt x="3192" y="5216"/>
                  </a:lnTo>
                  <a:close/>
                  <a:moveTo>
                    <a:pt x="2287" y="1"/>
                  </a:moveTo>
                  <a:lnTo>
                    <a:pt x="2287" y="1036"/>
                  </a:lnTo>
                  <a:cubicBezTo>
                    <a:pt x="834" y="1203"/>
                    <a:pt x="132" y="2048"/>
                    <a:pt x="132" y="3037"/>
                  </a:cubicBezTo>
                  <a:cubicBezTo>
                    <a:pt x="132" y="4382"/>
                    <a:pt x="1263" y="4727"/>
                    <a:pt x="2287" y="4977"/>
                  </a:cubicBezTo>
                  <a:lnTo>
                    <a:pt x="2287" y="6537"/>
                  </a:lnTo>
                  <a:cubicBezTo>
                    <a:pt x="1620" y="6478"/>
                    <a:pt x="965" y="6216"/>
                    <a:pt x="501" y="5870"/>
                  </a:cubicBezTo>
                  <a:lnTo>
                    <a:pt x="1" y="7013"/>
                  </a:lnTo>
                  <a:cubicBezTo>
                    <a:pt x="501" y="7418"/>
                    <a:pt x="1370" y="7704"/>
                    <a:pt x="2287" y="7763"/>
                  </a:cubicBezTo>
                  <a:lnTo>
                    <a:pt x="2287" y="8775"/>
                  </a:lnTo>
                  <a:lnTo>
                    <a:pt x="3192" y="8775"/>
                  </a:lnTo>
                  <a:lnTo>
                    <a:pt x="3192" y="7740"/>
                  </a:lnTo>
                  <a:cubicBezTo>
                    <a:pt x="4632" y="7561"/>
                    <a:pt x="5335" y="6716"/>
                    <a:pt x="5335" y="5739"/>
                  </a:cubicBezTo>
                  <a:cubicBezTo>
                    <a:pt x="5335" y="4430"/>
                    <a:pt x="4216" y="4084"/>
                    <a:pt x="3192" y="3834"/>
                  </a:cubicBezTo>
                  <a:lnTo>
                    <a:pt x="3192" y="2251"/>
                  </a:lnTo>
                  <a:cubicBezTo>
                    <a:pt x="3656" y="2299"/>
                    <a:pt x="4132" y="2465"/>
                    <a:pt x="4597" y="2739"/>
                  </a:cubicBezTo>
                  <a:lnTo>
                    <a:pt x="5061" y="1584"/>
                  </a:lnTo>
                  <a:cubicBezTo>
                    <a:pt x="4549" y="1263"/>
                    <a:pt x="3882" y="1072"/>
                    <a:pt x="3192" y="1013"/>
                  </a:cubicBezTo>
                  <a:lnTo>
                    <a:pt x="319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2385150" y="123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2385150" y="158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1091299" y="682883"/>
            <a:ext cx="1884600" cy="3105392"/>
            <a:chOff x="1106100" y="682883"/>
            <a:chExt cx="1884600" cy="3105392"/>
          </a:xfrm>
        </p:grpSpPr>
        <p:grpSp>
          <p:nvGrpSpPr>
            <p:cNvPr id="193" name="Google Shape;193;p16"/>
            <p:cNvGrpSpPr/>
            <p:nvPr/>
          </p:nvGrpSpPr>
          <p:grpSpPr>
            <a:xfrm>
              <a:off x="1994039" y="1524613"/>
              <a:ext cx="22357" cy="607560"/>
              <a:chOff x="1994039" y="1524613"/>
              <a:chExt cx="22357" cy="60756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1994039" y="1915976"/>
                <a:ext cx="22357" cy="5973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7" extrusionOk="0">
                    <a:moveTo>
                      <a:pt x="370" y="0"/>
                    </a:moveTo>
                    <a:cubicBezTo>
                      <a:pt x="191" y="0"/>
                      <a:pt x="1" y="155"/>
                      <a:pt x="1" y="346"/>
                    </a:cubicBezTo>
                    <a:lnTo>
                      <a:pt x="1" y="1643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43"/>
                    </a:cubicBezTo>
                    <a:lnTo>
                      <a:pt x="739" y="346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1994039" y="1994375"/>
                <a:ext cx="22357" cy="5976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8" extrusionOk="0">
                    <a:moveTo>
                      <a:pt x="370" y="1"/>
                    </a:moveTo>
                    <a:cubicBezTo>
                      <a:pt x="191" y="1"/>
                      <a:pt x="1" y="156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1994039" y="1837909"/>
                <a:ext cx="22357" cy="593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66" extrusionOk="0">
                    <a:moveTo>
                      <a:pt x="370" y="1"/>
                    </a:moveTo>
                    <a:cubicBezTo>
                      <a:pt x="191" y="1"/>
                      <a:pt x="1" y="143"/>
                      <a:pt x="1" y="334"/>
                    </a:cubicBezTo>
                    <a:lnTo>
                      <a:pt x="1" y="1632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2"/>
                    </a:cubicBezTo>
                    <a:lnTo>
                      <a:pt x="739" y="334"/>
                    </a:lnTo>
                    <a:cubicBezTo>
                      <a:pt x="739" y="143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1994039" y="2072805"/>
                <a:ext cx="22357" cy="5936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65" extrusionOk="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1994039" y="1524613"/>
                <a:ext cx="22357" cy="5936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65" extrusionOk="0">
                    <a:moveTo>
                      <a:pt x="370" y="0"/>
                    </a:moveTo>
                    <a:cubicBezTo>
                      <a:pt x="191" y="0"/>
                      <a:pt x="1" y="143"/>
                      <a:pt x="1" y="334"/>
                    </a:cubicBezTo>
                    <a:lnTo>
                      <a:pt x="1" y="1631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1"/>
                    </a:cubicBezTo>
                    <a:lnTo>
                      <a:pt x="739" y="334"/>
                    </a:lnTo>
                    <a:cubicBezTo>
                      <a:pt x="739" y="143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1994039" y="1602650"/>
                <a:ext cx="22357" cy="5976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8" extrusionOk="0">
                    <a:moveTo>
                      <a:pt x="370" y="1"/>
                    </a:moveTo>
                    <a:cubicBezTo>
                      <a:pt x="191" y="1"/>
                      <a:pt x="1" y="156"/>
                      <a:pt x="1" y="346"/>
                    </a:cubicBezTo>
                    <a:lnTo>
                      <a:pt x="1" y="1644"/>
                    </a:lnTo>
                    <a:cubicBezTo>
                      <a:pt x="1" y="1823"/>
                      <a:pt x="191" y="1977"/>
                      <a:pt x="370" y="1977"/>
                    </a:cubicBezTo>
                    <a:cubicBezTo>
                      <a:pt x="560" y="1977"/>
                      <a:pt x="739" y="1823"/>
                      <a:pt x="739" y="1644"/>
                    </a:cubicBezTo>
                    <a:lnTo>
                      <a:pt x="739" y="346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994039" y="1681079"/>
                <a:ext cx="22357" cy="5973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7" extrusionOk="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1994039" y="1759509"/>
                <a:ext cx="22357" cy="5936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65" extrusionOk="0">
                    <a:moveTo>
                      <a:pt x="370" y="0"/>
                    </a:moveTo>
                    <a:cubicBezTo>
                      <a:pt x="191" y="0"/>
                      <a:pt x="1" y="155"/>
                      <a:pt x="1" y="333"/>
                    </a:cubicBezTo>
                    <a:lnTo>
                      <a:pt x="1" y="1631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1"/>
                    </a:cubicBezTo>
                    <a:lnTo>
                      <a:pt x="739" y="333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" name="Google Shape;202;p16"/>
            <p:cNvSpPr/>
            <p:nvPr/>
          </p:nvSpPr>
          <p:spPr>
            <a:xfrm>
              <a:off x="1957362" y="2163441"/>
              <a:ext cx="95713" cy="95713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84" y="1"/>
                  </a:moveTo>
                  <a:cubicBezTo>
                    <a:pt x="715" y="1"/>
                    <a:pt x="0" y="715"/>
                    <a:pt x="0" y="1584"/>
                  </a:cubicBezTo>
                  <a:cubicBezTo>
                    <a:pt x="0" y="2465"/>
                    <a:pt x="715" y="3168"/>
                    <a:pt x="1584" y="3168"/>
                  </a:cubicBezTo>
                  <a:cubicBezTo>
                    <a:pt x="2465" y="3168"/>
                    <a:pt x="3167" y="2465"/>
                    <a:pt x="3167" y="1584"/>
                  </a:cubicBezTo>
                  <a:cubicBezTo>
                    <a:pt x="3167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455575" y="2351932"/>
              <a:ext cx="1185659" cy="384212"/>
            </a:xfrm>
            <a:custGeom>
              <a:avLst/>
              <a:gdLst/>
              <a:ahLst/>
              <a:cxnLst/>
              <a:rect l="l" t="t" r="r" b="b"/>
              <a:pathLst>
                <a:path w="39244" h="12717" extrusionOk="0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676060" y="682883"/>
              <a:ext cx="658330" cy="742502"/>
            </a:xfrm>
            <a:custGeom>
              <a:avLst/>
              <a:gdLst/>
              <a:ahLst/>
              <a:cxnLst/>
              <a:rect l="l" t="t" r="r" b="b"/>
              <a:pathLst>
                <a:path w="21790" h="24576" extrusionOk="0">
                  <a:moveTo>
                    <a:pt x="10895" y="1"/>
                  </a:moveTo>
                  <a:cubicBezTo>
                    <a:pt x="10571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99"/>
                    <a:pt x="1" y="6418"/>
                    <a:pt x="1" y="7085"/>
                  </a:cubicBezTo>
                  <a:lnTo>
                    <a:pt x="1" y="17491"/>
                  </a:lnTo>
                  <a:cubicBezTo>
                    <a:pt x="1" y="18170"/>
                    <a:pt x="358" y="18789"/>
                    <a:pt x="941" y="19122"/>
                  </a:cubicBezTo>
                  <a:lnTo>
                    <a:pt x="9954" y="24325"/>
                  </a:lnTo>
                  <a:cubicBezTo>
                    <a:pt x="10246" y="24492"/>
                    <a:pt x="10571" y="24575"/>
                    <a:pt x="10895" y="24575"/>
                  </a:cubicBezTo>
                  <a:cubicBezTo>
                    <a:pt x="11219" y="24575"/>
                    <a:pt x="11544" y="24492"/>
                    <a:pt x="11836" y="24325"/>
                  </a:cubicBezTo>
                  <a:lnTo>
                    <a:pt x="20849" y="19122"/>
                  </a:lnTo>
                  <a:cubicBezTo>
                    <a:pt x="21432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32" y="5799"/>
                    <a:pt x="20849" y="5454"/>
                  </a:cubicBezTo>
                  <a:lnTo>
                    <a:pt x="11836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1744067" y="759862"/>
              <a:ext cx="522314" cy="588630"/>
            </a:xfrm>
            <a:custGeom>
              <a:avLst/>
              <a:gdLst/>
              <a:ahLst/>
              <a:cxnLst/>
              <a:rect l="l" t="t" r="r" b="b"/>
              <a:pathLst>
                <a:path w="17288" h="19483" extrusionOk="0">
                  <a:moveTo>
                    <a:pt x="8644" y="1"/>
                  </a:moveTo>
                  <a:cubicBezTo>
                    <a:pt x="8376" y="1"/>
                    <a:pt x="8108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8" y="19414"/>
                    <a:pt x="8376" y="19482"/>
                    <a:pt x="8644" y="19482"/>
                  </a:cubicBezTo>
                  <a:cubicBezTo>
                    <a:pt x="8912" y="19482"/>
                    <a:pt x="9180" y="19414"/>
                    <a:pt x="9418" y="19277"/>
                  </a:cubicBezTo>
                  <a:lnTo>
                    <a:pt x="16514" y="15181"/>
                  </a:lnTo>
                  <a:cubicBezTo>
                    <a:pt x="16990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0" y="4585"/>
                    <a:pt x="16514" y="4311"/>
                  </a:cubicBezTo>
                  <a:lnTo>
                    <a:pt x="9418" y="215"/>
                  </a:lnTo>
                  <a:cubicBezTo>
                    <a:pt x="9180" y="72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16"/>
            <p:cNvGrpSpPr/>
            <p:nvPr/>
          </p:nvGrpSpPr>
          <p:grpSpPr>
            <a:xfrm>
              <a:off x="1876062" y="939713"/>
              <a:ext cx="258317" cy="229191"/>
              <a:chOff x="1876062" y="939713"/>
              <a:chExt cx="258317" cy="229191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1912045" y="982885"/>
                <a:ext cx="185626" cy="186018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57" extrusionOk="0">
                    <a:moveTo>
                      <a:pt x="3179" y="0"/>
                    </a:moveTo>
                    <a:lnTo>
                      <a:pt x="36" y="2644"/>
                    </a:lnTo>
                    <a:lnTo>
                      <a:pt x="36" y="5954"/>
                    </a:lnTo>
                    <a:cubicBezTo>
                      <a:pt x="36" y="5954"/>
                      <a:pt x="0" y="6144"/>
                      <a:pt x="179" y="6144"/>
                    </a:cubicBezTo>
                    <a:lnTo>
                      <a:pt x="2322" y="6144"/>
                    </a:lnTo>
                    <a:lnTo>
                      <a:pt x="2322" y="4370"/>
                    </a:lnTo>
                    <a:cubicBezTo>
                      <a:pt x="2322" y="4370"/>
                      <a:pt x="2274" y="4072"/>
                      <a:pt x="2560" y="4072"/>
                    </a:cubicBezTo>
                    <a:lnTo>
                      <a:pt x="3453" y="4072"/>
                    </a:lnTo>
                    <a:cubicBezTo>
                      <a:pt x="3786" y="4072"/>
                      <a:pt x="3775" y="4370"/>
                      <a:pt x="3775" y="4370"/>
                    </a:cubicBezTo>
                    <a:lnTo>
                      <a:pt x="3763" y="6156"/>
                    </a:lnTo>
                    <a:lnTo>
                      <a:pt x="5882" y="6156"/>
                    </a:lnTo>
                    <a:cubicBezTo>
                      <a:pt x="6120" y="6156"/>
                      <a:pt x="6144" y="5906"/>
                      <a:pt x="6144" y="5906"/>
                    </a:cubicBezTo>
                    <a:lnTo>
                      <a:pt x="6144" y="2644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1876062" y="939713"/>
                <a:ext cx="258317" cy="122421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4052" extrusionOk="0">
                    <a:moveTo>
                      <a:pt x="4346" y="1"/>
                    </a:moveTo>
                    <a:lnTo>
                      <a:pt x="1" y="3835"/>
                    </a:lnTo>
                    <a:cubicBezTo>
                      <a:pt x="1" y="3835"/>
                      <a:pt x="117" y="4052"/>
                      <a:pt x="367" y="4052"/>
                    </a:cubicBezTo>
                    <a:cubicBezTo>
                      <a:pt x="493" y="4052"/>
                      <a:pt x="651" y="3997"/>
                      <a:pt x="846" y="3835"/>
                    </a:cubicBezTo>
                    <a:lnTo>
                      <a:pt x="4346" y="870"/>
                    </a:lnTo>
                    <a:lnTo>
                      <a:pt x="7621" y="3811"/>
                    </a:lnTo>
                    <a:cubicBezTo>
                      <a:pt x="7847" y="3973"/>
                      <a:pt x="8025" y="4028"/>
                      <a:pt x="8163" y="4028"/>
                    </a:cubicBezTo>
                    <a:cubicBezTo>
                      <a:pt x="8438" y="4028"/>
                      <a:pt x="8549" y="3811"/>
                      <a:pt x="8549" y="3811"/>
                    </a:cubicBez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2077514" y="966329"/>
                <a:ext cx="24472" cy="5184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716" extrusionOk="0">
                    <a:moveTo>
                      <a:pt x="36" y="1"/>
                    </a:moveTo>
                    <a:lnTo>
                      <a:pt x="0" y="1013"/>
                    </a:lnTo>
                    <a:lnTo>
                      <a:pt x="810" y="1715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16"/>
            <p:cNvSpPr txBox="1"/>
            <p:nvPr/>
          </p:nvSpPr>
          <p:spPr>
            <a:xfrm>
              <a:off x="1106100" y="32533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1106100" y="2906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680" name="Google Shape;1680;p34"/>
          <p:cNvSpPr/>
          <p:nvPr/>
        </p:nvSpPr>
        <p:spPr>
          <a:xfrm>
            <a:off x="0" y="2586463"/>
            <a:ext cx="9144000" cy="351680"/>
          </a:xfrm>
          <a:custGeom>
            <a:avLst/>
            <a:gdLst/>
            <a:ahLst/>
            <a:cxnLst/>
            <a:rect l="l" t="t" r="r" b="b"/>
            <a:pathLst>
              <a:path w="285750" h="10990" extrusionOk="0">
                <a:moveTo>
                  <a:pt x="0" y="0"/>
                </a:moveTo>
                <a:lnTo>
                  <a:pt x="0" y="10990"/>
                </a:lnTo>
                <a:lnTo>
                  <a:pt x="285750" y="10990"/>
                </a:lnTo>
                <a:lnTo>
                  <a:pt x="28575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1" name="Google Shape;1681;p34"/>
          <p:cNvGrpSpPr/>
          <p:nvPr/>
        </p:nvGrpSpPr>
        <p:grpSpPr>
          <a:xfrm>
            <a:off x="1984297" y="2151453"/>
            <a:ext cx="1499100" cy="1949484"/>
            <a:chOff x="1984297" y="2151453"/>
            <a:chExt cx="1499100" cy="1949484"/>
          </a:xfrm>
        </p:grpSpPr>
        <p:grpSp>
          <p:nvGrpSpPr>
            <p:cNvPr id="1682" name="Google Shape;1682;p34"/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1683" name="Google Shape;1683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3" name="Google Shape;1693;p34"/>
            <p:cNvSpPr/>
            <p:nvPr/>
          </p:nvSpPr>
          <p:spPr>
            <a:xfrm>
              <a:off x="2771744" y="2878687"/>
              <a:ext cx="9568" cy="47648"/>
            </a:xfrm>
            <a:custGeom>
              <a:avLst/>
              <a:gdLst/>
              <a:ahLst/>
              <a:cxnLst/>
              <a:rect l="l" t="t" r="r" b="b"/>
              <a:pathLst>
                <a:path w="29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2102336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7" y="1"/>
                  </a:moveTo>
                  <a:cubicBezTo>
                    <a:pt x="465" y="1"/>
                    <a:pt x="1" y="858"/>
                    <a:pt x="417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00" y="441"/>
                  </a:lnTo>
                  <a:cubicBezTo>
                    <a:pt x="32921" y="167"/>
                    <a:pt x="32624" y="1"/>
                    <a:pt x="3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95" name="Google Shape;1695;p34"/>
            <p:cNvGrpSpPr/>
            <p:nvPr/>
          </p:nvGrpSpPr>
          <p:grpSpPr>
            <a:xfrm>
              <a:off x="2556078" y="2151453"/>
              <a:ext cx="355557" cy="354616"/>
              <a:chOff x="-34005425" y="3945575"/>
              <a:chExt cx="293025" cy="292250"/>
            </a:xfrm>
          </p:grpSpPr>
          <p:sp>
            <p:nvSpPr>
              <p:cNvPr id="1696" name="Google Shape;1696;p34"/>
              <p:cNvSpPr/>
              <p:nvPr/>
            </p:nvSpPr>
            <p:spPr>
              <a:xfrm>
                <a:off x="-33952650" y="3998350"/>
                <a:ext cx="186700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68" extrusionOk="0">
                    <a:moveTo>
                      <a:pt x="5861" y="2017"/>
                    </a:moveTo>
                    <a:cubicBezTo>
                      <a:pt x="6050" y="2017"/>
                      <a:pt x="6207" y="2143"/>
                      <a:pt x="6207" y="2364"/>
                    </a:cubicBezTo>
                    <a:lnTo>
                      <a:pt x="6207" y="3750"/>
                    </a:lnTo>
                    <a:lnTo>
                      <a:pt x="6207" y="5104"/>
                    </a:lnTo>
                    <a:cubicBezTo>
                      <a:pt x="6207" y="5325"/>
                      <a:pt x="6050" y="5451"/>
                      <a:pt x="5861" y="5451"/>
                    </a:cubicBezTo>
                    <a:cubicBezTo>
                      <a:pt x="5672" y="5451"/>
                      <a:pt x="5514" y="5325"/>
                      <a:pt x="5514" y="5104"/>
                    </a:cubicBezTo>
                    <a:lnTo>
                      <a:pt x="5514" y="4096"/>
                    </a:lnTo>
                    <a:lnTo>
                      <a:pt x="4474" y="4096"/>
                    </a:lnTo>
                    <a:cubicBezTo>
                      <a:pt x="4285" y="4096"/>
                      <a:pt x="4128" y="3939"/>
                      <a:pt x="4128" y="3750"/>
                    </a:cubicBezTo>
                    <a:lnTo>
                      <a:pt x="4128" y="2364"/>
                    </a:lnTo>
                    <a:cubicBezTo>
                      <a:pt x="4128" y="2143"/>
                      <a:pt x="4285" y="2017"/>
                      <a:pt x="4474" y="2017"/>
                    </a:cubicBezTo>
                    <a:cubicBezTo>
                      <a:pt x="4695" y="2017"/>
                      <a:pt x="4852" y="2143"/>
                      <a:pt x="4852" y="2364"/>
                    </a:cubicBezTo>
                    <a:lnTo>
                      <a:pt x="4852" y="3372"/>
                    </a:lnTo>
                    <a:lnTo>
                      <a:pt x="5514" y="3372"/>
                    </a:lnTo>
                    <a:lnTo>
                      <a:pt x="5514" y="2364"/>
                    </a:lnTo>
                    <a:cubicBezTo>
                      <a:pt x="5514" y="2143"/>
                      <a:pt x="5672" y="2017"/>
                      <a:pt x="5861" y="2017"/>
                    </a:cubicBezTo>
                    <a:close/>
                    <a:moveTo>
                      <a:pt x="2332" y="2017"/>
                    </a:moveTo>
                    <a:cubicBezTo>
                      <a:pt x="2868" y="2017"/>
                      <a:pt x="3340" y="2490"/>
                      <a:pt x="3340" y="3025"/>
                    </a:cubicBezTo>
                    <a:lnTo>
                      <a:pt x="3340" y="3309"/>
                    </a:lnTo>
                    <a:lnTo>
                      <a:pt x="3435" y="3309"/>
                    </a:lnTo>
                    <a:cubicBezTo>
                      <a:pt x="3435" y="3687"/>
                      <a:pt x="3183" y="4065"/>
                      <a:pt x="2868" y="4222"/>
                    </a:cubicBezTo>
                    <a:lnTo>
                      <a:pt x="2238" y="4537"/>
                    </a:lnTo>
                    <a:cubicBezTo>
                      <a:pt x="2175" y="4569"/>
                      <a:pt x="2080" y="4632"/>
                      <a:pt x="2049" y="4758"/>
                    </a:cubicBezTo>
                    <a:lnTo>
                      <a:pt x="3057" y="4758"/>
                    </a:lnTo>
                    <a:cubicBezTo>
                      <a:pt x="3277" y="4758"/>
                      <a:pt x="3435" y="4915"/>
                      <a:pt x="3435" y="5104"/>
                    </a:cubicBezTo>
                    <a:cubicBezTo>
                      <a:pt x="3435" y="5325"/>
                      <a:pt x="3277" y="5483"/>
                      <a:pt x="3057" y="5483"/>
                    </a:cubicBezTo>
                    <a:lnTo>
                      <a:pt x="1702" y="5483"/>
                    </a:lnTo>
                    <a:cubicBezTo>
                      <a:pt x="1481" y="5483"/>
                      <a:pt x="1324" y="5325"/>
                      <a:pt x="1324" y="5104"/>
                    </a:cubicBezTo>
                    <a:lnTo>
                      <a:pt x="1324" y="4852"/>
                    </a:lnTo>
                    <a:cubicBezTo>
                      <a:pt x="1324" y="4443"/>
                      <a:pt x="1576" y="4096"/>
                      <a:pt x="1891" y="3939"/>
                    </a:cubicBezTo>
                    <a:lnTo>
                      <a:pt x="2521" y="3624"/>
                    </a:lnTo>
                    <a:cubicBezTo>
                      <a:pt x="2647" y="3592"/>
                      <a:pt x="2710" y="3466"/>
                      <a:pt x="2710" y="3309"/>
                    </a:cubicBezTo>
                    <a:lnTo>
                      <a:pt x="2710" y="3025"/>
                    </a:lnTo>
                    <a:cubicBezTo>
                      <a:pt x="2710" y="2836"/>
                      <a:pt x="2553" y="2679"/>
                      <a:pt x="2364" y="2679"/>
                    </a:cubicBezTo>
                    <a:cubicBezTo>
                      <a:pt x="2175" y="2679"/>
                      <a:pt x="2017" y="2836"/>
                      <a:pt x="2017" y="3025"/>
                    </a:cubicBezTo>
                    <a:cubicBezTo>
                      <a:pt x="2017" y="3214"/>
                      <a:pt x="1859" y="3372"/>
                      <a:pt x="1639" y="3372"/>
                    </a:cubicBezTo>
                    <a:cubicBezTo>
                      <a:pt x="1450" y="3372"/>
                      <a:pt x="1292" y="3214"/>
                      <a:pt x="1292" y="3025"/>
                    </a:cubicBezTo>
                    <a:cubicBezTo>
                      <a:pt x="1292" y="2490"/>
                      <a:pt x="1765" y="2017"/>
                      <a:pt x="2332" y="2017"/>
                    </a:cubicBezTo>
                    <a:close/>
                    <a:moveTo>
                      <a:pt x="3214" y="1"/>
                    </a:moveTo>
                    <a:cubicBezTo>
                      <a:pt x="3214" y="127"/>
                      <a:pt x="3183" y="284"/>
                      <a:pt x="3120" y="379"/>
                    </a:cubicBezTo>
                    <a:cubicBezTo>
                      <a:pt x="2962" y="662"/>
                      <a:pt x="2679" y="914"/>
                      <a:pt x="2364" y="946"/>
                    </a:cubicBezTo>
                    <a:lnTo>
                      <a:pt x="1009" y="1135"/>
                    </a:lnTo>
                    <a:cubicBezTo>
                      <a:pt x="473" y="1733"/>
                      <a:pt x="64" y="2521"/>
                      <a:pt x="1" y="3372"/>
                    </a:cubicBezTo>
                    <a:lnTo>
                      <a:pt x="316" y="3372"/>
                    </a:lnTo>
                    <a:cubicBezTo>
                      <a:pt x="505" y="3372"/>
                      <a:pt x="662" y="3529"/>
                      <a:pt x="662" y="3750"/>
                    </a:cubicBezTo>
                    <a:cubicBezTo>
                      <a:pt x="662" y="3939"/>
                      <a:pt x="505" y="4096"/>
                      <a:pt x="316" y="4096"/>
                    </a:cubicBezTo>
                    <a:lnTo>
                      <a:pt x="1" y="4096"/>
                    </a:lnTo>
                    <a:cubicBezTo>
                      <a:pt x="158" y="5892"/>
                      <a:pt x="1607" y="7310"/>
                      <a:pt x="3372" y="7467"/>
                    </a:cubicBezTo>
                    <a:lnTo>
                      <a:pt x="3372" y="7121"/>
                    </a:lnTo>
                    <a:cubicBezTo>
                      <a:pt x="3372" y="6932"/>
                      <a:pt x="3529" y="6774"/>
                      <a:pt x="3750" y="6774"/>
                    </a:cubicBezTo>
                    <a:cubicBezTo>
                      <a:pt x="3939" y="6774"/>
                      <a:pt x="4096" y="6932"/>
                      <a:pt x="4096" y="7121"/>
                    </a:cubicBezTo>
                    <a:lnTo>
                      <a:pt x="4096" y="7436"/>
                    </a:lnTo>
                    <a:lnTo>
                      <a:pt x="4254" y="7436"/>
                    </a:lnTo>
                    <a:cubicBezTo>
                      <a:pt x="4254" y="7373"/>
                      <a:pt x="4285" y="7278"/>
                      <a:pt x="4317" y="7215"/>
                    </a:cubicBezTo>
                    <a:cubicBezTo>
                      <a:pt x="4443" y="6900"/>
                      <a:pt x="4758" y="6648"/>
                      <a:pt x="5073" y="6617"/>
                    </a:cubicBezTo>
                    <a:lnTo>
                      <a:pt x="6491" y="6333"/>
                    </a:lnTo>
                    <a:cubicBezTo>
                      <a:pt x="7089" y="5703"/>
                      <a:pt x="7404" y="5010"/>
                      <a:pt x="7467" y="4096"/>
                    </a:cubicBezTo>
                    <a:lnTo>
                      <a:pt x="7152" y="4096"/>
                    </a:lnTo>
                    <a:cubicBezTo>
                      <a:pt x="6963" y="4096"/>
                      <a:pt x="6806" y="3939"/>
                      <a:pt x="6806" y="3750"/>
                    </a:cubicBezTo>
                    <a:cubicBezTo>
                      <a:pt x="6806" y="3529"/>
                      <a:pt x="6963" y="3372"/>
                      <a:pt x="7152" y="3372"/>
                    </a:cubicBezTo>
                    <a:lnTo>
                      <a:pt x="7467" y="3372"/>
                    </a:lnTo>
                    <a:cubicBezTo>
                      <a:pt x="7310" y="1576"/>
                      <a:pt x="5861" y="158"/>
                      <a:pt x="4096" y="1"/>
                    </a:cubicBezTo>
                    <a:lnTo>
                      <a:pt x="4096" y="316"/>
                    </a:lnTo>
                    <a:cubicBezTo>
                      <a:pt x="4096" y="505"/>
                      <a:pt x="3939" y="662"/>
                      <a:pt x="3750" y="662"/>
                    </a:cubicBezTo>
                    <a:cubicBezTo>
                      <a:pt x="3529" y="662"/>
                      <a:pt x="3372" y="505"/>
                      <a:pt x="3372" y="316"/>
                    </a:cubicBez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-33944775" y="3945575"/>
                <a:ext cx="23237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9295" h="9894" extrusionOk="0">
                    <a:moveTo>
                      <a:pt x="3466" y="1"/>
                    </a:moveTo>
                    <a:cubicBezTo>
                      <a:pt x="2490" y="1"/>
                      <a:pt x="1450" y="316"/>
                      <a:pt x="1103" y="536"/>
                    </a:cubicBezTo>
                    <a:lnTo>
                      <a:pt x="1040" y="410"/>
                    </a:lnTo>
                    <a:cubicBezTo>
                      <a:pt x="970" y="340"/>
                      <a:pt x="881" y="304"/>
                      <a:pt x="788" y="304"/>
                    </a:cubicBezTo>
                    <a:cubicBezTo>
                      <a:pt x="757" y="304"/>
                      <a:pt x="725" y="308"/>
                      <a:pt x="694" y="316"/>
                    </a:cubicBezTo>
                    <a:cubicBezTo>
                      <a:pt x="599" y="379"/>
                      <a:pt x="505" y="473"/>
                      <a:pt x="473" y="568"/>
                    </a:cubicBezTo>
                    <a:cubicBezTo>
                      <a:pt x="347" y="1041"/>
                      <a:pt x="442" y="726"/>
                      <a:pt x="32" y="2143"/>
                    </a:cubicBezTo>
                    <a:cubicBezTo>
                      <a:pt x="1" y="2269"/>
                      <a:pt x="32" y="2395"/>
                      <a:pt x="127" y="2458"/>
                    </a:cubicBezTo>
                    <a:cubicBezTo>
                      <a:pt x="253" y="2584"/>
                      <a:pt x="316" y="2584"/>
                      <a:pt x="473" y="2584"/>
                    </a:cubicBezTo>
                    <a:lnTo>
                      <a:pt x="2049" y="2332"/>
                    </a:lnTo>
                    <a:cubicBezTo>
                      <a:pt x="2238" y="2301"/>
                      <a:pt x="2395" y="2080"/>
                      <a:pt x="2332" y="1860"/>
                    </a:cubicBezTo>
                    <a:lnTo>
                      <a:pt x="2206" y="1545"/>
                    </a:lnTo>
                    <a:cubicBezTo>
                      <a:pt x="2647" y="1450"/>
                      <a:pt x="3057" y="1356"/>
                      <a:pt x="3529" y="1356"/>
                    </a:cubicBezTo>
                    <a:cubicBezTo>
                      <a:pt x="5987" y="1356"/>
                      <a:pt x="8003" y="3372"/>
                      <a:pt x="8003" y="5798"/>
                    </a:cubicBezTo>
                    <a:cubicBezTo>
                      <a:pt x="8003" y="6806"/>
                      <a:pt x="7688" y="7657"/>
                      <a:pt x="7152" y="8413"/>
                    </a:cubicBezTo>
                    <a:cubicBezTo>
                      <a:pt x="7278" y="8444"/>
                      <a:pt x="7404" y="8539"/>
                      <a:pt x="7530" y="8633"/>
                    </a:cubicBezTo>
                    <a:cubicBezTo>
                      <a:pt x="7751" y="8885"/>
                      <a:pt x="7845" y="9232"/>
                      <a:pt x="7751" y="9578"/>
                    </a:cubicBezTo>
                    <a:lnTo>
                      <a:pt x="7593" y="9893"/>
                    </a:lnTo>
                    <a:cubicBezTo>
                      <a:pt x="8633" y="8854"/>
                      <a:pt x="9295" y="7436"/>
                      <a:pt x="9295" y="5861"/>
                    </a:cubicBezTo>
                    <a:cubicBezTo>
                      <a:pt x="9295" y="2616"/>
                      <a:pt x="6648" y="1"/>
                      <a:pt x="3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-34005425" y="3987325"/>
                <a:ext cx="23710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10020" extrusionOk="0">
                    <a:moveTo>
                      <a:pt x="1797" y="1"/>
                    </a:moveTo>
                    <a:lnTo>
                      <a:pt x="1797" y="1"/>
                    </a:lnTo>
                    <a:cubicBezTo>
                      <a:pt x="694" y="1072"/>
                      <a:pt x="1" y="2521"/>
                      <a:pt x="1" y="4191"/>
                    </a:cubicBezTo>
                    <a:cubicBezTo>
                      <a:pt x="64" y="7373"/>
                      <a:pt x="2647" y="10019"/>
                      <a:pt x="5892" y="10019"/>
                    </a:cubicBezTo>
                    <a:cubicBezTo>
                      <a:pt x="6239" y="10019"/>
                      <a:pt x="7972" y="9736"/>
                      <a:pt x="8224" y="9547"/>
                    </a:cubicBezTo>
                    <a:cubicBezTo>
                      <a:pt x="8255" y="9547"/>
                      <a:pt x="8287" y="9484"/>
                      <a:pt x="8350" y="9484"/>
                    </a:cubicBezTo>
                    <a:lnTo>
                      <a:pt x="8507" y="9641"/>
                    </a:lnTo>
                    <a:cubicBezTo>
                      <a:pt x="8576" y="9710"/>
                      <a:pt x="8661" y="9741"/>
                      <a:pt x="8743" y="9741"/>
                    </a:cubicBezTo>
                    <a:cubicBezTo>
                      <a:pt x="8887" y="9741"/>
                      <a:pt x="9023" y="9644"/>
                      <a:pt x="9043" y="9484"/>
                    </a:cubicBezTo>
                    <a:lnTo>
                      <a:pt x="9169" y="9011"/>
                    </a:lnTo>
                    <a:lnTo>
                      <a:pt x="9452" y="7814"/>
                    </a:lnTo>
                    <a:cubicBezTo>
                      <a:pt x="9484" y="7688"/>
                      <a:pt x="9452" y="7562"/>
                      <a:pt x="9358" y="7467"/>
                    </a:cubicBezTo>
                    <a:cubicBezTo>
                      <a:pt x="9278" y="7407"/>
                      <a:pt x="9211" y="7385"/>
                      <a:pt x="9132" y="7385"/>
                    </a:cubicBezTo>
                    <a:cubicBezTo>
                      <a:pt x="9087" y="7385"/>
                      <a:pt x="9037" y="7393"/>
                      <a:pt x="8980" y="7404"/>
                    </a:cubicBezTo>
                    <a:lnTo>
                      <a:pt x="7310" y="7719"/>
                    </a:lnTo>
                    <a:cubicBezTo>
                      <a:pt x="7089" y="7751"/>
                      <a:pt x="6963" y="8034"/>
                      <a:pt x="7089" y="8223"/>
                    </a:cubicBezTo>
                    <a:lnTo>
                      <a:pt x="7184" y="8444"/>
                    </a:lnTo>
                    <a:cubicBezTo>
                      <a:pt x="6774" y="8538"/>
                      <a:pt x="6333" y="8633"/>
                      <a:pt x="5861" y="8633"/>
                    </a:cubicBezTo>
                    <a:cubicBezTo>
                      <a:pt x="3403" y="8633"/>
                      <a:pt x="1419" y="6648"/>
                      <a:pt x="1419" y="4191"/>
                    </a:cubicBezTo>
                    <a:cubicBezTo>
                      <a:pt x="1419" y="3183"/>
                      <a:pt x="1734" y="2269"/>
                      <a:pt x="2269" y="1544"/>
                    </a:cubicBezTo>
                    <a:cubicBezTo>
                      <a:pt x="2143" y="1481"/>
                      <a:pt x="2049" y="1418"/>
                      <a:pt x="1954" y="1292"/>
                    </a:cubicBezTo>
                    <a:cubicBezTo>
                      <a:pt x="1734" y="1009"/>
                      <a:pt x="1639" y="662"/>
                      <a:pt x="1734" y="316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9" name="Google Shape;1699;p34"/>
            <p:cNvSpPr txBox="1"/>
            <p:nvPr/>
          </p:nvSpPr>
          <p:spPr>
            <a:xfrm>
              <a:off x="1984297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4361085" y="2149542"/>
            <a:ext cx="1499100" cy="1951396"/>
            <a:chOff x="4361085" y="2149542"/>
            <a:chExt cx="1499100" cy="1951396"/>
          </a:xfrm>
        </p:grpSpPr>
        <p:sp>
          <p:nvSpPr>
            <p:cNvPr id="1701" name="Google Shape;1701;p34"/>
            <p:cNvSpPr/>
            <p:nvPr/>
          </p:nvSpPr>
          <p:spPr>
            <a:xfrm>
              <a:off x="5148448" y="2878687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2" name="Google Shape;1702;p34"/>
            <p:cNvGrpSpPr/>
            <p:nvPr/>
          </p:nvGrpSpPr>
          <p:grpSpPr>
            <a:xfrm>
              <a:off x="5077184" y="2658466"/>
              <a:ext cx="66720" cy="831360"/>
              <a:chOff x="5117952" y="2967078"/>
              <a:chExt cx="66720" cy="831360"/>
            </a:xfrm>
          </p:grpSpPr>
          <p:sp>
            <p:nvSpPr>
              <p:cNvPr id="1703" name="Google Shape;1703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3" name="Google Shape;1713;p34"/>
            <p:cNvSpPr/>
            <p:nvPr/>
          </p:nvSpPr>
          <p:spPr>
            <a:xfrm>
              <a:off x="4479008" y="2582271"/>
              <a:ext cx="1263072" cy="352064"/>
            </a:xfrm>
            <a:custGeom>
              <a:avLst/>
              <a:gdLst/>
              <a:ahLst/>
              <a:cxnLst/>
              <a:rect l="l" t="t" r="r" b="b"/>
              <a:pathLst>
                <a:path w="39471" h="11002" extrusionOk="0">
                  <a:moveTo>
                    <a:pt x="1227" y="1"/>
                  </a:moveTo>
                  <a:cubicBezTo>
                    <a:pt x="465" y="1"/>
                    <a:pt x="1" y="858"/>
                    <a:pt x="418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4" y="167"/>
                    <a:pt x="32624" y="1"/>
                    <a:pt x="32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14" name="Google Shape;1714;p34"/>
            <p:cNvGrpSpPr/>
            <p:nvPr/>
          </p:nvGrpSpPr>
          <p:grpSpPr>
            <a:xfrm>
              <a:off x="4933721" y="2149542"/>
              <a:ext cx="353645" cy="356527"/>
              <a:chOff x="-31452725" y="3191825"/>
              <a:chExt cx="291450" cy="293825"/>
            </a:xfrm>
          </p:grpSpPr>
          <p:sp>
            <p:nvSpPr>
              <p:cNvPr id="1715" name="Google Shape;1715;p34"/>
              <p:cNvSpPr/>
              <p:nvPr/>
            </p:nvSpPr>
            <p:spPr>
              <a:xfrm>
                <a:off x="-31314900" y="3278475"/>
                <a:ext cx="1032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725" extrusionOk="0">
                    <a:moveTo>
                      <a:pt x="1" y="0"/>
                    </a:moveTo>
                    <a:lnTo>
                      <a:pt x="1" y="725"/>
                    </a:lnTo>
                    <a:lnTo>
                      <a:pt x="4128" y="725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4"/>
              <p:cNvSpPr/>
              <p:nvPr/>
            </p:nvSpPr>
            <p:spPr>
              <a:xfrm>
                <a:off x="-31367675" y="3227275"/>
                <a:ext cx="206400" cy="221350"/>
              </a:xfrm>
              <a:custGeom>
                <a:avLst/>
                <a:gdLst/>
                <a:ahLst/>
                <a:cxnLst/>
                <a:rect l="l" t="t" r="r" b="b"/>
                <a:pathLst>
                  <a:path w="8256" h="8854" extrusionOk="0">
                    <a:moveTo>
                      <a:pt x="6554" y="1387"/>
                    </a:moveTo>
                    <a:cubicBezTo>
                      <a:pt x="6743" y="1387"/>
                      <a:pt x="6901" y="1544"/>
                      <a:pt x="6901" y="1733"/>
                    </a:cubicBezTo>
                    <a:lnTo>
                      <a:pt x="6901" y="3119"/>
                    </a:lnTo>
                    <a:cubicBezTo>
                      <a:pt x="6901" y="3309"/>
                      <a:pt x="6743" y="3466"/>
                      <a:pt x="6554" y="3466"/>
                    </a:cubicBezTo>
                    <a:lnTo>
                      <a:pt x="1734" y="3466"/>
                    </a:lnTo>
                    <a:cubicBezTo>
                      <a:pt x="1545" y="3466"/>
                      <a:pt x="1387" y="3309"/>
                      <a:pt x="1387" y="3119"/>
                    </a:cubicBezTo>
                    <a:lnTo>
                      <a:pt x="1387" y="1733"/>
                    </a:lnTo>
                    <a:cubicBezTo>
                      <a:pt x="1387" y="1544"/>
                      <a:pt x="1545" y="1387"/>
                      <a:pt x="1734" y="1387"/>
                    </a:cubicBezTo>
                    <a:close/>
                    <a:moveTo>
                      <a:pt x="2427" y="4096"/>
                    </a:moveTo>
                    <a:cubicBezTo>
                      <a:pt x="2616" y="4096"/>
                      <a:pt x="2773" y="4254"/>
                      <a:pt x="2773" y="4443"/>
                    </a:cubicBezTo>
                    <a:cubicBezTo>
                      <a:pt x="2773" y="4663"/>
                      <a:pt x="2616" y="4821"/>
                      <a:pt x="2427" y="4821"/>
                    </a:cubicBezTo>
                    <a:lnTo>
                      <a:pt x="1734" y="4821"/>
                    </a:lnTo>
                    <a:cubicBezTo>
                      <a:pt x="1545" y="4821"/>
                      <a:pt x="1387" y="4663"/>
                      <a:pt x="1387" y="4443"/>
                    </a:cubicBezTo>
                    <a:cubicBezTo>
                      <a:pt x="1387" y="4254"/>
                      <a:pt x="1545" y="4096"/>
                      <a:pt x="1734" y="4096"/>
                    </a:cubicBezTo>
                    <a:close/>
                    <a:moveTo>
                      <a:pt x="4475" y="4096"/>
                    </a:moveTo>
                    <a:cubicBezTo>
                      <a:pt x="4664" y="4096"/>
                      <a:pt x="4821" y="4254"/>
                      <a:pt x="4821" y="4443"/>
                    </a:cubicBezTo>
                    <a:cubicBezTo>
                      <a:pt x="4821" y="4663"/>
                      <a:pt x="4664" y="4821"/>
                      <a:pt x="4475" y="4821"/>
                    </a:cubicBezTo>
                    <a:lnTo>
                      <a:pt x="3782" y="4821"/>
                    </a:lnTo>
                    <a:cubicBezTo>
                      <a:pt x="3593" y="4821"/>
                      <a:pt x="3435" y="4663"/>
                      <a:pt x="3435" y="4443"/>
                    </a:cubicBezTo>
                    <a:cubicBezTo>
                      <a:pt x="3435" y="4254"/>
                      <a:pt x="3593" y="4096"/>
                      <a:pt x="3782" y="4096"/>
                    </a:cubicBezTo>
                    <a:close/>
                    <a:moveTo>
                      <a:pt x="6554" y="4096"/>
                    </a:moveTo>
                    <a:cubicBezTo>
                      <a:pt x="6743" y="4096"/>
                      <a:pt x="6901" y="4254"/>
                      <a:pt x="6901" y="4443"/>
                    </a:cubicBezTo>
                    <a:cubicBezTo>
                      <a:pt x="6901" y="4663"/>
                      <a:pt x="6743" y="4821"/>
                      <a:pt x="6554" y="4821"/>
                    </a:cubicBezTo>
                    <a:lnTo>
                      <a:pt x="5892" y="4821"/>
                    </a:lnTo>
                    <a:cubicBezTo>
                      <a:pt x="5672" y="4821"/>
                      <a:pt x="5514" y="4663"/>
                      <a:pt x="5514" y="4443"/>
                    </a:cubicBezTo>
                    <a:cubicBezTo>
                      <a:pt x="5514" y="4254"/>
                      <a:pt x="5672" y="4096"/>
                      <a:pt x="5892" y="4096"/>
                    </a:cubicBezTo>
                    <a:close/>
                    <a:moveTo>
                      <a:pt x="2427" y="5482"/>
                    </a:moveTo>
                    <a:cubicBezTo>
                      <a:pt x="2616" y="5482"/>
                      <a:pt x="2773" y="5640"/>
                      <a:pt x="2773" y="5829"/>
                    </a:cubicBezTo>
                    <a:cubicBezTo>
                      <a:pt x="2773" y="6018"/>
                      <a:pt x="2616" y="6175"/>
                      <a:pt x="2427" y="6175"/>
                    </a:cubicBezTo>
                    <a:lnTo>
                      <a:pt x="1734" y="6175"/>
                    </a:lnTo>
                    <a:cubicBezTo>
                      <a:pt x="1545" y="6175"/>
                      <a:pt x="1387" y="6018"/>
                      <a:pt x="1387" y="5829"/>
                    </a:cubicBezTo>
                    <a:cubicBezTo>
                      <a:pt x="1387" y="5640"/>
                      <a:pt x="1545" y="5482"/>
                      <a:pt x="1734" y="5482"/>
                    </a:cubicBezTo>
                    <a:close/>
                    <a:moveTo>
                      <a:pt x="4475" y="5482"/>
                    </a:moveTo>
                    <a:cubicBezTo>
                      <a:pt x="4664" y="5482"/>
                      <a:pt x="4821" y="5640"/>
                      <a:pt x="4821" y="5829"/>
                    </a:cubicBezTo>
                    <a:cubicBezTo>
                      <a:pt x="4821" y="6018"/>
                      <a:pt x="4664" y="6175"/>
                      <a:pt x="4475" y="6175"/>
                    </a:cubicBezTo>
                    <a:lnTo>
                      <a:pt x="3782" y="6175"/>
                    </a:lnTo>
                    <a:cubicBezTo>
                      <a:pt x="3593" y="6175"/>
                      <a:pt x="3435" y="6018"/>
                      <a:pt x="3435" y="5829"/>
                    </a:cubicBezTo>
                    <a:cubicBezTo>
                      <a:pt x="3435" y="5640"/>
                      <a:pt x="3593" y="5482"/>
                      <a:pt x="3782" y="5482"/>
                    </a:cubicBezTo>
                    <a:close/>
                    <a:moveTo>
                      <a:pt x="6554" y="5482"/>
                    </a:moveTo>
                    <a:cubicBezTo>
                      <a:pt x="6743" y="5482"/>
                      <a:pt x="6901" y="5640"/>
                      <a:pt x="6901" y="5829"/>
                    </a:cubicBezTo>
                    <a:cubicBezTo>
                      <a:pt x="6901" y="6018"/>
                      <a:pt x="6743" y="6175"/>
                      <a:pt x="6554" y="6175"/>
                    </a:cubicBezTo>
                    <a:lnTo>
                      <a:pt x="5892" y="6175"/>
                    </a:lnTo>
                    <a:cubicBezTo>
                      <a:pt x="5672" y="6175"/>
                      <a:pt x="5514" y="6018"/>
                      <a:pt x="5514" y="5829"/>
                    </a:cubicBezTo>
                    <a:cubicBezTo>
                      <a:pt x="5514" y="5640"/>
                      <a:pt x="5672" y="5482"/>
                      <a:pt x="5892" y="5482"/>
                    </a:cubicBezTo>
                    <a:close/>
                    <a:moveTo>
                      <a:pt x="2427" y="6869"/>
                    </a:moveTo>
                    <a:cubicBezTo>
                      <a:pt x="2616" y="6869"/>
                      <a:pt x="2773" y="7026"/>
                      <a:pt x="2773" y="7215"/>
                    </a:cubicBezTo>
                    <a:cubicBezTo>
                      <a:pt x="2773" y="7404"/>
                      <a:pt x="2616" y="7562"/>
                      <a:pt x="2427" y="7562"/>
                    </a:cubicBezTo>
                    <a:lnTo>
                      <a:pt x="1734" y="7562"/>
                    </a:lnTo>
                    <a:cubicBezTo>
                      <a:pt x="1545" y="7562"/>
                      <a:pt x="1387" y="7404"/>
                      <a:pt x="1387" y="7215"/>
                    </a:cubicBezTo>
                    <a:cubicBezTo>
                      <a:pt x="1387" y="7026"/>
                      <a:pt x="1545" y="6869"/>
                      <a:pt x="1734" y="6869"/>
                    </a:cubicBezTo>
                    <a:close/>
                    <a:moveTo>
                      <a:pt x="4475" y="6869"/>
                    </a:moveTo>
                    <a:cubicBezTo>
                      <a:pt x="4664" y="6869"/>
                      <a:pt x="4821" y="7026"/>
                      <a:pt x="4821" y="7215"/>
                    </a:cubicBezTo>
                    <a:cubicBezTo>
                      <a:pt x="4821" y="7404"/>
                      <a:pt x="4664" y="7562"/>
                      <a:pt x="4475" y="7562"/>
                    </a:cubicBezTo>
                    <a:lnTo>
                      <a:pt x="3782" y="7562"/>
                    </a:lnTo>
                    <a:cubicBezTo>
                      <a:pt x="3593" y="7562"/>
                      <a:pt x="3435" y="7404"/>
                      <a:pt x="3435" y="7215"/>
                    </a:cubicBezTo>
                    <a:cubicBezTo>
                      <a:pt x="3435" y="7026"/>
                      <a:pt x="3593" y="6869"/>
                      <a:pt x="3782" y="6869"/>
                    </a:cubicBezTo>
                    <a:close/>
                    <a:moveTo>
                      <a:pt x="6554" y="6869"/>
                    </a:moveTo>
                    <a:cubicBezTo>
                      <a:pt x="6743" y="6869"/>
                      <a:pt x="6901" y="7026"/>
                      <a:pt x="6901" y="7215"/>
                    </a:cubicBezTo>
                    <a:cubicBezTo>
                      <a:pt x="6901" y="7404"/>
                      <a:pt x="6743" y="7562"/>
                      <a:pt x="6554" y="7562"/>
                    </a:cubicBezTo>
                    <a:lnTo>
                      <a:pt x="5892" y="7562"/>
                    </a:lnTo>
                    <a:cubicBezTo>
                      <a:pt x="5672" y="7562"/>
                      <a:pt x="5514" y="7404"/>
                      <a:pt x="5514" y="7215"/>
                    </a:cubicBezTo>
                    <a:cubicBezTo>
                      <a:pt x="5514" y="7026"/>
                      <a:pt x="5672" y="6869"/>
                      <a:pt x="5892" y="6869"/>
                    </a:cubicBezTo>
                    <a:close/>
                    <a:moveTo>
                      <a:pt x="694" y="1"/>
                    </a:moveTo>
                    <a:lnTo>
                      <a:pt x="694" y="95"/>
                    </a:lnTo>
                    <a:cubicBezTo>
                      <a:pt x="694" y="631"/>
                      <a:pt x="442" y="1198"/>
                      <a:pt x="64" y="1576"/>
                    </a:cubicBezTo>
                    <a:lnTo>
                      <a:pt x="1" y="1607"/>
                    </a:lnTo>
                    <a:lnTo>
                      <a:pt x="1" y="5860"/>
                    </a:lnTo>
                    <a:lnTo>
                      <a:pt x="64" y="5923"/>
                    </a:lnTo>
                    <a:cubicBezTo>
                      <a:pt x="442" y="6301"/>
                      <a:pt x="694" y="6869"/>
                      <a:pt x="694" y="7404"/>
                    </a:cubicBezTo>
                    <a:cubicBezTo>
                      <a:pt x="694" y="7971"/>
                      <a:pt x="442" y="8475"/>
                      <a:pt x="95" y="8853"/>
                    </a:cubicBezTo>
                    <a:lnTo>
                      <a:pt x="7184" y="8853"/>
                    </a:lnTo>
                    <a:cubicBezTo>
                      <a:pt x="7720" y="8853"/>
                      <a:pt x="8192" y="8381"/>
                      <a:pt x="8192" y="7845"/>
                    </a:cubicBezTo>
                    <a:lnTo>
                      <a:pt x="8192" y="946"/>
                    </a:lnTo>
                    <a:cubicBezTo>
                      <a:pt x="8255" y="473"/>
                      <a:pt x="7814" y="1"/>
                      <a:pt x="7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-31452725" y="3191825"/>
                <a:ext cx="86650" cy="2591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0366" extrusionOk="0">
                    <a:moveTo>
                      <a:pt x="1450" y="1"/>
                    </a:moveTo>
                    <a:cubicBezTo>
                      <a:pt x="662" y="1"/>
                      <a:pt x="0" y="662"/>
                      <a:pt x="0" y="1450"/>
                    </a:cubicBezTo>
                    <a:cubicBezTo>
                      <a:pt x="0" y="1860"/>
                      <a:pt x="158" y="2206"/>
                      <a:pt x="410" y="2490"/>
                    </a:cubicBezTo>
                    <a:lnTo>
                      <a:pt x="694" y="2773"/>
                    </a:lnTo>
                    <a:lnTo>
                      <a:pt x="694" y="7593"/>
                    </a:lnTo>
                    <a:lnTo>
                      <a:pt x="410" y="7877"/>
                    </a:lnTo>
                    <a:cubicBezTo>
                      <a:pt x="158" y="8161"/>
                      <a:pt x="0" y="8507"/>
                      <a:pt x="0" y="8917"/>
                    </a:cubicBezTo>
                    <a:cubicBezTo>
                      <a:pt x="0" y="9704"/>
                      <a:pt x="662" y="10366"/>
                      <a:pt x="1450" y="10366"/>
                    </a:cubicBezTo>
                    <a:lnTo>
                      <a:pt x="1985" y="10366"/>
                    </a:lnTo>
                    <a:cubicBezTo>
                      <a:pt x="2773" y="10366"/>
                      <a:pt x="3466" y="9704"/>
                      <a:pt x="3466" y="8917"/>
                    </a:cubicBezTo>
                    <a:cubicBezTo>
                      <a:pt x="3466" y="8507"/>
                      <a:pt x="3308" y="8161"/>
                      <a:pt x="3025" y="7877"/>
                    </a:cubicBezTo>
                    <a:lnTo>
                      <a:pt x="2741" y="7593"/>
                    </a:lnTo>
                    <a:lnTo>
                      <a:pt x="2741" y="2773"/>
                    </a:lnTo>
                    <a:lnTo>
                      <a:pt x="3025" y="2490"/>
                    </a:lnTo>
                    <a:cubicBezTo>
                      <a:pt x="3308" y="2206"/>
                      <a:pt x="3466" y="1860"/>
                      <a:pt x="3466" y="1450"/>
                    </a:cubicBezTo>
                    <a:cubicBezTo>
                      <a:pt x="3466" y="662"/>
                      <a:pt x="2773" y="1"/>
                      <a:pt x="1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-31409400" y="3468275"/>
                <a:ext cx="929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695" extrusionOk="0">
                    <a:moveTo>
                      <a:pt x="0" y="1"/>
                    </a:moveTo>
                    <a:cubicBezTo>
                      <a:pt x="0" y="379"/>
                      <a:pt x="315" y="694"/>
                      <a:pt x="662" y="694"/>
                    </a:cubicBezTo>
                    <a:lnTo>
                      <a:pt x="3056" y="694"/>
                    </a:lnTo>
                    <a:cubicBezTo>
                      <a:pt x="3466" y="694"/>
                      <a:pt x="3718" y="379"/>
                      <a:pt x="3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34"/>
            <p:cNvSpPr txBox="1"/>
            <p:nvPr/>
          </p:nvSpPr>
          <p:spPr>
            <a:xfrm>
              <a:off x="4361085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0" name="Google Shape;1720;p34"/>
          <p:cNvGrpSpPr/>
          <p:nvPr/>
        </p:nvGrpSpPr>
        <p:grpSpPr>
          <a:xfrm>
            <a:off x="6737860" y="2152181"/>
            <a:ext cx="1499100" cy="1948756"/>
            <a:chOff x="6737860" y="2152181"/>
            <a:chExt cx="1499100" cy="1948756"/>
          </a:xfrm>
        </p:grpSpPr>
        <p:grpSp>
          <p:nvGrpSpPr>
            <p:cNvPr id="1721" name="Google Shape;1721;p34"/>
            <p:cNvGrpSpPr/>
            <p:nvPr/>
          </p:nvGrpSpPr>
          <p:grpSpPr>
            <a:xfrm>
              <a:off x="7454048" y="2658466"/>
              <a:ext cx="66720" cy="831360"/>
              <a:chOff x="5117952" y="2967078"/>
              <a:chExt cx="66720" cy="831360"/>
            </a:xfrm>
          </p:grpSpPr>
          <p:sp>
            <p:nvSpPr>
              <p:cNvPr id="1722" name="Google Shape;1722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2" name="Google Shape;1732;p34"/>
            <p:cNvSpPr/>
            <p:nvPr/>
          </p:nvSpPr>
          <p:spPr>
            <a:xfrm>
              <a:off x="7524736" y="2878687"/>
              <a:ext cx="4992" cy="47648"/>
            </a:xfrm>
            <a:custGeom>
              <a:avLst/>
              <a:gdLst/>
              <a:ahLst/>
              <a:cxnLst/>
              <a:rect l="l" t="t" r="r" b="b"/>
              <a:pathLst>
                <a:path w="156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155" y="148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864832" y="2582271"/>
              <a:ext cx="1245152" cy="352064"/>
            </a:xfrm>
            <a:custGeom>
              <a:avLst/>
              <a:gdLst/>
              <a:ahLst/>
              <a:cxnLst/>
              <a:rect l="l" t="t" r="r" b="b"/>
              <a:pathLst>
                <a:path w="38911" h="11002" extrusionOk="0">
                  <a:moveTo>
                    <a:pt x="1834" y="1"/>
                  </a:moveTo>
                  <a:cubicBezTo>
                    <a:pt x="691" y="1"/>
                    <a:pt x="1" y="1274"/>
                    <a:pt x="632" y="2239"/>
                  </a:cubicBezTo>
                  <a:lnTo>
                    <a:pt x="5930" y="10347"/>
                  </a:lnTo>
                  <a:cubicBezTo>
                    <a:pt x="6204" y="10752"/>
                    <a:pt x="6656" y="11002"/>
                    <a:pt x="7145" y="11002"/>
                  </a:cubicBezTo>
                  <a:lnTo>
                    <a:pt x="37065" y="11002"/>
                  </a:lnTo>
                  <a:cubicBezTo>
                    <a:pt x="38208" y="11002"/>
                    <a:pt x="38910" y="9716"/>
                    <a:pt x="38268" y="8752"/>
                  </a:cubicBezTo>
                  <a:lnTo>
                    <a:pt x="32969" y="655"/>
                  </a:lnTo>
                  <a:cubicBezTo>
                    <a:pt x="32695" y="251"/>
                    <a:pt x="32243" y="1"/>
                    <a:pt x="31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34" name="Google Shape;1734;p34"/>
            <p:cNvGrpSpPr/>
            <p:nvPr/>
          </p:nvGrpSpPr>
          <p:grpSpPr>
            <a:xfrm>
              <a:off x="7310115" y="2152181"/>
              <a:ext cx="354586" cy="353888"/>
              <a:chOff x="-31094350" y="3194000"/>
              <a:chExt cx="292225" cy="291650"/>
            </a:xfrm>
          </p:grpSpPr>
          <p:sp>
            <p:nvSpPr>
              <p:cNvPr id="1735" name="Google Shape;1735;p34"/>
              <p:cNvSpPr/>
              <p:nvPr/>
            </p:nvSpPr>
            <p:spPr>
              <a:xfrm>
                <a:off x="-31033700" y="3194000"/>
                <a:ext cx="1032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1364" extrusionOk="0">
                    <a:moveTo>
                      <a:pt x="645" y="0"/>
                    </a:moveTo>
                    <a:cubicBezTo>
                      <a:pt x="263" y="0"/>
                      <a:pt x="0" y="296"/>
                      <a:pt x="0" y="670"/>
                    </a:cubicBezTo>
                    <a:lnTo>
                      <a:pt x="0" y="1016"/>
                    </a:lnTo>
                    <a:cubicBezTo>
                      <a:pt x="0" y="1205"/>
                      <a:pt x="158" y="1363"/>
                      <a:pt x="347" y="1363"/>
                    </a:cubicBezTo>
                    <a:lnTo>
                      <a:pt x="3781" y="1363"/>
                    </a:lnTo>
                    <a:cubicBezTo>
                      <a:pt x="3970" y="1363"/>
                      <a:pt x="4127" y="1205"/>
                      <a:pt x="4127" y="1016"/>
                    </a:cubicBezTo>
                    <a:lnTo>
                      <a:pt x="4127" y="670"/>
                    </a:lnTo>
                    <a:cubicBezTo>
                      <a:pt x="4127" y="260"/>
                      <a:pt x="3812" y="8"/>
                      <a:pt x="3466" y="8"/>
                    </a:cubicBezTo>
                    <a:lnTo>
                      <a:pt x="756" y="8"/>
                    </a:lnTo>
                    <a:cubicBezTo>
                      <a:pt x="718" y="3"/>
                      <a:pt x="681" y="0"/>
                      <a:pt x="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4"/>
              <p:cNvSpPr/>
              <p:nvPr/>
            </p:nvSpPr>
            <p:spPr>
              <a:xfrm>
                <a:off x="-31042375" y="3346200"/>
                <a:ext cx="165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726" extrusionOk="0">
                    <a:moveTo>
                      <a:pt x="1" y="1"/>
                    </a:moveTo>
                    <a:lnTo>
                      <a:pt x="1" y="725"/>
                    </a:lnTo>
                    <a:lnTo>
                      <a:pt x="662" y="725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4"/>
              <p:cNvSpPr/>
              <p:nvPr/>
            </p:nvSpPr>
            <p:spPr>
              <a:xfrm>
                <a:off x="-31042375" y="327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1" y="0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4"/>
              <p:cNvSpPr/>
              <p:nvPr/>
            </p:nvSpPr>
            <p:spPr>
              <a:xfrm>
                <a:off x="-31042375" y="3416300"/>
                <a:ext cx="165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3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4"/>
              <p:cNvSpPr/>
              <p:nvPr/>
            </p:nvSpPr>
            <p:spPr>
              <a:xfrm>
                <a:off x="-31094350" y="3210725"/>
                <a:ext cx="222900" cy="274925"/>
              </a:xfrm>
              <a:custGeom>
                <a:avLst/>
                <a:gdLst/>
                <a:ahLst/>
                <a:cxnLst/>
                <a:rect l="l" t="t" r="r" b="b"/>
                <a:pathLst>
                  <a:path w="8916" h="10997" extrusionOk="0">
                    <a:moveTo>
                      <a:pt x="7183" y="2049"/>
                    </a:moveTo>
                    <a:cubicBezTo>
                      <a:pt x="7404" y="2049"/>
                      <a:pt x="7561" y="2206"/>
                      <a:pt x="7561" y="2395"/>
                    </a:cubicBezTo>
                    <a:cubicBezTo>
                      <a:pt x="7561" y="2584"/>
                      <a:pt x="7404" y="2742"/>
                      <a:pt x="7183" y="2742"/>
                    </a:cubicBezTo>
                    <a:lnTo>
                      <a:pt x="4474" y="2742"/>
                    </a:lnTo>
                    <a:cubicBezTo>
                      <a:pt x="4285" y="2742"/>
                      <a:pt x="4127" y="2584"/>
                      <a:pt x="4127" y="2395"/>
                    </a:cubicBezTo>
                    <a:cubicBezTo>
                      <a:pt x="4127" y="2206"/>
                      <a:pt x="4285" y="2049"/>
                      <a:pt x="4474" y="2049"/>
                    </a:cubicBezTo>
                    <a:close/>
                    <a:moveTo>
                      <a:pt x="3151" y="2017"/>
                    </a:moveTo>
                    <a:cubicBezTo>
                      <a:pt x="3340" y="2017"/>
                      <a:pt x="3497" y="2175"/>
                      <a:pt x="3497" y="2364"/>
                    </a:cubicBezTo>
                    <a:lnTo>
                      <a:pt x="3497" y="3750"/>
                    </a:lnTo>
                    <a:cubicBezTo>
                      <a:pt x="3497" y="3939"/>
                      <a:pt x="3340" y="4097"/>
                      <a:pt x="3151" y="4097"/>
                    </a:cubicBezTo>
                    <a:lnTo>
                      <a:pt x="1764" y="4097"/>
                    </a:lnTo>
                    <a:cubicBezTo>
                      <a:pt x="1575" y="4097"/>
                      <a:pt x="1418" y="3939"/>
                      <a:pt x="1418" y="3750"/>
                    </a:cubicBezTo>
                    <a:lnTo>
                      <a:pt x="1418" y="2364"/>
                    </a:lnTo>
                    <a:cubicBezTo>
                      <a:pt x="1418" y="2175"/>
                      <a:pt x="1575" y="2017"/>
                      <a:pt x="1764" y="2017"/>
                    </a:cubicBezTo>
                    <a:close/>
                    <a:moveTo>
                      <a:pt x="5860" y="3372"/>
                    </a:moveTo>
                    <a:cubicBezTo>
                      <a:pt x="6049" y="3372"/>
                      <a:pt x="6207" y="3529"/>
                      <a:pt x="6207" y="3750"/>
                    </a:cubicBezTo>
                    <a:cubicBezTo>
                      <a:pt x="6207" y="3939"/>
                      <a:pt x="6049" y="4097"/>
                      <a:pt x="5860" y="4097"/>
                    </a:cubicBezTo>
                    <a:lnTo>
                      <a:pt x="4474" y="4097"/>
                    </a:lnTo>
                    <a:cubicBezTo>
                      <a:pt x="4285" y="4097"/>
                      <a:pt x="4127" y="3939"/>
                      <a:pt x="4127" y="3750"/>
                    </a:cubicBezTo>
                    <a:cubicBezTo>
                      <a:pt x="4127" y="3529"/>
                      <a:pt x="4285" y="3372"/>
                      <a:pt x="4474" y="3372"/>
                    </a:cubicBezTo>
                    <a:close/>
                    <a:moveTo>
                      <a:pt x="7183" y="4758"/>
                    </a:moveTo>
                    <a:cubicBezTo>
                      <a:pt x="7404" y="4758"/>
                      <a:pt x="7561" y="4916"/>
                      <a:pt x="7561" y="5105"/>
                    </a:cubicBezTo>
                    <a:cubicBezTo>
                      <a:pt x="7561" y="5325"/>
                      <a:pt x="7404" y="5483"/>
                      <a:pt x="7183" y="5483"/>
                    </a:cubicBezTo>
                    <a:lnTo>
                      <a:pt x="4474" y="5483"/>
                    </a:lnTo>
                    <a:cubicBezTo>
                      <a:pt x="4285" y="5483"/>
                      <a:pt x="4127" y="5325"/>
                      <a:pt x="4127" y="5105"/>
                    </a:cubicBezTo>
                    <a:cubicBezTo>
                      <a:pt x="4127" y="4916"/>
                      <a:pt x="4285" y="4758"/>
                      <a:pt x="4474" y="4758"/>
                    </a:cubicBezTo>
                    <a:close/>
                    <a:moveTo>
                      <a:pt x="3151" y="4758"/>
                    </a:moveTo>
                    <a:cubicBezTo>
                      <a:pt x="3340" y="4758"/>
                      <a:pt x="3497" y="4916"/>
                      <a:pt x="3497" y="5105"/>
                    </a:cubicBezTo>
                    <a:lnTo>
                      <a:pt x="3497" y="6491"/>
                    </a:lnTo>
                    <a:cubicBezTo>
                      <a:pt x="3497" y="6680"/>
                      <a:pt x="3340" y="6837"/>
                      <a:pt x="3151" y="6837"/>
                    </a:cubicBezTo>
                    <a:lnTo>
                      <a:pt x="1764" y="6837"/>
                    </a:lnTo>
                    <a:cubicBezTo>
                      <a:pt x="1575" y="6837"/>
                      <a:pt x="1418" y="6680"/>
                      <a:pt x="1418" y="6491"/>
                    </a:cubicBezTo>
                    <a:lnTo>
                      <a:pt x="1418" y="5105"/>
                    </a:lnTo>
                    <a:cubicBezTo>
                      <a:pt x="1418" y="4916"/>
                      <a:pt x="1575" y="4758"/>
                      <a:pt x="1764" y="4758"/>
                    </a:cubicBezTo>
                    <a:close/>
                    <a:moveTo>
                      <a:pt x="5860" y="6144"/>
                    </a:moveTo>
                    <a:cubicBezTo>
                      <a:pt x="6049" y="6144"/>
                      <a:pt x="6207" y="6302"/>
                      <a:pt x="6207" y="6491"/>
                    </a:cubicBezTo>
                    <a:cubicBezTo>
                      <a:pt x="6207" y="6680"/>
                      <a:pt x="6049" y="6837"/>
                      <a:pt x="5860" y="6837"/>
                    </a:cubicBezTo>
                    <a:lnTo>
                      <a:pt x="4474" y="6837"/>
                    </a:lnTo>
                    <a:cubicBezTo>
                      <a:pt x="4285" y="6837"/>
                      <a:pt x="4127" y="6680"/>
                      <a:pt x="4127" y="6491"/>
                    </a:cubicBezTo>
                    <a:cubicBezTo>
                      <a:pt x="4127" y="6302"/>
                      <a:pt x="4285" y="6144"/>
                      <a:pt x="4474" y="6144"/>
                    </a:cubicBezTo>
                    <a:close/>
                    <a:moveTo>
                      <a:pt x="7183" y="7562"/>
                    </a:moveTo>
                    <a:cubicBezTo>
                      <a:pt x="7404" y="7562"/>
                      <a:pt x="7561" y="7720"/>
                      <a:pt x="7561" y="7909"/>
                    </a:cubicBezTo>
                    <a:cubicBezTo>
                      <a:pt x="7561" y="8098"/>
                      <a:pt x="7404" y="8255"/>
                      <a:pt x="7183" y="8255"/>
                    </a:cubicBezTo>
                    <a:lnTo>
                      <a:pt x="4474" y="8255"/>
                    </a:lnTo>
                    <a:cubicBezTo>
                      <a:pt x="4285" y="8255"/>
                      <a:pt x="4127" y="8098"/>
                      <a:pt x="4127" y="7909"/>
                    </a:cubicBezTo>
                    <a:cubicBezTo>
                      <a:pt x="4127" y="7720"/>
                      <a:pt x="4285" y="7562"/>
                      <a:pt x="4474" y="7562"/>
                    </a:cubicBezTo>
                    <a:close/>
                    <a:moveTo>
                      <a:pt x="3151" y="7531"/>
                    </a:moveTo>
                    <a:cubicBezTo>
                      <a:pt x="3340" y="7531"/>
                      <a:pt x="3497" y="7657"/>
                      <a:pt x="3497" y="7877"/>
                    </a:cubicBezTo>
                    <a:lnTo>
                      <a:pt x="3497" y="9232"/>
                    </a:lnTo>
                    <a:cubicBezTo>
                      <a:pt x="3497" y="9452"/>
                      <a:pt x="3340" y="9610"/>
                      <a:pt x="3151" y="9610"/>
                    </a:cubicBezTo>
                    <a:lnTo>
                      <a:pt x="1764" y="9610"/>
                    </a:lnTo>
                    <a:cubicBezTo>
                      <a:pt x="1575" y="9610"/>
                      <a:pt x="1418" y="9452"/>
                      <a:pt x="1418" y="9232"/>
                    </a:cubicBezTo>
                    <a:lnTo>
                      <a:pt x="1418" y="7877"/>
                    </a:lnTo>
                    <a:cubicBezTo>
                      <a:pt x="1418" y="7657"/>
                      <a:pt x="1575" y="7531"/>
                      <a:pt x="1764" y="7531"/>
                    </a:cubicBezTo>
                    <a:close/>
                    <a:moveTo>
                      <a:pt x="5860" y="8885"/>
                    </a:moveTo>
                    <a:cubicBezTo>
                      <a:pt x="6049" y="8885"/>
                      <a:pt x="6207" y="9043"/>
                      <a:pt x="6207" y="9232"/>
                    </a:cubicBezTo>
                    <a:cubicBezTo>
                      <a:pt x="6207" y="9452"/>
                      <a:pt x="6049" y="9610"/>
                      <a:pt x="5860" y="9610"/>
                    </a:cubicBezTo>
                    <a:lnTo>
                      <a:pt x="4474" y="9610"/>
                    </a:lnTo>
                    <a:cubicBezTo>
                      <a:pt x="4285" y="9610"/>
                      <a:pt x="4127" y="9452"/>
                      <a:pt x="4127" y="9232"/>
                    </a:cubicBezTo>
                    <a:cubicBezTo>
                      <a:pt x="4127" y="9043"/>
                      <a:pt x="4285" y="8885"/>
                      <a:pt x="4474" y="8885"/>
                    </a:cubicBezTo>
                    <a:close/>
                    <a:moveTo>
                      <a:pt x="1040" y="1"/>
                    </a:moveTo>
                    <a:cubicBezTo>
                      <a:pt x="504" y="1"/>
                      <a:pt x="0" y="473"/>
                      <a:pt x="0" y="1009"/>
                    </a:cubicBezTo>
                    <a:lnTo>
                      <a:pt x="0" y="9956"/>
                    </a:lnTo>
                    <a:cubicBezTo>
                      <a:pt x="32" y="10524"/>
                      <a:pt x="504" y="10996"/>
                      <a:pt x="1040" y="10996"/>
                    </a:cubicBezTo>
                    <a:lnTo>
                      <a:pt x="7908" y="10996"/>
                    </a:lnTo>
                    <a:cubicBezTo>
                      <a:pt x="8444" y="10996"/>
                      <a:pt x="8916" y="10524"/>
                      <a:pt x="8916" y="9956"/>
                    </a:cubicBezTo>
                    <a:lnTo>
                      <a:pt x="8916" y="1009"/>
                    </a:lnTo>
                    <a:cubicBezTo>
                      <a:pt x="8916" y="473"/>
                      <a:pt x="8444" y="1"/>
                      <a:pt x="7908" y="1"/>
                    </a:cubicBezTo>
                    <a:lnTo>
                      <a:pt x="7183" y="1"/>
                    </a:lnTo>
                    <a:lnTo>
                      <a:pt x="7183" y="347"/>
                    </a:lnTo>
                    <a:cubicBezTo>
                      <a:pt x="7183" y="915"/>
                      <a:pt x="6711" y="1387"/>
                      <a:pt x="6175" y="1387"/>
                    </a:cubicBezTo>
                    <a:lnTo>
                      <a:pt x="2741" y="1387"/>
                    </a:lnTo>
                    <a:cubicBezTo>
                      <a:pt x="2206" y="1387"/>
                      <a:pt x="1733" y="915"/>
                      <a:pt x="1733" y="347"/>
                    </a:cubicBez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4"/>
              <p:cNvSpPr/>
              <p:nvPr/>
            </p:nvSpPr>
            <p:spPr>
              <a:xfrm>
                <a:off x="-30853350" y="3295000"/>
                <a:ext cx="512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160" extrusionOk="0">
                    <a:moveTo>
                      <a:pt x="1" y="1"/>
                    </a:moveTo>
                    <a:lnTo>
                      <a:pt x="1" y="4160"/>
                    </a:lnTo>
                    <a:lnTo>
                      <a:pt x="2049" y="416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4"/>
              <p:cNvSpPr/>
              <p:nvPr/>
            </p:nvSpPr>
            <p:spPr>
              <a:xfrm>
                <a:off x="-30853350" y="322727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048"/>
                    </a:lnTo>
                    <a:lnTo>
                      <a:pt x="2049" y="2048"/>
                    </a:lnTo>
                    <a:lnTo>
                      <a:pt x="2049" y="1040"/>
                    </a:ln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4"/>
              <p:cNvSpPr/>
              <p:nvPr/>
            </p:nvSpPr>
            <p:spPr>
              <a:xfrm>
                <a:off x="-30851775" y="3416300"/>
                <a:ext cx="465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2049" extrusionOk="0">
                    <a:moveTo>
                      <a:pt x="1" y="1"/>
                    </a:moveTo>
                    <a:lnTo>
                      <a:pt x="599" y="1796"/>
                    </a:lnTo>
                    <a:cubicBezTo>
                      <a:pt x="694" y="1985"/>
                      <a:pt x="788" y="2048"/>
                      <a:pt x="946" y="2048"/>
                    </a:cubicBezTo>
                    <a:cubicBezTo>
                      <a:pt x="1103" y="2048"/>
                      <a:pt x="1229" y="1985"/>
                      <a:pt x="1261" y="1796"/>
                    </a:cubicBezTo>
                    <a:lnTo>
                      <a:pt x="18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3" name="Google Shape;1743;p34"/>
            <p:cNvSpPr txBox="1"/>
            <p:nvPr/>
          </p:nvSpPr>
          <p:spPr>
            <a:xfrm>
              <a:off x="6737860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34"/>
          <p:cNvGrpSpPr/>
          <p:nvPr/>
        </p:nvGrpSpPr>
        <p:grpSpPr>
          <a:xfrm>
            <a:off x="795972" y="1407663"/>
            <a:ext cx="1499100" cy="1960557"/>
            <a:chOff x="795972" y="1407663"/>
            <a:chExt cx="1499100" cy="1960557"/>
          </a:xfrm>
        </p:grpSpPr>
        <p:grpSp>
          <p:nvGrpSpPr>
            <p:cNvPr id="1745" name="Google Shape;1745;p34"/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1746" name="Google Shape;1746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6" name="Google Shape;1756;p34"/>
            <p:cNvSpPr/>
            <p:nvPr/>
          </p:nvSpPr>
          <p:spPr>
            <a:xfrm>
              <a:off x="1538464" y="2587999"/>
              <a:ext cx="14112" cy="43072"/>
            </a:xfrm>
            <a:custGeom>
              <a:avLst/>
              <a:gdLst/>
              <a:ahLst/>
              <a:cxnLst/>
              <a:rect l="l" t="t" r="r" b="b"/>
              <a:pathLst>
                <a:path w="441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914016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58" name="Google Shape;1758;p34"/>
            <p:cNvGrpSpPr/>
            <p:nvPr/>
          </p:nvGrpSpPr>
          <p:grpSpPr>
            <a:xfrm>
              <a:off x="1368713" y="3014331"/>
              <a:ext cx="353645" cy="353888"/>
              <a:chOff x="-35839800" y="3561025"/>
              <a:chExt cx="291450" cy="291650"/>
            </a:xfrm>
          </p:grpSpPr>
          <p:sp>
            <p:nvSpPr>
              <p:cNvPr id="1759" name="Google Shape;1759;p34"/>
              <p:cNvSpPr/>
              <p:nvPr/>
            </p:nvSpPr>
            <p:spPr>
              <a:xfrm>
                <a:off x="-35772850" y="3612425"/>
                <a:ext cx="155200" cy="142575"/>
              </a:xfrm>
              <a:custGeom>
                <a:avLst/>
                <a:gdLst/>
                <a:ahLst/>
                <a:cxnLst/>
                <a:rect l="l" t="t" r="r" b="b"/>
                <a:pathLst>
                  <a:path w="6208" h="5703" extrusionOk="0">
                    <a:moveTo>
                      <a:pt x="3088" y="693"/>
                    </a:moveTo>
                    <a:cubicBezTo>
                      <a:pt x="3655" y="693"/>
                      <a:pt x="4128" y="1166"/>
                      <a:pt x="4128" y="1733"/>
                    </a:cubicBezTo>
                    <a:cubicBezTo>
                      <a:pt x="4128" y="2174"/>
                      <a:pt x="3844" y="2552"/>
                      <a:pt x="3466" y="2710"/>
                    </a:cubicBezTo>
                    <a:lnTo>
                      <a:pt x="3466" y="3119"/>
                    </a:lnTo>
                    <a:cubicBezTo>
                      <a:pt x="3466" y="3308"/>
                      <a:pt x="3309" y="3466"/>
                      <a:pt x="3088" y="3466"/>
                    </a:cubicBezTo>
                    <a:cubicBezTo>
                      <a:pt x="2899" y="3466"/>
                      <a:pt x="2742" y="3308"/>
                      <a:pt x="2742" y="3119"/>
                    </a:cubicBezTo>
                    <a:lnTo>
                      <a:pt x="2742" y="2710"/>
                    </a:lnTo>
                    <a:cubicBezTo>
                      <a:pt x="2742" y="2426"/>
                      <a:pt x="2931" y="2174"/>
                      <a:pt x="3214" y="2080"/>
                    </a:cubicBezTo>
                    <a:cubicBezTo>
                      <a:pt x="3340" y="2048"/>
                      <a:pt x="3466" y="1891"/>
                      <a:pt x="3466" y="1765"/>
                    </a:cubicBezTo>
                    <a:cubicBezTo>
                      <a:pt x="3466" y="1576"/>
                      <a:pt x="3309" y="1418"/>
                      <a:pt x="3088" y="1418"/>
                    </a:cubicBezTo>
                    <a:cubicBezTo>
                      <a:pt x="2899" y="1418"/>
                      <a:pt x="2742" y="1576"/>
                      <a:pt x="2742" y="1765"/>
                    </a:cubicBezTo>
                    <a:cubicBezTo>
                      <a:pt x="2742" y="1954"/>
                      <a:pt x="2584" y="2111"/>
                      <a:pt x="2395" y="2111"/>
                    </a:cubicBezTo>
                    <a:cubicBezTo>
                      <a:pt x="2206" y="2111"/>
                      <a:pt x="2049" y="1954"/>
                      <a:pt x="2049" y="1765"/>
                    </a:cubicBezTo>
                    <a:cubicBezTo>
                      <a:pt x="2080" y="1166"/>
                      <a:pt x="2553" y="693"/>
                      <a:pt x="3088" y="693"/>
                    </a:cubicBezTo>
                    <a:close/>
                    <a:moveTo>
                      <a:pt x="3088" y="3781"/>
                    </a:moveTo>
                    <a:cubicBezTo>
                      <a:pt x="3309" y="3781"/>
                      <a:pt x="3466" y="3938"/>
                      <a:pt x="3466" y="4127"/>
                    </a:cubicBezTo>
                    <a:cubicBezTo>
                      <a:pt x="3466" y="4317"/>
                      <a:pt x="3309" y="4474"/>
                      <a:pt x="3088" y="4474"/>
                    </a:cubicBezTo>
                    <a:cubicBezTo>
                      <a:pt x="2899" y="4474"/>
                      <a:pt x="2742" y="4317"/>
                      <a:pt x="2742" y="4127"/>
                    </a:cubicBezTo>
                    <a:cubicBezTo>
                      <a:pt x="2742" y="3938"/>
                      <a:pt x="2899" y="3781"/>
                      <a:pt x="3088" y="3781"/>
                    </a:cubicBezTo>
                    <a:close/>
                    <a:moveTo>
                      <a:pt x="347" y="0"/>
                    </a:moveTo>
                    <a:cubicBezTo>
                      <a:pt x="158" y="32"/>
                      <a:pt x="1" y="189"/>
                      <a:pt x="1" y="347"/>
                    </a:cubicBezTo>
                    <a:lnTo>
                      <a:pt x="1" y="5010"/>
                    </a:lnTo>
                    <a:lnTo>
                      <a:pt x="694" y="5703"/>
                    </a:lnTo>
                    <a:cubicBezTo>
                      <a:pt x="1371" y="5088"/>
                      <a:pt x="2238" y="4781"/>
                      <a:pt x="3104" y="4781"/>
                    </a:cubicBezTo>
                    <a:cubicBezTo>
                      <a:pt x="3970" y="4781"/>
                      <a:pt x="4837" y="5088"/>
                      <a:pt x="5514" y="5703"/>
                    </a:cubicBezTo>
                    <a:lnTo>
                      <a:pt x="6207" y="5010"/>
                    </a:lnTo>
                    <a:lnTo>
                      <a:pt x="6207" y="347"/>
                    </a:lnTo>
                    <a:cubicBezTo>
                      <a:pt x="6207" y="158"/>
                      <a:pt x="6050" y="0"/>
                      <a:pt x="58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4"/>
              <p:cNvSpPr/>
              <p:nvPr/>
            </p:nvSpPr>
            <p:spPr>
              <a:xfrm>
                <a:off x="-35621625" y="3694325"/>
                <a:ext cx="73275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5735" extrusionOk="0">
                    <a:moveTo>
                      <a:pt x="2931" y="1"/>
                    </a:moveTo>
                    <a:lnTo>
                      <a:pt x="1" y="2899"/>
                    </a:lnTo>
                    <a:lnTo>
                      <a:pt x="2805" y="5735"/>
                    </a:lnTo>
                    <a:cubicBezTo>
                      <a:pt x="2868" y="5609"/>
                      <a:pt x="2931" y="5451"/>
                      <a:pt x="2931" y="5294"/>
                    </a:cubicBezTo>
                    <a:lnTo>
                      <a:pt x="29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4"/>
              <p:cNvSpPr/>
              <p:nvPr/>
            </p:nvSpPr>
            <p:spPr>
              <a:xfrm>
                <a:off x="-35827200" y="3748675"/>
                <a:ext cx="2631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0524" h="4160" extrusionOk="0">
                    <a:moveTo>
                      <a:pt x="5235" y="1"/>
                    </a:moveTo>
                    <a:cubicBezTo>
                      <a:pt x="4482" y="1"/>
                      <a:pt x="3734" y="284"/>
                      <a:pt x="3183" y="851"/>
                    </a:cubicBezTo>
                    <a:lnTo>
                      <a:pt x="1" y="4033"/>
                    </a:lnTo>
                    <a:cubicBezTo>
                      <a:pt x="158" y="4128"/>
                      <a:pt x="316" y="4159"/>
                      <a:pt x="473" y="4159"/>
                    </a:cubicBezTo>
                    <a:lnTo>
                      <a:pt x="10082" y="4159"/>
                    </a:lnTo>
                    <a:cubicBezTo>
                      <a:pt x="10240" y="4159"/>
                      <a:pt x="10398" y="4128"/>
                      <a:pt x="10524" y="4033"/>
                    </a:cubicBezTo>
                    <a:lnTo>
                      <a:pt x="7310" y="851"/>
                    </a:lnTo>
                    <a:cubicBezTo>
                      <a:pt x="6743" y="284"/>
                      <a:pt x="5987" y="1"/>
                      <a:pt x="5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4"/>
              <p:cNvSpPr/>
              <p:nvPr/>
            </p:nvSpPr>
            <p:spPr>
              <a:xfrm>
                <a:off x="-35831925" y="3635275"/>
                <a:ext cx="417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3403" extrusionOk="0">
                    <a:moveTo>
                      <a:pt x="1671" y="0"/>
                    </a:moveTo>
                    <a:lnTo>
                      <a:pt x="1" y="1701"/>
                    </a:lnTo>
                    <a:lnTo>
                      <a:pt x="1671" y="3403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4"/>
              <p:cNvSpPr/>
              <p:nvPr/>
            </p:nvSpPr>
            <p:spPr>
              <a:xfrm>
                <a:off x="-35601150" y="3635275"/>
                <a:ext cx="4335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403" extrusionOk="0">
                    <a:moveTo>
                      <a:pt x="1" y="0"/>
                    </a:moveTo>
                    <a:lnTo>
                      <a:pt x="1" y="3403"/>
                    </a:lnTo>
                    <a:lnTo>
                      <a:pt x="1734" y="17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4"/>
              <p:cNvSpPr/>
              <p:nvPr/>
            </p:nvSpPr>
            <p:spPr>
              <a:xfrm>
                <a:off x="-35750000" y="3561025"/>
                <a:ext cx="1110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1427" extrusionOk="0">
                    <a:moveTo>
                      <a:pt x="2182" y="1"/>
                    </a:moveTo>
                    <a:cubicBezTo>
                      <a:pt x="1686" y="1"/>
                      <a:pt x="1198" y="182"/>
                      <a:pt x="851" y="544"/>
                    </a:cubicBezTo>
                    <a:lnTo>
                      <a:pt x="0" y="1426"/>
                    </a:lnTo>
                    <a:lnTo>
                      <a:pt x="4443" y="1426"/>
                    </a:lnTo>
                    <a:lnTo>
                      <a:pt x="3560" y="544"/>
                    </a:lnTo>
                    <a:cubicBezTo>
                      <a:pt x="3182" y="182"/>
                      <a:pt x="2678" y="1"/>
                      <a:pt x="21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4"/>
              <p:cNvSpPr/>
              <p:nvPr/>
            </p:nvSpPr>
            <p:spPr>
              <a:xfrm>
                <a:off x="-35839800" y="3694325"/>
                <a:ext cx="72500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5735" extrusionOk="0">
                    <a:moveTo>
                      <a:pt x="1" y="1"/>
                    </a:moveTo>
                    <a:lnTo>
                      <a:pt x="1" y="5294"/>
                    </a:lnTo>
                    <a:cubicBezTo>
                      <a:pt x="1" y="5451"/>
                      <a:pt x="32" y="5609"/>
                      <a:pt x="95" y="5735"/>
                    </a:cubicBezTo>
                    <a:lnTo>
                      <a:pt x="2899" y="28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6" name="Google Shape;1766;p34"/>
            <p:cNvSpPr txBox="1"/>
            <p:nvPr/>
          </p:nvSpPr>
          <p:spPr>
            <a:xfrm>
              <a:off x="7959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7" name="Google Shape;1767;p34"/>
          <p:cNvGrpSpPr/>
          <p:nvPr/>
        </p:nvGrpSpPr>
        <p:grpSpPr>
          <a:xfrm>
            <a:off x="3172472" y="1407663"/>
            <a:ext cx="1499100" cy="1962225"/>
            <a:chOff x="3172472" y="1407663"/>
            <a:chExt cx="1499100" cy="1962225"/>
          </a:xfrm>
        </p:grpSpPr>
        <p:grpSp>
          <p:nvGrpSpPr>
            <p:cNvPr id="1768" name="Google Shape;1768;p34"/>
            <p:cNvGrpSpPr/>
            <p:nvPr/>
          </p:nvGrpSpPr>
          <p:grpSpPr>
            <a:xfrm rot="10800000">
              <a:off x="3888848" y="2018766"/>
              <a:ext cx="66720" cy="831360"/>
              <a:chOff x="5117952" y="2967078"/>
              <a:chExt cx="66720" cy="831360"/>
            </a:xfrm>
          </p:grpSpPr>
          <p:sp>
            <p:nvSpPr>
              <p:cNvPr id="1769" name="Google Shape;1769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9" name="Google Shape;1779;p34"/>
            <p:cNvSpPr/>
            <p:nvPr/>
          </p:nvSpPr>
          <p:spPr>
            <a:xfrm>
              <a:off x="3914752" y="2587999"/>
              <a:ext cx="14528" cy="43072"/>
            </a:xfrm>
            <a:custGeom>
              <a:avLst/>
              <a:gdLst/>
              <a:ahLst/>
              <a:cxnLst/>
              <a:rect l="l" t="t" r="r" b="b"/>
              <a:pathLst>
                <a:path w="454" h="1346" extrusionOk="0">
                  <a:moveTo>
                    <a:pt x="1" y="0"/>
                  </a:moveTo>
                  <a:lnTo>
                    <a:pt x="1" y="1346"/>
                  </a:lnTo>
                  <a:lnTo>
                    <a:pt x="453" y="134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3290688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3" y="1"/>
                    <a:pt x="3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81" name="Google Shape;1781;p34"/>
            <p:cNvGrpSpPr/>
            <p:nvPr/>
          </p:nvGrpSpPr>
          <p:grpSpPr>
            <a:xfrm>
              <a:off x="3743004" y="3014331"/>
              <a:ext cx="358408" cy="355557"/>
              <a:chOff x="-32174975" y="3192625"/>
              <a:chExt cx="295375" cy="293025"/>
            </a:xfrm>
          </p:grpSpPr>
          <p:sp>
            <p:nvSpPr>
              <p:cNvPr id="1782" name="Google Shape;1782;p34"/>
              <p:cNvSpPr/>
              <p:nvPr/>
            </p:nvSpPr>
            <p:spPr>
              <a:xfrm>
                <a:off x="-32171050" y="3279250"/>
                <a:ext cx="29145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145" extrusionOk="0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4"/>
              <p:cNvSpPr/>
              <p:nvPr/>
            </p:nvSpPr>
            <p:spPr>
              <a:xfrm>
                <a:off x="-32067075" y="3313925"/>
                <a:ext cx="843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403" extrusionOk="0">
                    <a:moveTo>
                      <a:pt x="1670" y="662"/>
                    </a:moveTo>
                    <a:cubicBezTo>
                      <a:pt x="1891" y="662"/>
                      <a:pt x="2048" y="819"/>
                      <a:pt x="2048" y="1040"/>
                    </a:cubicBezTo>
                    <a:lnTo>
                      <a:pt x="2048" y="1386"/>
                    </a:lnTo>
                    <a:lnTo>
                      <a:pt x="2395" y="1386"/>
                    </a:lnTo>
                    <a:cubicBezTo>
                      <a:pt x="2584" y="1386"/>
                      <a:pt x="2741" y="1544"/>
                      <a:pt x="2741" y="1733"/>
                    </a:cubicBezTo>
                    <a:cubicBezTo>
                      <a:pt x="2710" y="1890"/>
                      <a:pt x="2552" y="2048"/>
                      <a:pt x="2363" y="2048"/>
                    </a:cubicBezTo>
                    <a:lnTo>
                      <a:pt x="1670" y="2048"/>
                    </a:lnTo>
                    <a:cubicBezTo>
                      <a:pt x="1481" y="2048"/>
                      <a:pt x="1324" y="1890"/>
                      <a:pt x="1324" y="1701"/>
                    </a:cubicBezTo>
                    <a:lnTo>
                      <a:pt x="1324" y="1040"/>
                    </a:lnTo>
                    <a:cubicBezTo>
                      <a:pt x="1324" y="819"/>
                      <a:pt x="1481" y="662"/>
                      <a:pt x="1670" y="662"/>
                    </a:cubicBezTo>
                    <a:close/>
                    <a:moveTo>
                      <a:pt x="1670" y="0"/>
                    </a:moveTo>
                    <a:cubicBezTo>
                      <a:pt x="725" y="0"/>
                      <a:pt x="1" y="756"/>
                      <a:pt x="1" y="1701"/>
                    </a:cubicBezTo>
                    <a:cubicBezTo>
                      <a:pt x="1" y="2646"/>
                      <a:pt x="725" y="3403"/>
                      <a:pt x="1670" y="3403"/>
                    </a:cubicBezTo>
                    <a:cubicBezTo>
                      <a:pt x="2615" y="3403"/>
                      <a:pt x="3372" y="2646"/>
                      <a:pt x="3372" y="1701"/>
                    </a:cubicBezTo>
                    <a:cubicBezTo>
                      <a:pt x="3372" y="756"/>
                      <a:pt x="2615" y="0"/>
                      <a:pt x="16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4"/>
              <p:cNvSpPr/>
              <p:nvPr/>
            </p:nvSpPr>
            <p:spPr>
              <a:xfrm>
                <a:off x="-32171050" y="3450950"/>
                <a:ext cx="291450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388" extrusionOk="0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15"/>
                      <a:pt x="442" y="1387"/>
                      <a:pt x="1041" y="1387"/>
                    </a:cubicBezTo>
                    <a:lnTo>
                      <a:pt x="10650" y="1387"/>
                    </a:lnTo>
                    <a:cubicBezTo>
                      <a:pt x="11217" y="1387"/>
                      <a:pt x="11658" y="915"/>
                      <a:pt x="11658" y="347"/>
                    </a:cubicBez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4"/>
              <p:cNvSpPr/>
              <p:nvPr/>
            </p:nvSpPr>
            <p:spPr>
              <a:xfrm>
                <a:off x="-32174975" y="3192625"/>
                <a:ext cx="29537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2805" extrusionOk="0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6" name="Google Shape;1786;p34"/>
            <p:cNvSpPr txBox="1"/>
            <p:nvPr/>
          </p:nvSpPr>
          <p:spPr>
            <a:xfrm>
              <a:off x="31724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7" name="Google Shape;1787;p34"/>
          <p:cNvGrpSpPr/>
          <p:nvPr/>
        </p:nvGrpSpPr>
        <p:grpSpPr>
          <a:xfrm>
            <a:off x="5548985" y="1407663"/>
            <a:ext cx="1499100" cy="1962225"/>
            <a:chOff x="5548985" y="1407663"/>
            <a:chExt cx="1499100" cy="1962225"/>
          </a:xfrm>
        </p:grpSpPr>
        <p:grpSp>
          <p:nvGrpSpPr>
            <p:cNvPr id="1788" name="Google Shape;1788;p34"/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1789" name="Google Shape;1789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46" extrusionOk="0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89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90" extrusionOk="0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extrusionOk="0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9" name="Google Shape;1799;p34"/>
            <p:cNvSpPr/>
            <p:nvPr/>
          </p:nvSpPr>
          <p:spPr>
            <a:xfrm>
              <a:off x="6296000" y="2587999"/>
              <a:ext cx="9568" cy="43072"/>
            </a:xfrm>
            <a:custGeom>
              <a:avLst/>
              <a:gdLst/>
              <a:ahLst/>
              <a:cxnLst/>
              <a:rect l="l" t="t" r="r" b="b"/>
              <a:pathLst>
                <a:path w="299" h="1346" extrusionOk="0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5667360" y="2582271"/>
              <a:ext cx="1263040" cy="352064"/>
            </a:xfrm>
            <a:custGeom>
              <a:avLst/>
              <a:gdLst/>
              <a:ahLst/>
              <a:cxnLst/>
              <a:rect l="l" t="t" r="r" b="b"/>
              <a:pathLst>
                <a:path w="39470" h="11002" extrusionOk="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4" y="1"/>
                    <a:pt x="3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01" name="Google Shape;1801;p34"/>
            <p:cNvGrpSpPr/>
            <p:nvPr/>
          </p:nvGrpSpPr>
          <p:grpSpPr>
            <a:xfrm>
              <a:off x="6121587" y="3014331"/>
              <a:ext cx="354586" cy="355557"/>
              <a:chOff x="-33645475" y="3944800"/>
              <a:chExt cx="292225" cy="293025"/>
            </a:xfrm>
          </p:grpSpPr>
          <p:sp>
            <p:nvSpPr>
              <p:cNvPr id="1802" name="Google Shape;1802;p34"/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2836" extrusionOk="0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4"/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939" extrusionOk="0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4"/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081" extrusionOk="0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4"/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2837" extrusionOk="0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4"/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821" extrusionOk="0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4"/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4"/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400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4"/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02" extrusionOk="0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4"/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6208" extrusionOk="0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4"/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2" name="Google Shape;1812;p34"/>
            <p:cNvSpPr txBox="1"/>
            <p:nvPr/>
          </p:nvSpPr>
          <p:spPr>
            <a:xfrm>
              <a:off x="5548985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3861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818" name="Google Shape;1818;p35"/>
          <p:cNvSpPr/>
          <p:nvPr/>
        </p:nvSpPr>
        <p:spPr>
          <a:xfrm>
            <a:off x="847050" y="2066638"/>
            <a:ext cx="4503275" cy="1882400"/>
          </a:xfrm>
          <a:custGeom>
            <a:avLst/>
            <a:gdLst/>
            <a:ahLst/>
            <a:cxnLst/>
            <a:rect l="l" t="t" r="r" b="b"/>
            <a:pathLst>
              <a:path w="180131" h="75296" extrusionOk="0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9" name="Google Shape;1819;p35"/>
          <p:cNvGrpSpPr/>
          <p:nvPr/>
        </p:nvGrpSpPr>
        <p:grpSpPr>
          <a:xfrm>
            <a:off x="4114635" y="1490215"/>
            <a:ext cx="312585" cy="676173"/>
            <a:chOff x="4055960" y="1490215"/>
            <a:chExt cx="312585" cy="676173"/>
          </a:xfrm>
        </p:grpSpPr>
        <p:grpSp>
          <p:nvGrpSpPr>
            <p:cNvPr id="1820" name="Google Shape;1820;p35"/>
            <p:cNvGrpSpPr/>
            <p:nvPr/>
          </p:nvGrpSpPr>
          <p:grpSpPr>
            <a:xfrm>
              <a:off x="4127700" y="1997288"/>
              <a:ext cx="169100" cy="169100"/>
              <a:chOff x="5624800" y="1743750"/>
              <a:chExt cx="169100" cy="169100"/>
            </a:xfrm>
          </p:grpSpPr>
          <p:sp>
            <p:nvSpPr>
              <p:cNvPr id="1821" name="Google Shape;1821;p35"/>
              <p:cNvSpPr/>
              <p:nvPr/>
            </p:nvSpPr>
            <p:spPr>
              <a:xfrm>
                <a:off x="5634925" y="1753875"/>
                <a:ext cx="1488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954" extrusionOk="0">
                    <a:moveTo>
                      <a:pt x="2977" y="0"/>
                    </a:moveTo>
                    <a:cubicBezTo>
                      <a:pt x="1334" y="0"/>
                      <a:pt x="0" y="1334"/>
                      <a:pt x="0" y="2977"/>
                    </a:cubicBezTo>
                    <a:cubicBezTo>
                      <a:pt x="0" y="4620"/>
                      <a:pt x="1334" y="5953"/>
                      <a:pt x="2977" y="5953"/>
                    </a:cubicBezTo>
                    <a:cubicBezTo>
                      <a:pt x="4620" y="5953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5"/>
              <p:cNvSpPr/>
              <p:nvPr/>
            </p:nvSpPr>
            <p:spPr>
              <a:xfrm>
                <a:off x="5624800" y="1743750"/>
                <a:ext cx="169100" cy="16910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3382" y="810"/>
                    </a:moveTo>
                    <a:cubicBezTo>
                      <a:pt x="4799" y="810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13"/>
                      <a:pt x="0" y="3382"/>
                    </a:cubicBezTo>
                    <a:cubicBezTo>
                      <a:pt x="0" y="5239"/>
                      <a:pt x="1524" y="6763"/>
                      <a:pt x="3382" y="6763"/>
                    </a:cubicBezTo>
                    <a:cubicBezTo>
                      <a:pt x="5251" y="6763"/>
                      <a:pt x="6763" y="5239"/>
                      <a:pt x="6763" y="3382"/>
                    </a:cubicBezTo>
                    <a:cubicBezTo>
                      <a:pt x="6763" y="1513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5"/>
              <p:cNvSpPr/>
              <p:nvPr/>
            </p:nvSpPr>
            <p:spPr>
              <a:xfrm>
                <a:off x="5659925" y="1778875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977" y="0"/>
                    </a:moveTo>
                    <a:cubicBezTo>
                      <a:pt x="893" y="0"/>
                      <a:pt x="0" y="882"/>
                      <a:pt x="0" y="1977"/>
                    </a:cubicBezTo>
                    <a:cubicBezTo>
                      <a:pt x="0" y="3060"/>
                      <a:pt x="893" y="3953"/>
                      <a:pt x="1977" y="3953"/>
                    </a:cubicBezTo>
                    <a:cubicBezTo>
                      <a:pt x="3072" y="3953"/>
                      <a:pt x="3953" y="3060"/>
                      <a:pt x="3953" y="1977"/>
                    </a:cubicBezTo>
                    <a:cubicBezTo>
                      <a:pt x="3953" y="882"/>
                      <a:pt x="3072" y="0"/>
                      <a:pt x="1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4" name="Google Shape;1824;p35"/>
            <p:cNvGrpSpPr/>
            <p:nvPr/>
          </p:nvGrpSpPr>
          <p:grpSpPr>
            <a:xfrm>
              <a:off x="4055960" y="1490215"/>
              <a:ext cx="312585" cy="354670"/>
              <a:chOff x="-10370400" y="4049550"/>
              <a:chExt cx="310350" cy="352100"/>
            </a:xfrm>
          </p:grpSpPr>
          <p:sp>
            <p:nvSpPr>
              <p:cNvPr id="1825" name="Google Shape;1825;p35"/>
              <p:cNvSpPr/>
              <p:nvPr/>
            </p:nvSpPr>
            <p:spPr>
              <a:xfrm>
                <a:off x="-10308175" y="4224400"/>
                <a:ext cx="185900" cy="115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4632" extrusionOk="0">
                    <a:moveTo>
                      <a:pt x="1" y="1"/>
                    </a:moveTo>
                    <a:lnTo>
                      <a:pt x="1" y="4632"/>
                    </a:lnTo>
                    <a:lnTo>
                      <a:pt x="1639" y="4632"/>
                    </a:lnTo>
                    <a:lnTo>
                      <a:pt x="1639" y="1261"/>
                    </a:lnTo>
                    <a:cubicBezTo>
                      <a:pt x="1639" y="1040"/>
                      <a:pt x="1859" y="883"/>
                      <a:pt x="2048" y="883"/>
                    </a:cubicBezTo>
                    <a:cubicBezTo>
                      <a:pt x="2269" y="883"/>
                      <a:pt x="2489" y="1072"/>
                      <a:pt x="2489" y="1261"/>
                    </a:cubicBezTo>
                    <a:lnTo>
                      <a:pt x="2489" y="4632"/>
                    </a:lnTo>
                    <a:lnTo>
                      <a:pt x="3309" y="4632"/>
                    </a:lnTo>
                    <a:lnTo>
                      <a:pt x="3309" y="1261"/>
                    </a:lnTo>
                    <a:cubicBezTo>
                      <a:pt x="3309" y="1040"/>
                      <a:pt x="3498" y="883"/>
                      <a:pt x="3750" y="883"/>
                    </a:cubicBezTo>
                    <a:cubicBezTo>
                      <a:pt x="3970" y="883"/>
                      <a:pt x="4128" y="1072"/>
                      <a:pt x="4128" y="1261"/>
                    </a:cubicBezTo>
                    <a:lnTo>
                      <a:pt x="4128" y="4632"/>
                    </a:lnTo>
                    <a:lnTo>
                      <a:pt x="4947" y="4632"/>
                    </a:lnTo>
                    <a:lnTo>
                      <a:pt x="4947" y="1261"/>
                    </a:lnTo>
                    <a:cubicBezTo>
                      <a:pt x="4947" y="1040"/>
                      <a:pt x="5167" y="883"/>
                      <a:pt x="5388" y="883"/>
                    </a:cubicBezTo>
                    <a:cubicBezTo>
                      <a:pt x="5640" y="883"/>
                      <a:pt x="5829" y="1072"/>
                      <a:pt x="5829" y="1261"/>
                    </a:cubicBezTo>
                    <a:lnTo>
                      <a:pt x="5829" y="4632"/>
                    </a:lnTo>
                    <a:lnTo>
                      <a:pt x="7436" y="4632"/>
                    </a:lnTo>
                    <a:lnTo>
                      <a:pt x="7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5"/>
              <p:cNvSpPr/>
              <p:nvPr/>
            </p:nvSpPr>
            <p:spPr>
              <a:xfrm>
                <a:off x="-10292425" y="4121225"/>
                <a:ext cx="159125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1230" extrusionOk="0">
                    <a:moveTo>
                      <a:pt x="694" y="0"/>
                    </a:moveTo>
                    <a:cubicBezTo>
                      <a:pt x="694" y="158"/>
                      <a:pt x="662" y="316"/>
                      <a:pt x="631" y="442"/>
                    </a:cubicBezTo>
                    <a:cubicBezTo>
                      <a:pt x="505" y="757"/>
                      <a:pt x="284" y="1040"/>
                      <a:pt x="1" y="1229"/>
                    </a:cubicBezTo>
                    <a:lnTo>
                      <a:pt x="6365" y="1229"/>
                    </a:lnTo>
                    <a:cubicBezTo>
                      <a:pt x="6018" y="1040"/>
                      <a:pt x="5798" y="788"/>
                      <a:pt x="5672" y="442"/>
                    </a:cubicBezTo>
                    <a:cubicBezTo>
                      <a:pt x="5577" y="284"/>
                      <a:pt x="5577" y="126"/>
                      <a:pt x="5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5"/>
              <p:cNvSpPr/>
              <p:nvPr/>
            </p:nvSpPr>
            <p:spPr>
              <a:xfrm>
                <a:off x="-10370400" y="4049550"/>
                <a:ext cx="310350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3656" extrusionOk="0">
                    <a:moveTo>
                      <a:pt x="2049" y="1"/>
                    </a:moveTo>
                    <a:cubicBezTo>
                      <a:pt x="977" y="1"/>
                      <a:pt x="95" y="820"/>
                      <a:pt x="1" y="1891"/>
                    </a:cubicBezTo>
                    <a:cubicBezTo>
                      <a:pt x="95" y="2867"/>
                      <a:pt x="946" y="3655"/>
                      <a:pt x="1954" y="3655"/>
                    </a:cubicBezTo>
                    <a:cubicBezTo>
                      <a:pt x="2427" y="3655"/>
                      <a:pt x="2773" y="3340"/>
                      <a:pt x="2899" y="3025"/>
                    </a:cubicBezTo>
                    <a:cubicBezTo>
                      <a:pt x="2931" y="2867"/>
                      <a:pt x="2962" y="2678"/>
                      <a:pt x="2805" y="2521"/>
                    </a:cubicBezTo>
                    <a:cubicBezTo>
                      <a:pt x="2729" y="2461"/>
                      <a:pt x="2618" y="2422"/>
                      <a:pt x="2520" y="2422"/>
                    </a:cubicBezTo>
                    <a:cubicBezTo>
                      <a:pt x="2411" y="2422"/>
                      <a:pt x="2317" y="2469"/>
                      <a:pt x="2301" y="2584"/>
                    </a:cubicBezTo>
                    <a:cubicBezTo>
                      <a:pt x="2274" y="2793"/>
                      <a:pt x="2097" y="2915"/>
                      <a:pt x="1911" y="2915"/>
                    </a:cubicBezTo>
                    <a:cubicBezTo>
                      <a:pt x="1873" y="2915"/>
                      <a:pt x="1834" y="2910"/>
                      <a:pt x="1796" y="2899"/>
                    </a:cubicBezTo>
                    <a:cubicBezTo>
                      <a:pt x="1544" y="2867"/>
                      <a:pt x="1418" y="2647"/>
                      <a:pt x="1481" y="2395"/>
                    </a:cubicBezTo>
                    <a:cubicBezTo>
                      <a:pt x="1595" y="1848"/>
                      <a:pt x="2036" y="1594"/>
                      <a:pt x="2500" y="1594"/>
                    </a:cubicBezTo>
                    <a:cubicBezTo>
                      <a:pt x="2811" y="1594"/>
                      <a:pt x="3132" y="1708"/>
                      <a:pt x="3372" y="1922"/>
                    </a:cubicBezTo>
                    <a:lnTo>
                      <a:pt x="3466" y="2048"/>
                    </a:lnTo>
                    <a:lnTo>
                      <a:pt x="8917" y="2048"/>
                    </a:lnTo>
                    <a:lnTo>
                      <a:pt x="9043" y="1922"/>
                    </a:lnTo>
                    <a:cubicBezTo>
                      <a:pt x="9262" y="1715"/>
                      <a:pt x="9561" y="1612"/>
                      <a:pt x="9856" y="1612"/>
                    </a:cubicBezTo>
                    <a:cubicBezTo>
                      <a:pt x="10325" y="1612"/>
                      <a:pt x="10785" y="1873"/>
                      <a:pt x="10901" y="2395"/>
                    </a:cubicBezTo>
                    <a:cubicBezTo>
                      <a:pt x="10964" y="2647"/>
                      <a:pt x="10838" y="2836"/>
                      <a:pt x="10618" y="2899"/>
                    </a:cubicBezTo>
                    <a:cubicBezTo>
                      <a:pt x="10575" y="2910"/>
                      <a:pt x="10533" y="2915"/>
                      <a:pt x="10494" y="2915"/>
                    </a:cubicBezTo>
                    <a:cubicBezTo>
                      <a:pt x="10304" y="2915"/>
                      <a:pt x="10161" y="2793"/>
                      <a:pt x="10082" y="2584"/>
                    </a:cubicBezTo>
                    <a:cubicBezTo>
                      <a:pt x="10066" y="2469"/>
                      <a:pt x="9963" y="2422"/>
                      <a:pt x="9851" y="2422"/>
                    </a:cubicBezTo>
                    <a:cubicBezTo>
                      <a:pt x="9749" y="2422"/>
                      <a:pt x="9638" y="2461"/>
                      <a:pt x="9578" y="2521"/>
                    </a:cubicBezTo>
                    <a:cubicBezTo>
                      <a:pt x="9421" y="2678"/>
                      <a:pt x="9452" y="2867"/>
                      <a:pt x="9515" y="3025"/>
                    </a:cubicBezTo>
                    <a:cubicBezTo>
                      <a:pt x="9610" y="3340"/>
                      <a:pt x="10019" y="3655"/>
                      <a:pt x="10460" y="3655"/>
                    </a:cubicBezTo>
                    <a:cubicBezTo>
                      <a:pt x="11311" y="3655"/>
                      <a:pt x="12067" y="3056"/>
                      <a:pt x="12288" y="2269"/>
                    </a:cubicBezTo>
                    <a:cubicBezTo>
                      <a:pt x="12288" y="2206"/>
                      <a:pt x="12351" y="2111"/>
                      <a:pt x="12351" y="2048"/>
                    </a:cubicBezTo>
                    <a:cubicBezTo>
                      <a:pt x="12414" y="883"/>
                      <a:pt x="11468" y="1"/>
                      <a:pt x="103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5"/>
              <p:cNvSpPr/>
              <p:nvPr/>
            </p:nvSpPr>
            <p:spPr>
              <a:xfrm>
                <a:off x="-10328650" y="4173200"/>
                <a:ext cx="226850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230" extrusionOk="0">
                    <a:moveTo>
                      <a:pt x="0" y="1"/>
                    </a:moveTo>
                    <a:cubicBezTo>
                      <a:pt x="0" y="694"/>
                      <a:pt x="536" y="1229"/>
                      <a:pt x="1198" y="1229"/>
                    </a:cubicBezTo>
                    <a:lnTo>
                      <a:pt x="7814" y="1229"/>
                    </a:lnTo>
                    <a:cubicBezTo>
                      <a:pt x="8507" y="1229"/>
                      <a:pt x="9074" y="694"/>
                      <a:pt x="9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5"/>
              <p:cNvSpPr/>
              <p:nvPr/>
            </p:nvSpPr>
            <p:spPr>
              <a:xfrm>
                <a:off x="-10328650" y="4360650"/>
                <a:ext cx="226850" cy="4100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640" extrusionOk="0">
                    <a:moveTo>
                      <a:pt x="410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1230"/>
                    </a:lnTo>
                    <a:cubicBezTo>
                      <a:pt x="0" y="1450"/>
                      <a:pt x="189" y="1639"/>
                      <a:pt x="410" y="1639"/>
                    </a:cubicBezTo>
                    <a:lnTo>
                      <a:pt x="8696" y="1639"/>
                    </a:lnTo>
                    <a:cubicBezTo>
                      <a:pt x="8916" y="1639"/>
                      <a:pt x="9074" y="1450"/>
                      <a:pt x="9074" y="1230"/>
                    </a:cubicBezTo>
                    <a:lnTo>
                      <a:pt x="9074" y="379"/>
                    </a:ln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0" name="Google Shape;1830;p35"/>
          <p:cNvGrpSpPr/>
          <p:nvPr/>
        </p:nvGrpSpPr>
        <p:grpSpPr>
          <a:xfrm>
            <a:off x="710276" y="2157926"/>
            <a:ext cx="364959" cy="678487"/>
            <a:chOff x="710276" y="2157926"/>
            <a:chExt cx="364959" cy="678487"/>
          </a:xfrm>
        </p:grpSpPr>
        <p:grpSp>
          <p:nvGrpSpPr>
            <p:cNvPr id="1831" name="Google Shape;1831;p35"/>
            <p:cNvGrpSpPr/>
            <p:nvPr/>
          </p:nvGrpSpPr>
          <p:grpSpPr>
            <a:xfrm>
              <a:off x="808375" y="2667613"/>
              <a:ext cx="168775" cy="168800"/>
              <a:chOff x="2266350" y="2414075"/>
              <a:chExt cx="168775" cy="168800"/>
            </a:xfrm>
          </p:grpSpPr>
          <p:sp>
            <p:nvSpPr>
              <p:cNvPr id="1832" name="Google Shape;1832;p35"/>
              <p:cNvSpPr/>
              <p:nvPr/>
            </p:nvSpPr>
            <p:spPr>
              <a:xfrm>
                <a:off x="2276450" y="2424200"/>
                <a:ext cx="148575" cy="14855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5942" extrusionOk="0">
                    <a:moveTo>
                      <a:pt x="2966" y="0"/>
                    </a:moveTo>
                    <a:cubicBezTo>
                      <a:pt x="1323" y="0"/>
                      <a:pt x="1" y="1334"/>
                      <a:pt x="1" y="2977"/>
                    </a:cubicBezTo>
                    <a:cubicBezTo>
                      <a:pt x="1" y="4620"/>
                      <a:pt x="1323" y="5941"/>
                      <a:pt x="2966" y="5941"/>
                    </a:cubicBezTo>
                    <a:cubicBezTo>
                      <a:pt x="4609" y="5941"/>
                      <a:pt x="5942" y="4620"/>
                      <a:pt x="5942" y="2977"/>
                    </a:cubicBezTo>
                    <a:cubicBezTo>
                      <a:pt x="5942" y="1334"/>
                      <a:pt x="4609" y="0"/>
                      <a:pt x="2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5"/>
              <p:cNvSpPr/>
              <p:nvPr/>
            </p:nvSpPr>
            <p:spPr>
              <a:xfrm>
                <a:off x="2266350" y="2414075"/>
                <a:ext cx="168775" cy="168800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6752" extrusionOk="0">
                    <a:moveTo>
                      <a:pt x="3370" y="810"/>
                    </a:moveTo>
                    <a:cubicBezTo>
                      <a:pt x="4786" y="810"/>
                      <a:pt x="5941" y="1965"/>
                      <a:pt x="5941" y="3382"/>
                    </a:cubicBezTo>
                    <a:cubicBezTo>
                      <a:pt x="5941" y="4799"/>
                      <a:pt x="4786" y="5942"/>
                      <a:pt x="3370" y="5942"/>
                    </a:cubicBezTo>
                    <a:cubicBezTo>
                      <a:pt x="1965" y="5942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70" y="810"/>
                    </a:cubicBezTo>
                    <a:close/>
                    <a:moveTo>
                      <a:pt x="3370" y="0"/>
                    </a:moveTo>
                    <a:cubicBezTo>
                      <a:pt x="1512" y="0"/>
                      <a:pt x="0" y="1512"/>
                      <a:pt x="0" y="3382"/>
                    </a:cubicBezTo>
                    <a:cubicBezTo>
                      <a:pt x="0" y="5239"/>
                      <a:pt x="1512" y="6751"/>
                      <a:pt x="3370" y="6751"/>
                    </a:cubicBezTo>
                    <a:cubicBezTo>
                      <a:pt x="5239" y="6751"/>
                      <a:pt x="6751" y="5239"/>
                      <a:pt x="6751" y="3382"/>
                    </a:cubicBezTo>
                    <a:cubicBezTo>
                      <a:pt x="6751" y="1512"/>
                      <a:pt x="5239" y="0"/>
                      <a:pt x="3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5"/>
              <p:cNvSpPr/>
              <p:nvPr/>
            </p:nvSpPr>
            <p:spPr>
              <a:xfrm>
                <a:off x="2301475" y="2449200"/>
                <a:ext cx="98525" cy="98550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3942" extrusionOk="0">
                    <a:moveTo>
                      <a:pt x="1965" y="0"/>
                    </a:moveTo>
                    <a:cubicBezTo>
                      <a:pt x="881" y="0"/>
                      <a:pt x="0" y="881"/>
                      <a:pt x="0" y="1977"/>
                    </a:cubicBezTo>
                    <a:cubicBezTo>
                      <a:pt x="0" y="3060"/>
                      <a:pt x="881" y="3941"/>
                      <a:pt x="1965" y="3941"/>
                    </a:cubicBezTo>
                    <a:cubicBezTo>
                      <a:pt x="3060" y="3941"/>
                      <a:pt x="3941" y="3060"/>
                      <a:pt x="3941" y="1977"/>
                    </a:cubicBezTo>
                    <a:cubicBezTo>
                      <a:pt x="3941" y="881"/>
                      <a:pt x="3060" y="0"/>
                      <a:pt x="19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5" name="Google Shape;1835;p35"/>
            <p:cNvGrpSpPr/>
            <p:nvPr/>
          </p:nvGrpSpPr>
          <p:grpSpPr>
            <a:xfrm>
              <a:off x="710276" y="2157926"/>
              <a:ext cx="364959" cy="357289"/>
              <a:chOff x="-8680950" y="3624225"/>
              <a:chExt cx="362350" cy="354700"/>
            </a:xfrm>
          </p:grpSpPr>
          <p:sp>
            <p:nvSpPr>
              <p:cNvPr id="1836" name="Google Shape;1836;p35"/>
              <p:cNvSpPr/>
              <p:nvPr/>
            </p:nvSpPr>
            <p:spPr>
              <a:xfrm>
                <a:off x="-8512400" y="3686450"/>
                <a:ext cx="130775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5231" h="5192" extrusionOk="0">
                    <a:moveTo>
                      <a:pt x="4065" y="1"/>
                    </a:moveTo>
                    <a:lnTo>
                      <a:pt x="158" y="3876"/>
                    </a:lnTo>
                    <a:cubicBezTo>
                      <a:pt x="1" y="4096"/>
                      <a:pt x="1" y="4317"/>
                      <a:pt x="158" y="4474"/>
                    </a:cubicBezTo>
                    <a:lnTo>
                      <a:pt x="757" y="5073"/>
                    </a:lnTo>
                    <a:cubicBezTo>
                      <a:pt x="836" y="5152"/>
                      <a:pt x="938" y="5191"/>
                      <a:pt x="1041" y="5191"/>
                    </a:cubicBezTo>
                    <a:cubicBezTo>
                      <a:pt x="1143" y="5191"/>
                      <a:pt x="1245" y="5152"/>
                      <a:pt x="1324" y="5073"/>
                    </a:cubicBezTo>
                    <a:lnTo>
                      <a:pt x="5231" y="1166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>
                <a:off x="-8395825" y="3624225"/>
                <a:ext cx="77225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3089" extrusionOk="0">
                    <a:moveTo>
                      <a:pt x="1607" y="1"/>
                    </a:moveTo>
                    <a:cubicBezTo>
                      <a:pt x="1481" y="1"/>
                      <a:pt x="1355" y="64"/>
                      <a:pt x="1292" y="158"/>
                    </a:cubicBezTo>
                    <a:lnTo>
                      <a:pt x="1" y="1891"/>
                    </a:lnTo>
                    <a:lnTo>
                      <a:pt x="1198" y="3088"/>
                    </a:lnTo>
                    <a:lnTo>
                      <a:pt x="2931" y="1797"/>
                    </a:lnTo>
                    <a:cubicBezTo>
                      <a:pt x="3057" y="1734"/>
                      <a:pt x="3088" y="1608"/>
                      <a:pt x="3088" y="1482"/>
                    </a:cubicBezTo>
                    <a:lnTo>
                      <a:pt x="3088" y="442"/>
                    </a:lnTo>
                    <a:cubicBezTo>
                      <a:pt x="3057" y="190"/>
                      <a:pt x="2868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5"/>
              <p:cNvSpPr/>
              <p:nvPr/>
            </p:nvSpPr>
            <p:spPr>
              <a:xfrm>
                <a:off x="-8676125" y="3883875"/>
                <a:ext cx="98375" cy="92925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3717" extrusionOk="0">
                    <a:moveTo>
                      <a:pt x="2478" y="0"/>
                    </a:moveTo>
                    <a:cubicBezTo>
                      <a:pt x="2338" y="0"/>
                      <a:pt x="2197" y="75"/>
                      <a:pt x="2108" y="201"/>
                    </a:cubicBezTo>
                    <a:lnTo>
                      <a:pt x="154" y="3130"/>
                    </a:lnTo>
                    <a:cubicBezTo>
                      <a:pt x="0" y="3413"/>
                      <a:pt x="244" y="3717"/>
                      <a:pt x="527" y="3717"/>
                    </a:cubicBezTo>
                    <a:cubicBezTo>
                      <a:pt x="591" y="3717"/>
                      <a:pt x="657" y="3701"/>
                      <a:pt x="721" y="3666"/>
                    </a:cubicBezTo>
                    <a:lnTo>
                      <a:pt x="3620" y="1744"/>
                    </a:lnTo>
                    <a:cubicBezTo>
                      <a:pt x="3903" y="1618"/>
                      <a:pt x="3935" y="1303"/>
                      <a:pt x="3746" y="1114"/>
                    </a:cubicBezTo>
                    <a:lnTo>
                      <a:pt x="2769" y="138"/>
                    </a:lnTo>
                    <a:cubicBezTo>
                      <a:pt x="2688" y="43"/>
                      <a:pt x="2583" y="0"/>
                      <a:pt x="24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5"/>
              <p:cNvSpPr/>
              <p:nvPr/>
            </p:nvSpPr>
            <p:spPr>
              <a:xfrm>
                <a:off x="-8680950" y="3708850"/>
                <a:ext cx="282800" cy="27007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803" extrusionOk="0">
                    <a:moveTo>
                      <a:pt x="4337" y="4327"/>
                    </a:moveTo>
                    <a:cubicBezTo>
                      <a:pt x="4656" y="4327"/>
                      <a:pt x="4979" y="4445"/>
                      <a:pt x="5231" y="4681"/>
                    </a:cubicBezTo>
                    <a:cubicBezTo>
                      <a:pt x="5388" y="4839"/>
                      <a:pt x="5388" y="5122"/>
                      <a:pt x="5231" y="5280"/>
                    </a:cubicBezTo>
                    <a:cubicBezTo>
                      <a:pt x="5152" y="5359"/>
                      <a:pt x="5050" y="5398"/>
                      <a:pt x="4947" y="5398"/>
                    </a:cubicBezTo>
                    <a:cubicBezTo>
                      <a:pt x="4845" y="5398"/>
                      <a:pt x="4742" y="5359"/>
                      <a:pt x="4664" y="5280"/>
                    </a:cubicBezTo>
                    <a:cubicBezTo>
                      <a:pt x="4585" y="5201"/>
                      <a:pt x="4475" y="5162"/>
                      <a:pt x="4364" y="5162"/>
                    </a:cubicBezTo>
                    <a:cubicBezTo>
                      <a:pt x="4254" y="5162"/>
                      <a:pt x="4144" y="5201"/>
                      <a:pt x="4065" y="5280"/>
                    </a:cubicBezTo>
                    <a:cubicBezTo>
                      <a:pt x="3829" y="5516"/>
                      <a:pt x="3514" y="5634"/>
                      <a:pt x="3195" y="5634"/>
                    </a:cubicBezTo>
                    <a:cubicBezTo>
                      <a:pt x="2876" y="5634"/>
                      <a:pt x="2553" y="5516"/>
                      <a:pt x="2301" y="5280"/>
                    </a:cubicBezTo>
                    <a:cubicBezTo>
                      <a:pt x="2143" y="5122"/>
                      <a:pt x="2143" y="4839"/>
                      <a:pt x="2301" y="4681"/>
                    </a:cubicBezTo>
                    <a:cubicBezTo>
                      <a:pt x="2379" y="4602"/>
                      <a:pt x="2482" y="4563"/>
                      <a:pt x="2584" y="4563"/>
                    </a:cubicBezTo>
                    <a:cubicBezTo>
                      <a:pt x="2687" y="4563"/>
                      <a:pt x="2789" y="4602"/>
                      <a:pt x="2868" y="4681"/>
                    </a:cubicBezTo>
                    <a:cubicBezTo>
                      <a:pt x="2947" y="4760"/>
                      <a:pt x="3057" y="4799"/>
                      <a:pt x="3167" y="4799"/>
                    </a:cubicBezTo>
                    <a:cubicBezTo>
                      <a:pt x="3277" y="4799"/>
                      <a:pt x="3388" y="4760"/>
                      <a:pt x="3466" y="4681"/>
                    </a:cubicBezTo>
                    <a:cubicBezTo>
                      <a:pt x="3703" y="4445"/>
                      <a:pt x="4018" y="4327"/>
                      <a:pt x="4337" y="4327"/>
                    </a:cubicBezTo>
                    <a:close/>
                    <a:moveTo>
                      <a:pt x="6097" y="5697"/>
                    </a:moveTo>
                    <a:cubicBezTo>
                      <a:pt x="6207" y="5697"/>
                      <a:pt x="6318" y="5737"/>
                      <a:pt x="6396" y="5815"/>
                    </a:cubicBezTo>
                    <a:cubicBezTo>
                      <a:pt x="6869" y="6288"/>
                      <a:pt x="6869" y="7076"/>
                      <a:pt x="6396" y="7611"/>
                    </a:cubicBezTo>
                    <a:cubicBezTo>
                      <a:pt x="6239" y="7769"/>
                      <a:pt x="6239" y="8021"/>
                      <a:pt x="6396" y="8178"/>
                    </a:cubicBezTo>
                    <a:cubicBezTo>
                      <a:pt x="6554" y="8336"/>
                      <a:pt x="6554" y="8619"/>
                      <a:pt x="6396" y="8777"/>
                    </a:cubicBezTo>
                    <a:cubicBezTo>
                      <a:pt x="6318" y="8856"/>
                      <a:pt x="6207" y="8895"/>
                      <a:pt x="6097" y="8895"/>
                    </a:cubicBezTo>
                    <a:cubicBezTo>
                      <a:pt x="5987" y="8895"/>
                      <a:pt x="5877" y="8856"/>
                      <a:pt x="5798" y="8777"/>
                    </a:cubicBezTo>
                    <a:cubicBezTo>
                      <a:pt x="5325" y="8304"/>
                      <a:pt x="5325" y="7517"/>
                      <a:pt x="5798" y="7013"/>
                    </a:cubicBezTo>
                    <a:cubicBezTo>
                      <a:pt x="5955" y="6855"/>
                      <a:pt x="5955" y="6571"/>
                      <a:pt x="5798" y="6414"/>
                    </a:cubicBezTo>
                    <a:cubicBezTo>
                      <a:pt x="5640" y="6256"/>
                      <a:pt x="5640" y="5973"/>
                      <a:pt x="5798" y="5815"/>
                    </a:cubicBezTo>
                    <a:cubicBezTo>
                      <a:pt x="5877" y="5737"/>
                      <a:pt x="5987" y="5697"/>
                      <a:pt x="6097" y="5697"/>
                    </a:cubicBezTo>
                    <a:close/>
                    <a:moveTo>
                      <a:pt x="6968" y="1"/>
                    </a:moveTo>
                    <a:cubicBezTo>
                      <a:pt x="6230" y="1"/>
                      <a:pt x="5491" y="269"/>
                      <a:pt x="4916" y="806"/>
                    </a:cubicBezTo>
                    <a:lnTo>
                      <a:pt x="4286" y="1468"/>
                    </a:lnTo>
                    <a:cubicBezTo>
                      <a:pt x="4191" y="1562"/>
                      <a:pt x="4128" y="1783"/>
                      <a:pt x="4222" y="1909"/>
                    </a:cubicBezTo>
                    <a:cubicBezTo>
                      <a:pt x="4380" y="2255"/>
                      <a:pt x="4286" y="2633"/>
                      <a:pt x="4065" y="2854"/>
                    </a:cubicBezTo>
                    <a:cubicBezTo>
                      <a:pt x="3892" y="3027"/>
                      <a:pt x="3643" y="3124"/>
                      <a:pt x="3401" y="3124"/>
                    </a:cubicBezTo>
                    <a:cubicBezTo>
                      <a:pt x="3203" y="3124"/>
                      <a:pt x="3010" y="3059"/>
                      <a:pt x="2868" y="2917"/>
                    </a:cubicBezTo>
                    <a:lnTo>
                      <a:pt x="2616" y="2633"/>
                    </a:lnTo>
                    <a:cubicBezTo>
                      <a:pt x="2537" y="2555"/>
                      <a:pt x="2427" y="2515"/>
                      <a:pt x="2316" y="2515"/>
                    </a:cubicBezTo>
                    <a:cubicBezTo>
                      <a:pt x="2206" y="2515"/>
                      <a:pt x="2096" y="2555"/>
                      <a:pt x="2017" y="2633"/>
                    </a:cubicBezTo>
                    <a:lnTo>
                      <a:pt x="1419" y="3232"/>
                    </a:lnTo>
                    <a:cubicBezTo>
                      <a:pt x="158" y="4492"/>
                      <a:pt x="1" y="6445"/>
                      <a:pt x="946" y="7895"/>
                    </a:cubicBezTo>
                    <a:lnTo>
                      <a:pt x="1608" y="6792"/>
                    </a:lnTo>
                    <a:cubicBezTo>
                      <a:pt x="1765" y="6477"/>
                      <a:pt x="2143" y="6256"/>
                      <a:pt x="2521" y="6225"/>
                    </a:cubicBezTo>
                    <a:cubicBezTo>
                      <a:pt x="2590" y="6214"/>
                      <a:pt x="2659" y="6209"/>
                      <a:pt x="2726" y="6209"/>
                    </a:cubicBezTo>
                    <a:cubicBezTo>
                      <a:pt x="3056" y="6209"/>
                      <a:pt x="3357" y="6336"/>
                      <a:pt x="3592" y="6571"/>
                    </a:cubicBezTo>
                    <a:lnTo>
                      <a:pt x="4569" y="7548"/>
                    </a:lnTo>
                    <a:cubicBezTo>
                      <a:pt x="4853" y="7832"/>
                      <a:pt x="4979" y="8210"/>
                      <a:pt x="4916" y="8619"/>
                    </a:cubicBezTo>
                    <a:cubicBezTo>
                      <a:pt x="4884" y="8997"/>
                      <a:pt x="4601" y="9312"/>
                      <a:pt x="4286" y="9533"/>
                    </a:cubicBezTo>
                    <a:lnTo>
                      <a:pt x="3246" y="10195"/>
                    </a:lnTo>
                    <a:cubicBezTo>
                      <a:pt x="3867" y="10600"/>
                      <a:pt x="4575" y="10802"/>
                      <a:pt x="5283" y="10802"/>
                    </a:cubicBezTo>
                    <a:cubicBezTo>
                      <a:pt x="6227" y="10802"/>
                      <a:pt x="7170" y="10442"/>
                      <a:pt x="7909" y="9722"/>
                    </a:cubicBezTo>
                    <a:lnTo>
                      <a:pt x="8507" y="9123"/>
                    </a:lnTo>
                    <a:cubicBezTo>
                      <a:pt x="8665" y="8966"/>
                      <a:pt x="8665" y="8682"/>
                      <a:pt x="8507" y="8525"/>
                    </a:cubicBezTo>
                    <a:lnTo>
                      <a:pt x="8224" y="8273"/>
                    </a:lnTo>
                    <a:cubicBezTo>
                      <a:pt x="7909" y="7958"/>
                      <a:pt x="7972" y="7391"/>
                      <a:pt x="8287" y="7076"/>
                    </a:cubicBezTo>
                    <a:cubicBezTo>
                      <a:pt x="8432" y="6930"/>
                      <a:pt x="8659" y="6840"/>
                      <a:pt x="8887" y="6840"/>
                    </a:cubicBezTo>
                    <a:cubicBezTo>
                      <a:pt x="9005" y="6840"/>
                      <a:pt x="9124" y="6864"/>
                      <a:pt x="9232" y="6918"/>
                    </a:cubicBezTo>
                    <a:cubicBezTo>
                      <a:pt x="9294" y="6955"/>
                      <a:pt x="9361" y="6973"/>
                      <a:pt x="9427" y="6973"/>
                    </a:cubicBezTo>
                    <a:cubicBezTo>
                      <a:pt x="9529" y="6973"/>
                      <a:pt x="9628" y="6931"/>
                      <a:pt x="9704" y="6855"/>
                    </a:cubicBezTo>
                    <a:lnTo>
                      <a:pt x="10334" y="6225"/>
                    </a:lnTo>
                    <a:cubicBezTo>
                      <a:pt x="11154" y="5185"/>
                      <a:pt x="11311" y="3831"/>
                      <a:pt x="10713" y="2696"/>
                    </a:cubicBezTo>
                    <a:lnTo>
                      <a:pt x="10713" y="2696"/>
                    </a:lnTo>
                    <a:lnTo>
                      <a:pt x="8665" y="4744"/>
                    </a:lnTo>
                    <a:cubicBezTo>
                      <a:pt x="8428" y="4980"/>
                      <a:pt x="8113" y="5099"/>
                      <a:pt x="7794" y="5099"/>
                    </a:cubicBezTo>
                    <a:cubicBezTo>
                      <a:pt x="7475" y="5099"/>
                      <a:pt x="7152" y="4980"/>
                      <a:pt x="6900" y="4744"/>
                    </a:cubicBezTo>
                    <a:lnTo>
                      <a:pt x="6302" y="4177"/>
                    </a:lnTo>
                    <a:cubicBezTo>
                      <a:pt x="5829" y="3705"/>
                      <a:pt x="5829" y="2917"/>
                      <a:pt x="6302" y="2381"/>
                    </a:cubicBezTo>
                    <a:lnTo>
                      <a:pt x="8350" y="334"/>
                    </a:lnTo>
                    <a:cubicBezTo>
                      <a:pt x="7918" y="112"/>
                      <a:pt x="7443" y="1"/>
                      <a:pt x="6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5"/>
              <p:cNvSpPr/>
              <p:nvPr/>
            </p:nvSpPr>
            <p:spPr>
              <a:xfrm>
                <a:off x="-8440725" y="3857375"/>
                <a:ext cx="117400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3458" extrusionOk="0">
                    <a:moveTo>
                      <a:pt x="1765" y="0"/>
                    </a:moveTo>
                    <a:cubicBezTo>
                      <a:pt x="1608" y="284"/>
                      <a:pt x="1419" y="567"/>
                      <a:pt x="1198" y="788"/>
                    </a:cubicBezTo>
                    <a:lnTo>
                      <a:pt x="568" y="1418"/>
                    </a:lnTo>
                    <a:cubicBezTo>
                      <a:pt x="410" y="1576"/>
                      <a:pt x="190" y="1702"/>
                      <a:pt x="1" y="1733"/>
                    </a:cubicBezTo>
                    <a:lnTo>
                      <a:pt x="442" y="2174"/>
                    </a:lnTo>
                    <a:cubicBezTo>
                      <a:pt x="830" y="2563"/>
                      <a:pt x="1382" y="2767"/>
                      <a:pt x="1930" y="2767"/>
                    </a:cubicBezTo>
                    <a:cubicBezTo>
                      <a:pt x="2316" y="2767"/>
                      <a:pt x="2700" y="2666"/>
                      <a:pt x="3025" y="2458"/>
                    </a:cubicBezTo>
                    <a:lnTo>
                      <a:pt x="3939" y="3340"/>
                    </a:lnTo>
                    <a:cubicBezTo>
                      <a:pt x="4018" y="3419"/>
                      <a:pt x="4128" y="3458"/>
                      <a:pt x="4238" y="3458"/>
                    </a:cubicBezTo>
                    <a:cubicBezTo>
                      <a:pt x="4349" y="3458"/>
                      <a:pt x="4459" y="3419"/>
                      <a:pt x="4538" y="3340"/>
                    </a:cubicBezTo>
                    <a:cubicBezTo>
                      <a:pt x="4695" y="3182"/>
                      <a:pt x="4695" y="2930"/>
                      <a:pt x="4538" y="2773"/>
                    </a:cubicBez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5"/>
              <p:cNvSpPr/>
              <p:nvPr/>
            </p:nvSpPr>
            <p:spPr>
              <a:xfrm>
                <a:off x="-8638400" y="3630725"/>
                <a:ext cx="86650" cy="1156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625" extrusionOk="0">
                    <a:moveTo>
                      <a:pt x="457" y="1"/>
                    </a:moveTo>
                    <a:cubicBezTo>
                      <a:pt x="347" y="1"/>
                      <a:pt x="236" y="40"/>
                      <a:pt x="158" y="119"/>
                    </a:cubicBezTo>
                    <a:cubicBezTo>
                      <a:pt x="0" y="277"/>
                      <a:pt x="0" y="560"/>
                      <a:pt x="158" y="718"/>
                    </a:cubicBezTo>
                    <a:lnTo>
                      <a:pt x="1071" y="1631"/>
                    </a:lnTo>
                    <a:cubicBezTo>
                      <a:pt x="819" y="1978"/>
                      <a:pt x="693" y="2387"/>
                      <a:pt x="693" y="2765"/>
                    </a:cubicBezTo>
                    <a:cubicBezTo>
                      <a:pt x="693" y="3269"/>
                      <a:pt x="914" y="3805"/>
                      <a:pt x="1292" y="4183"/>
                    </a:cubicBezTo>
                    <a:lnTo>
                      <a:pt x="1733" y="4624"/>
                    </a:lnTo>
                    <a:cubicBezTo>
                      <a:pt x="1764" y="4435"/>
                      <a:pt x="1890" y="4215"/>
                      <a:pt x="2048" y="4057"/>
                    </a:cubicBezTo>
                    <a:lnTo>
                      <a:pt x="2678" y="3427"/>
                    </a:lnTo>
                    <a:cubicBezTo>
                      <a:pt x="2899" y="3206"/>
                      <a:pt x="3182" y="3017"/>
                      <a:pt x="3466" y="2860"/>
                    </a:cubicBezTo>
                    <a:lnTo>
                      <a:pt x="756" y="119"/>
                    </a:lnTo>
                    <a:cubicBezTo>
                      <a:pt x="677" y="40"/>
                      <a:pt x="567" y="1"/>
                      <a:pt x="4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2" name="Google Shape;1842;p35"/>
          <p:cNvGrpSpPr/>
          <p:nvPr/>
        </p:nvGrpSpPr>
        <p:grpSpPr>
          <a:xfrm>
            <a:off x="5156064" y="2281404"/>
            <a:ext cx="357808" cy="654409"/>
            <a:chOff x="5156064" y="2281404"/>
            <a:chExt cx="357808" cy="654409"/>
          </a:xfrm>
        </p:grpSpPr>
        <p:grpSp>
          <p:nvGrpSpPr>
            <p:cNvPr id="1843" name="Google Shape;1843;p35"/>
            <p:cNvGrpSpPr/>
            <p:nvPr/>
          </p:nvGrpSpPr>
          <p:grpSpPr>
            <a:xfrm>
              <a:off x="5250600" y="2767038"/>
              <a:ext cx="169075" cy="168775"/>
              <a:chOff x="6708575" y="2513500"/>
              <a:chExt cx="169075" cy="168775"/>
            </a:xfrm>
          </p:grpSpPr>
          <p:sp>
            <p:nvSpPr>
              <p:cNvPr id="1844" name="Google Shape;1844;p35"/>
              <p:cNvSpPr/>
              <p:nvPr/>
            </p:nvSpPr>
            <p:spPr>
              <a:xfrm>
                <a:off x="6718675" y="2523600"/>
                <a:ext cx="148550" cy="148575"/>
              </a:xfrm>
              <a:custGeom>
                <a:avLst/>
                <a:gdLst/>
                <a:ahLst/>
                <a:cxnLst/>
                <a:rect l="l" t="t" r="r" b="b"/>
                <a:pathLst>
                  <a:path w="5942" h="5943" extrusionOk="0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0"/>
                      <a:pt x="1334" y="5942"/>
                      <a:pt x="2977" y="5942"/>
                    </a:cubicBezTo>
                    <a:cubicBezTo>
                      <a:pt x="4620" y="5942"/>
                      <a:pt x="5942" y="4620"/>
                      <a:pt x="5942" y="2977"/>
                    </a:cubicBezTo>
                    <a:cubicBezTo>
                      <a:pt x="5942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5"/>
              <p:cNvSpPr/>
              <p:nvPr/>
            </p:nvSpPr>
            <p:spPr>
              <a:xfrm>
                <a:off x="6708575" y="2513500"/>
                <a:ext cx="169075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6751" extrusionOk="0">
                    <a:moveTo>
                      <a:pt x="3381" y="810"/>
                    </a:moveTo>
                    <a:cubicBezTo>
                      <a:pt x="4798" y="810"/>
                      <a:pt x="5941" y="1965"/>
                      <a:pt x="5941" y="3381"/>
                    </a:cubicBezTo>
                    <a:cubicBezTo>
                      <a:pt x="5941" y="4798"/>
                      <a:pt x="4798" y="5941"/>
                      <a:pt x="3381" y="5941"/>
                    </a:cubicBezTo>
                    <a:cubicBezTo>
                      <a:pt x="1965" y="5941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1" y="810"/>
                    </a:cubicBezTo>
                    <a:close/>
                    <a:moveTo>
                      <a:pt x="3381" y="0"/>
                    </a:moveTo>
                    <a:cubicBezTo>
                      <a:pt x="1512" y="0"/>
                      <a:pt x="0" y="1512"/>
                      <a:pt x="0" y="3381"/>
                    </a:cubicBezTo>
                    <a:cubicBezTo>
                      <a:pt x="0" y="5239"/>
                      <a:pt x="1512" y="6751"/>
                      <a:pt x="3381" y="6751"/>
                    </a:cubicBezTo>
                    <a:cubicBezTo>
                      <a:pt x="5239" y="6751"/>
                      <a:pt x="6763" y="5239"/>
                      <a:pt x="6763" y="3381"/>
                    </a:cubicBezTo>
                    <a:cubicBezTo>
                      <a:pt x="6763" y="1512"/>
                      <a:pt x="5239" y="0"/>
                      <a:pt x="338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6743675" y="2548600"/>
                <a:ext cx="98550" cy="9855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942" extrusionOk="0">
                    <a:moveTo>
                      <a:pt x="1977" y="1"/>
                    </a:moveTo>
                    <a:cubicBezTo>
                      <a:pt x="882" y="1"/>
                      <a:pt x="1" y="882"/>
                      <a:pt x="1" y="1977"/>
                    </a:cubicBezTo>
                    <a:cubicBezTo>
                      <a:pt x="1" y="3061"/>
                      <a:pt x="882" y="3942"/>
                      <a:pt x="1977" y="3942"/>
                    </a:cubicBezTo>
                    <a:cubicBezTo>
                      <a:pt x="3061" y="3942"/>
                      <a:pt x="3942" y="3061"/>
                      <a:pt x="3942" y="1977"/>
                    </a:cubicBezTo>
                    <a:cubicBezTo>
                      <a:pt x="3942" y="882"/>
                      <a:pt x="3061" y="1"/>
                      <a:pt x="19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35"/>
            <p:cNvGrpSpPr/>
            <p:nvPr/>
          </p:nvGrpSpPr>
          <p:grpSpPr>
            <a:xfrm>
              <a:off x="5156064" y="2281404"/>
              <a:ext cx="357808" cy="333240"/>
              <a:chOff x="-11295075" y="4092875"/>
              <a:chExt cx="355250" cy="330825"/>
            </a:xfrm>
          </p:grpSpPr>
          <p:sp>
            <p:nvSpPr>
              <p:cNvPr id="1848" name="Google Shape;1848;p35"/>
              <p:cNvSpPr/>
              <p:nvPr/>
            </p:nvSpPr>
            <p:spPr>
              <a:xfrm>
                <a:off x="-11084775" y="4196825"/>
                <a:ext cx="61475" cy="6147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2459" extrusionOk="0">
                    <a:moveTo>
                      <a:pt x="64" y="1"/>
                    </a:moveTo>
                    <a:cubicBezTo>
                      <a:pt x="32" y="410"/>
                      <a:pt x="1" y="852"/>
                      <a:pt x="1" y="1230"/>
                    </a:cubicBezTo>
                    <a:cubicBezTo>
                      <a:pt x="1" y="1639"/>
                      <a:pt x="32" y="2049"/>
                      <a:pt x="64" y="2458"/>
                    </a:cubicBezTo>
                    <a:lnTo>
                      <a:pt x="1198" y="2458"/>
                    </a:lnTo>
                    <a:cubicBezTo>
                      <a:pt x="1891" y="2458"/>
                      <a:pt x="2458" y="1891"/>
                      <a:pt x="2458" y="1230"/>
                    </a:cubicBezTo>
                    <a:cubicBezTo>
                      <a:pt x="2458" y="568"/>
                      <a:pt x="1922" y="1"/>
                      <a:pt x="1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5"/>
              <p:cNvSpPr/>
              <p:nvPr/>
            </p:nvSpPr>
            <p:spPr>
              <a:xfrm>
                <a:off x="-11080050" y="4092875"/>
                <a:ext cx="140225" cy="2693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10775" extrusionOk="0">
                    <a:moveTo>
                      <a:pt x="2679" y="0"/>
                    </a:moveTo>
                    <a:cubicBezTo>
                      <a:pt x="1450" y="0"/>
                      <a:pt x="442" y="1387"/>
                      <a:pt x="1" y="3308"/>
                    </a:cubicBezTo>
                    <a:lnTo>
                      <a:pt x="1009" y="3308"/>
                    </a:lnTo>
                    <a:cubicBezTo>
                      <a:pt x="2175" y="3308"/>
                      <a:pt x="3120" y="4253"/>
                      <a:pt x="3120" y="5388"/>
                    </a:cubicBezTo>
                    <a:cubicBezTo>
                      <a:pt x="3120" y="6522"/>
                      <a:pt x="2175" y="7467"/>
                      <a:pt x="1009" y="7467"/>
                    </a:cubicBezTo>
                    <a:lnTo>
                      <a:pt x="1" y="7467"/>
                    </a:lnTo>
                    <a:cubicBezTo>
                      <a:pt x="442" y="9420"/>
                      <a:pt x="1450" y="10775"/>
                      <a:pt x="2679" y="10775"/>
                    </a:cubicBezTo>
                    <a:cubicBezTo>
                      <a:pt x="4285" y="10775"/>
                      <a:pt x="5609" y="8381"/>
                      <a:pt x="5609" y="5419"/>
                    </a:cubicBezTo>
                    <a:cubicBezTo>
                      <a:pt x="5609" y="2458"/>
                      <a:pt x="4285" y="0"/>
                      <a:pt x="26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5"/>
              <p:cNvSpPr/>
              <p:nvPr/>
            </p:nvSpPr>
            <p:spPr>
              <a:xfrm>
                <a:off x="-11230475" y="4320500"/>
                <a:ext cx="1039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4128" extrusionOk="0">
                    <a:moveTo>
                      <a:pt x="0" y="0"/>
                    </a:moveTo>
                    <a:lnTo>
                      <a:pt x="0" y="2867"/>
                    </a:lnTo>
                    <a:cubicBezTo>
                      <a:pt x="0" y="3529"/>
                      <a:pt x="536" y="4127"/>
                      <a:pt x="1260" y="4127"/>
                    </a:cubicBezTo>
                    <a:cubicBezTo>
                      <a:pt x="1922" y="4127"/>
                      <a:pt x="2521" y="3560"/>
                      <a:pt x="2521" y="2867"/>
                    </a:cubicBezTo>
                    <a:lnTo>
                      <a:pt x="2521" y="1638"/>
                    </a:lnTo>
                    <a:lnTo>
                      <a:pt x="2962" y="1638"/>
                    </a:lnTo>
                    <a:cubicBezTo>
                      <a:pt x="3623" y="1638"/>
                      <a:pt x="4127" y="1134"/>
                      <a:pt x="4159" y="473"/>
                    </a:cubicBezTo>
                    <a:cubicBezTo>
                      <a:pt x="3875" y="347"/>
                      <a:pt x="3623" y="221"/>
                      <a:pt x="3340" y="158"/>
                    </a:cubicBezTo>
                    <a:lnTo>
                      <a:pt x="3340" y="378"/>
                    </a:lnTo>
                    <a:cubicBezTo>
                      <a:pt x="3340" y="630"/>
                      <a:pt x="3151" y="788"/>
                      <a:pt x="2962" y="788"/>
                    </a:cubicBezTo>
                    <a:lnTo>
                      <a:pt x="2521" y="788"/>
                    </a:lnTo>
                    <a:lnTo>
                      <a:pt x="2521" y="0"/>
                    </a:lnTo>
                    <a:cubicBezTo>
                      <a:pt x="2468" y="11"/>
                      <a:pt x="2416" y="14"/>
                      <a:pt x="2364" y="14"/>
                    </a:cubicBezTo>
                    <a:cubicBezTo>
                      <a:pt x="2262" y="14"/>
                      <a:pt x="2164" y="0"/>
                      <a:pt x="2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5"/>
              <p:cNvSpPr/>
              <p:nvPr/>
            </p:nvSpPr>
            <p:spPr>
              <a:xfrm>
                <a:off x="-11210000" y="4113350"/>
                <a:ext cx="137850" cy="2260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9043" extrusionOk="0">
                    <a:moveTo>
                      <a:pt x="5514" y="0"/>
                    </a:moveTo>
                    <a:lnTo>
                      <a:pt x="4096" y="883"/>
                    </a:lnTo>
                    <a:cubicBezTo>
                      <a:pt x="3308" y="1355"/>
                      <a:pt x="2363" y="1607"/>
                      <a:pt x="1418" y="1607"/>
                    </a:cubicBezTo>
                    <a:cubicBezTo>
                      <a:pt x="536" y="2300"/>
                      <a:pt x="0" y="3340"/>
                      <a:pt x="0" y="4537"/>
                    </a:cubicBezTo>
                    <a:cubicBezTo>
                      <a:pt x="0" y="5703"/>
                      <a:pt x="567" y="6774"/>
                      <a:pt x="1418" y="7436"/>
                    </a:cubicBezTo>
                    <a:cubicBezTo>
                      <a:pt x="2363" y="7499"/>
                      <a:pt x="3308" y="7719"/>
                      <a:pt x="4096" y="8192"/>
                    </a:cubicBezTo>
                    <a:lnTo>
                      <a:pt x="5514" y="9042"/>
                    </a:lnTo>
                    <a:cubicBezTo>
                      <a:pt x="4695" y="8097"/>
                      <a:pt x="4159" y="6427"/>
                      <a:pt x="4159" y="4537"/>
                    </a:cubicBezTo>
                    <a:cubicBezTo>
                      <a:pt x="4159" y="2647"/>
                      <a:pt x="4726" y="946"/>
                      <a:pt x="5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5"/>
              <p:cNvSpPr/>
              <p:nvPr/>
            </p:nvSpPr>
            <p:spPr>
              <a:xfrm>
                <a:off x="-11295075" y="4153525"/>
                <a:ext cx="8982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5829" extrusionOk="0">
                    <a:moveTo>
                      <a:pt x="3088" y="0"/>
                    </a:moveTo>
                    <a:cubicBezTo>
                      <a:pt x="1482" y="0"/>
                      <a:pt x="127" y="1229"/>
                      <a:pt x="64" y="2773"/>
                    </a:cubicBezTo>
                    <a:cubicBezTo>
                      <a:pt x="1" y="4505"/>
                      <a:pt x="1356" y="5829"/>
                      <a:pt x="2962" y="5829"/>
                    </a:cubicBezTo>
                    <a:lnTo>
                      <a:pt x="3592" y="5829"/>
                    </a:lnTo>
                    <a:cubicBezTo>
                      <a:pt x="2931" y="5041"/>
                      <a:pt x="2521" y="4064"/>
                      <a:pt x="2521" y="2930"/>
                    </a:cubicBezTo>
                    <a:cubicBezTo>
                      <a:pt x="2521" y="1796"/>
                      <a:pt x="2931" y="788"/>
                      <a:pt x="35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3" name="Google Shape;1853;p35"/>
          <p:cNvGrpSpPr/>
          <p:nvPr/>
        </p:nvGrpSpPr>
        <p:grpSpPr>
          <a:xfrm>
            <a:off x="3313050" y="2958859"/>
            <a:ext cx="273732" cy="676003"/>
            <a:chOff x="3313050" y="2958859"/>
            <a:chExt cx="273732" cy="676003"/>
          </a:xfrm>
        </p:grpSpPr>
        <p:grpSp>
          <p:nvGrpSpPr>
            <p:cNvPr id="1854" name="Google Shape;1854;p35"/>
            <p:cNvGrpSpPr/>
            <p:nvPr/>
          </p:nvGrpSpPr>
          <p:grpSpPr>
            <a:xfrm>
              <a:off x="3365375" y="3465788"/>
              <a:ext cx="169075" cy="169075"/>
              <a:chOff x="5082475" y="3182925"/>
              <a:chExt cx="169075" cy="169075"/>
            </a:xfrm>
          </p:grpSpPr>
          <p:sp>
            <p:nvSpPr>
              <p:cNvPr id="1855" name="Google Shape;1855;p35"/>
              <p:cNvSpPr/>
              <p:nvPr/>
            </p:nvSpPr>
            <p:spPr>
              <a:xfrm>
                <a:off x="5092575" y="3193325"/>
                <a:ext cx="148875" cy="148575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5943" extrusionOk="0">
                    <a:moveTo>
                      <a:pt x="2978" y="1"/>
                    </a:moveTo>
                    <a:cubicBezTo>
                      <a:pt x="1334" y="1"/>
                      <a:pt x="1" y="1322"/>
                      <a:pt x="1" y="2966"/>
                    </a:cubicBezTo>
                    <a:cubicBezTo>
                      <a:pt x="1" y="4609"/>
                      <a:pt x="1334" y="5942"/>
                      <a:pt x="2978" y="5942"/>
                    </a:cubicBezTo>
                    <a:cubicBezTo>
                      <a:pt x="4621" y="5942"/>
                      <a:pt x="5954" y="4609"/>
                      <a:pt x="5954" y="2966"/>
                    </a:cubicBezTo>
                    <a:cubicBezTo>
                      <a:pt x="5954" y="1322"/>
                      <a:pt x="4621" y="1"/>
                      <a:pt x="2978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>
                <a:off x="5082475" y="3182925"/>
                <a:ext cx="169075" cy="169075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6763" extrusionOk="0">
                    <a:moveTo>
                      <a:pt x="3382" y="822"/>
                    </a:moveTo>
                    <a:cubicBezTo>
                      <a:pt x="4798" y="822"/>
                      <a:pt x="5941" y="1965"/>
                      <a:pt x="5941" y="3382"/>
                    </a:cubicBezTo>
                    <a:cubicBezTo>
                      <a:pt x="5941" y="4798"/>
                      <a:pt x="4798" y="5953"/>
                      <a:pt x="3382" y="5953"/>
                    </a:cubicBezTo>
                    <a:cubicBezTo>
                      <a:pt x="1965" y="5953"/>
                      <a:pt x="810" y="4798"/>
                      <a:pt x="810" y="3382"/>
                    </a:cubicBezTo>
                    <a:cubicBezTo>
                      <a:pt x="810" y="1965"/>
                      <a:pt x="1965" y="822"/>
                      <a:pt x="3382" y="822"/>
                    </a:cubicBezTo>
                    <a:close/>
                    <a:moveTo>
                      <a:pt x="3382" y="0"/>
                    </a:moveTo>
                    <a:cubicBezTo>
                      <a:pt x="1512" y="0"/>
                      <a:pt x="0" y="1524"/>
                      <a:pt x="0" y="3382"/>
                    </a:cubicBezTo>
                    <a:cubicBezTo>
                      <a:pt x="0" y="5251"/>
                      <a:pt x="1512" y="6763"/>
                      <a:pt x="3382" y="6763"/>
                    </a:cubicBezTo>
                    <a:cubicBezTo>
                      <a:pt x="5239" y="6763"/>
                      <a:pt x="6763" y="5251"/>
                      <a:pt x="6763" y="3382"/>
                    </a:cubicBezTo>
                    <a:cubicBezTo>
                      <a:pt x="6763" y="1524"/>
                      <a:pt x="5239" y="0"/>
                      <a:pt x="3382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>
                <a:off x="5117600" y="3218325"/>
                <a:ext cx="98525" cy="98550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3942" extrusionOk="0">
                    <a:moveTo>
                      <a:pt x="1977" y="1"/>
                    </a:moveTo>
                    <a:cubicBezTo>
                      <a:pt x="881" y="1"/>
                      <a:pt x="0" y="882"/>
                      <a:pt x="0" y="1966"/>
                    </a:cubicBezTo>
                    <a:cubicBezTo>
                      <a:pt x="0" y="3061"/>
                      <a:pt x="881" y="3942"/>
                      <a:pt x="1977" y="3942"/>
                    </a:cubicBezTo>
                    <a:cubicBezTo>
                      <a:pt x="3060" y="3942"/>
                      <a:pt x="3941" y="3061"/>
                      <a:pt x="3941" y="1966"/>
                    </a:cubicBezTo>
                    <a:cubicBezTo>
                      <a:pt x="3941" y="882"/>
                      <a:pt x="3060" y="1"/>
                      <a:pt x="1977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8" name="Google Shape;1858;p35"/>
            <p:cNvSpPr/>
            <p:nvPr/>
          </p:nvSpPr>
          <p:spPr>
            <a:xfrm>
              <a:off x="3313050" y="2958859"/>
              <a:ext cx="273732" cy="354519"/>
            </a:xfrm>
            <a:custGeom>
              <a:avLst/>
              <a:gdLst/>
              <a:ahLst/>
              <a:cxnLst/>
              <a:rect l="l" t="t" r="r" b="b"/>
              <a:pathLst>
                <a:path w="10871" h="14078" extrusionOk="0">
                  <a:moveTo>
                    <a:pt x="8255" y="5009"/>
                  </a:moveTo>
                  <a:lnTo>
                    <a:pt x="8255" y="6648"/>
                  </a:lnTo>
                  <a:lnTo>
                    <a:pt x="2490" y="6648"/>
                  </a:lnTo>
                  <a:lnTo>
                    <a:pt x="2490" y="5009"/>
                  </a:lnTo>
                  <a:close/>
                  <a:moveTo>
                    <a:pt x="9106" y="5230"/>
                  </a:moveTo>
                  <a:lnTo>
                    <a:pt x="9925" y="5639"/>
                  </a:lnTo>
                  <a:lnTo>
                    <a:pt x="9925" y="6679"/>
                  </a:lnTo>
                  <a:cubicBezTo>
                    <a:pt x="9799" y="6648"/>
                    <a:pt x="9641" y="6616"/>
                    <a:pt x="9484" y="6616"/>
                  </a:cubicBezTo>
                  <a:lnTo>
                    <a:pt x="9043" y="6616"/>
                  </a:lnTo>
                  <a:lnTo>
                    <a:pt x="9043" y="5230"/>
                  </a:lnTo>
                  <a:close/>
                  <a:moveTo>
                    <a:pt x="1608" y="5261"/>
                  </a:moveTo>
                  <a:lnTo>
                    <a:pt x="1608" y="6648"/>
                  </a:lnTo>
                  <a:lnTo>
                    <a:pt x="1230" y="6648"/>
                  </a:lnTo>
                  <a:cubicBezTo>
                    <a:pt x="1072" y="6648"/>
                    <a:pt x="946" y="6679"/>
                    <a:pt x="789" y="6711"/>
                  </a:cubicBezTo>
                  <a:lnTo>
                    <a:pt x="789" y="5671"/>
                  </a:lnTo>
                  <a:lnTo>
                    <a:pt x="1608" y="5261"/>
                  </a:lnTo>
                  <a:close/>
                  <a:moveTo>
                    <a:pt x="7405" y="9136"/>
                  </a:moveTo>
                  <a:lnTo>
                    <a:pt x="5357" y="10649"/>
                  </a:lnTo>
                  <a:lnTo>
                    <a:pt x="3277" y="9136"/>
                  </a:lnTo>
                  <a:close/>
                  <a:moveTo>
                    <a:pt x="2049" y="0"/>
                  </a:moveTo>
                  <a:cubicBezTo>
                    <a:pt x="1828" y="0"/>
                    <a:pt x="1671" y="189"/>
                    <a:pt x="1671" y="378"/>
                  </a:cubicBezTo>
                  <a:lnTo>
                    <a:pt x="1671" y="4285"/>
                  </a:lnTo>
                  <a:lnTo>
                    <a:pt x="253" y="5009"/>
                  </a:lnTo>
                  <a:cubicBezTo>
                    <a:pt x="127" y="5041"/>
                    <a:pt x="1" y="5198"/>
                    <a:pt x="1" y="5356"/>
                  </a:cubicBezTo>
                  <a:lnTo>
                    <a:pt x="1" y="7845"/>
                  </a:lnTo>
                  <a:cubicBezTo>
                    <a:pt x="1" y="8506"/>
                    <a:pt x="568" y="9042"/>
                    <a:pt x="1261" y="9042"/>
                  </a:cubicBezTo>
                  <a:lnTo>
                    <a:pt x="1986" y="9042"/>
                  </a:lnTo>
                  <a:lnTo>
                    <a:pt x="4727" y="11153"/>
                  </a:lnTo>
                  <a:lnTo>
                    <a:pt x="1860" y="13295"/>
                  </a:lnTo>
                  <a:cubicBezTo>
                    <a:pt x="1671" y="13421"/>
                    <a:pt x="1608" y="13705"/>
                    <a:pt x="1765" y="13894"/>
                  </a:cubicBezTo>
                  <a:cubicBezTo>
                    <a:pt x="1842" y="14009"/>
                    <a:pt x="1978" y="14077"/>
                    <a:pt x="2115" y="14077"/>
                  </a:cubicBezTo>
                  <a:cubicBezTo>
                    <a:pt x="2202" y="14077"/>
                    <a:pt x="2290" y="14050"/>
                    <a:pt x="2364" y="13988"/>
                  </a:cubicBezTo>
                  <a:lnTo>
                    <a:pt x="5451" y="11657"/>
                  </a:lnTo>
                  <a:lnTo>
                    <a:pt x="8507" y="13988"/>
                  </a:lnTo>
                  <a:cubicBezTo>
                    <a:pt x="8586" y="14027"/>
                    <a:pt x="8675" y="14050"/>
                    <a:pt x="8763" y="14050"/>
                  </a:cubicBezTo>
                  <a:cubicBezTo>
                    <a:pt x="8889" y="14050"/>
                    <a:pt x="9014" y="14004"/>
                    <a:pt x="9106" y="13894"/>
                  </a:cubicBezTo>
                  <a:cubicBezTo>
                    <a:pt x="9232" y="13705"/>
                    <a:pt x="9232" y="13453"/>
                    <a:pt x="9011" y="13295"/>
                  </a:cubicBezTo>
                  <a:lnTo>
                    <a:pt x="6144" y="11153"/>
                  </a:lnTo>
                  <a:lnTo>
                    <a:pt x="8917" y="9042"/>
                  </a:lnTo>
                  <a:lnTo>
                    <a:pt x="9610" y="9042"/>
                  </a:lnTo>
                  <a:cubicBezTo>
                    <a:pt x="10271" y="9042"/>
                    <a:pt x="10870" y="8506"/>
                    <a:pt x="10870" y="7845"/>
                  </a:cubicBezTo>
                  <a:lnTo>
                    <a:pt x="10870" y="5387"/>
                  </a:lnTo>
                  <a:cubicBezTo>
                    <a:pt x="10870" y="5230"/>
                    <a:pt x="10744" y="5072"/>
                    <a:pt x="10650" y="5041"/>
                  </a:cubicBezTo>
                  <a:lnTo>
                    <a:pt x="9232" y="4316"/>
                  </a:lnTo>
                  <a:lnTo>
                    <a:pt x="9232" y="441"/>
                  </a:lnTo>
                  <a:cubicBezTo>
                    <a:pt x="9232" y="189"/>
                    <a:pt x="9011" y="32"/>
                    <a:pt x="8822" y="32"/>
                  </a:cubicBezTo>
                  <a:cubicBezTo>
                    <a:pt x="8602" y="32"/>
                    <a:pt x="8381" y="221"/>
                    <a:pt x="8381" y="441"/>
                  </a:cubicBezTo>
                  <a:lnTo>
                    <a:pt x="8381" y="851"/>
                  </a:lnTo>
                  <a:lnTo>
                    <a:pt x="2616" y="851"/>
                  </a:lnTo>
                  <a:lnTo>
                    <a:pt x="2616" y="378"/>
                  </a:lnTo>
                  <a:lnTo>
                    <a:pt x="2490" y="378"/>
                  </a:lnTo>
                  <a:cubicBezTo>
                    <a:pt x="2490" y="158"/>
                    <a:pt x="2269" y="0"/>
                    <a:pt x="2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35"/>
          <p:cNvGrpSpPr/>
          <p:nvPr/>
        </p:nvGrpSpPr>
        <p:grpSpPr>
          <a:xfrm>
            <a:off x="1693112" y="3350418"/>
            <a:ext cx="356096" cy="667970"/>
            <a:chOff x="1693112" y="3350418"/>
            <a:chExt cx="356096" cy="667970"/>
          </a:xfrm>
        </p:grpSpPr>
        <p:grpSp>
          <p:nvGrpSpPr>
            <p:cNvPr id="1860" name="Google Shape;1860;p35"/>
            <p:cNvGrpSpPr/>
            <p:nvPr/>
          </p:nvGrpSpPr>
          <p:grpSpPr>
            <a:xfrm>
              <a:off x="1786600" y="3849313"/>
              <a:ext cx="169100" cy="169075"/>
              <a:chOff x="3273900" y="3595775"/>
              <a:chExt cx="169100" cy="169075"/>
            </a:xfrm>
          </p:grpSpPr>
          <p:sp>
            <p:nvSpPr>
              <p:cNvPr id="1861" name="Google Shape;1861;p35"/>
              <p:cNvSpPr/>
              <p:nvPr/>
            </p:nvSpPr>
            <p:spPr>
              <a:xfrm>
                <a:off x="3284025" y="3605875"/>
                <a:ext cx="1488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954" extrusionOk="0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1"/>
                      <a:pt x="1334" y="5954"/>
                      <a:pt x="2977" y="5954"/>
                    </a:cubicBezTo>
                    <a:cubicBezTo>
                      <a:pt x="4620" y="5954"/>
                      <a:pt x="5954" y="4621"/>
                      <a:pt x="5954" y="2977"/>
                    </a:cubicBezTo>
                    <a:cubicBezTo>
                      <a:pt x="5954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5"/>
              <p:cNvSpPr/>
              <p:nvPr/>
            </p:nvSpPr>
            <p:spPr>
              <a:xfrm>
                <a:off x="3273900" y="3595775"/>
                <a:ext cx="169100" cy="169075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3" extrusionOk="0">
                    <a:moveTo>
                      <a:pt x="3382" y="810"/>
                    </a:moveTo>
                    <a:cubicBezTo>
                      <a:pt x="4799" y="810"/>
                      <a:pt x="5954" y="1965"/>
                      <a:pt x="5954" y="3381"/>
                    </a:cubicBezTo>
                    <a:cubicBezTo>
                      <a:pt x="5954" y="4798"/>
                      <a:pt x="4799" y="5953"/>
                      <a:pt x="3382" y="5953"/>
                    </a:cubicBezTo>
                    <a:cubicBezTo>
                      <a:pt x="1965" y="5953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0"/>
                    </a:moveTo>
                    <a:cubicBezTo>
                      <a:pt x="1513" y="0"/>
                      <a:pt x="1" y="1524"/>
                      <a:pt x="1" y="3381"/>
                    </a:cubicBezTo>
                    <a:cubicBezTo>
                      <a:pt x="1" y="5251"/>
                      <a:pt x="1513" y="6763"/>
                      <a:pt x="3382" y="6763"/>
                    </a:cubicBezTo>
                    <a:cubicBezTo>
                      <a:pt x="5240" y="6763"/>
                      <a:pt x="6764" y="5251"/>
                      <a:pt x="6764" y="3381"/>
                    </a:cubicBezTo>
                    <a:cubicBezTo>
                      <a:pt x="6764" y="1524"/>
                      <a:pt x="5240" y="0"/>
                      <a:pt x="338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5"/>
              <p:cNvSpPr/>
              <p:nvPr/>
            </p:nvSpPr>
            <p:spPr>
              <a:xfrm>
                <a:off x="3309025" y="3630900"/>
                <a:ext cx="98550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953" extrusionOk="0">
                    <a:moveTo>
                      <a:pt x="1977" y="0"/>
                    </a:moveTo>
                    <a:cubicBezTo>
                      <a:pt x="882" y="0"/>
                      <a:pt x="1" y="893"/>
                      <a:pt x="1" y="1976"/>
                    </a:cubicBezTo>
                    <a:cubicBezTo>
                      <a:pt x="1" y="3072"/>
                      <a:pt x="882" y="3953"/>
                      <a:pt x="1977" y="3953"/>
                    </a:cubicBezTo>
                    <a:cubicBezTo>
                      <a:pt x="3061" y="3953"/>
                      <a:pt x="3942" y="3072"/>
                      <a:pt x="3942" y="1976"/>
                    </a:cubicBezTo>
                    <a:cubicBezTo>
                      <a:pt x="3942" y="893"/>
                      <a:pt x="3061" y="0"/>
                      <a:pt x="197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4" name="Google Shape;1864;p35"/>
            <p:cNvGrpSpPr/>
            <p:nvPr/>
          </p:nvGrpSpPr>
          <p:grpSpPr>
            <a:xfrm>
              <a:off x="1693112" y="3350418"/>
              <a:ext cx="356096" cy="354469"/>
              <a:chOff x="-9089725" y="3180200"/>
              <a:chExt cx="353550" cy="351900"/>
            </a:xfrm>
          </p:grpSpPr>
          <p:sp>
            <p:nvSpPr>
              <p:cNvPr id="1865" name="Google Shape;1865;p35"/>
              <p:cNvSpPr/>
              <p:nvPr/>
            </p:nvSpPr>
            <p:spPr>
              <a:xfrm>
                <a:off x="-9089725" y="3180200"/>
                <a:ext cx="165425" cy="250300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0012" extrusionOk="0">
                    <a:moveTo>
                      <a:pt x="2945" y="1"/>
                    </a:moveTo>
                    <a:cubicBezTo>
                      <a:pt x="2900" y="1"/>
                      <a:pt x="2854" y="8"/>
                      <a:pt x="2805" y="25"/>
                    </a:cubicBezTo>
                    <a:cubicBezTo>
                      <a:pt x="2647" y="56"/>
                      <a:pt x="2521" y="214"/>
                      <a:pt x="2521" y="434"/>
                    </a:cubicBezTo>
                    <a:lnTo>
                      <a:pt x="2521" y="6924"/>
                    </a:lnTo>
                    <a:cubicBezTo>
                      <a:pt x="2301" y="6767"/>
                      <a:pt x="2017" y="6704"/>
                      <a:pt x="1702" y="6704"/>
                    </a:cubicBezTo>
                    <a:cubicBezTo>
                      <a:pt x="788" y="6704"/>
                      <a:pt x="64" y="7428"/>
                      <a:pt x="64" y="8342"/>
                    </a:cubicBezTo>
                    <a:cubicBezTo>
                      <a:pt x="1" y="9256"/>
                      <a:pt x="757" y="10012"/>
                      <a:pt x="1671" y="10012"/>
                    </a:cubicBezTo>
                    <a:cubicBezTo>
                      <a:pt x="2584" y="10012"/>
                      <a:pt x="3309" y="9256"/>
                      <a:pt x="3309" y="8342"/>
                    </a:cubicBezTo>
                    <a:lnTo>
                      <a:pt x="3309" y="1820"/>
                    </a:lnTo>
                    <a:cubicBezTo>
                      <a:pt x="3907" y="2545"/>
                      <a:pt x="4632" y="3144"/>
                      <a:pt x="5294" y="3616"/>
                    </a:cubicBezTo>
                    <a:cubicBezTo>
                      <a:pt x="5609" y="3868"/>
                      <a:pt x="5798" y="4215"/>
                      <a:pt x="5798" y="4593"/>
                    </a:cubicBezTo>
                    <a:cubicBezTo>
                      <a:pt x="5798" y="5286"/>
                      <a:pt x="5262" y="5822"/>
                      <a:pt x="4537" y="5822"/>
                    </a:cubicBezTo>
                    <a:cubicBezTo>
                      <a:pt x="4317" y="5822"/>
                      <a:pt x="4159" y="6011"/>
                      <a:pt x="4159" y="6263"/>
                    </a:cubicBezTo>
                    <a:cubicBezTo>
                      <a:pt x="4159" y="6483"/>
                      <a:pt x="4348" y="6704"/>
                      <a:pt x="4537" y="6704"/>
                    </a:cubicBezTo>
                    <a:cubicBezTo>
                      <a:pt x="5672" y="6704"/>
                      <a:pt x="6617" y="5727"/>
                      <a:pt x="6617" y="4593"/>
                    </a:cubicBezTo>
                    <a:cubicBezTo>
                      <a:pt x="6617" y="3931"/>
                      <a:pt x="6302" y="3333"/>
                      <a:pt x="5798" y="2955"/>
                    </a:cubicBezTo>
                    <a:cubicBezTo>
                      <a:pt x="5042" y="2388"/>
                      <a:pt x="4317" y="1726"/>
                      <a:pt x="3750" y="907"/>
                    </a:cubicBezTo>
                    <a:lnTo>
                      <a:pt x="3277" y="182"/>
                    </a:lnTo>
                    <a:cubicBezTo>
                      <a:pt x="3184" y="65"/>
                      <a:pt x="3073" y="1"/>
                      <a:pt x="29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5"/>
              <p:cNvSpPr/>
              <p:nvPr/>
            </p:nvSpPr>
            <p:spPr>
              <a:xfrm>
                <a:off x="-8965275" y="3264575"/>
                <a:ext cx="229100" cy="267525"/>
              </a:xfrm>
              <a:custGeom>
                <a:avLst/>
                <a:gdLst/>
                <a:ahLst/>
                <a:cxnLst/>
                <a:rect l="l" t="t" r="r" b="b"/>
                <a:pathLst>
                  <a:path w="9164" h="10701" extrusionOk="0">
                    <a:moveTo>
                      <a:pt x="8747" y="0"/>
                    </a:moveTo>
                    <a:cubicBezTo>
                      <a:pt x="8709" y="0"/>
                      <a:pt x="8671" y="7"/>
                      <a:pt x="8633" y="21"/>
                    </a:cubicBezTo>
                    <a:lnTo>
                      <a:pt x="2804" y="1659"/>
                    </a:lnTo>
                    <a:cubicBezTo>
                      <a:pt x="2584" y="1690"/>
                      <a:pt x="2489" y="1848"/>
                      <a:pt x="2489" y="2069"/>
                    </a:cubicBezTo>
                    <a:lnTo>
                      <a:pt x="2489" y="7645"/>
                    </a:lnTo>
                    <a:cubicBezTo>
                      <a:pt x="2237" y="7487"/>
                      <a:pt x="1985" y="7424"/>
                      <a:pt x="1670" y="7424"/>
                    </a:cubicBezTo>
                    <a:cubicBezTo>
                      <a:pt x="757" y="7424"/>
                      <a:pt x="1" y="8149"/>
                      <a:pt x="1" y="9063"/>
                    </a:cubicBezTo>
                    <a:cubicBezTo>
                      <a:pt x="1" y="9976"/>
                      <a:pt x="757" y="10701"/>
                      <a:pt x="1670" y="10701"/>
                    </a:cubicBezTo>
                    <a:cubicBezTo>
                      <a:pt x="2552" y="10701"/>
                      <a:pt x="3309" y="9976"/>
                      <a:pt x="3309" y="9063"/>
                    </a:cubicBezTo>
                    <a:lnTo>
                      <a:pt x="3309" y="3990"/>
                    </a:lnTo>
                    <a:lnTo>
                      <a:pt x="8318" y="2573"/>
                    </a:lnTo>
                    <a:lnTo>
                      <a:pt x="8318" y="5944"/>
                    </a:lnTo>
                    <a:cubicBezTo>
                      <a:pt x="8066" y="5786"/>
                      <a:pt x="7814" y="5723"/>
                      <a:pt x="7499" y="5723"/>
                    </a:cubicBezTo>
                    <a:cubicBezTo>
                      <a:pt x="6585" y="5723"/>
                      <a:pt x="5829" y="6448"/>
                      <a:pt x="5829" y="7361"/>
                    </a:cubicBezTo>
                    <a:cubicBezTo>
                      <a:pt x="5829" y="8275"/>
                      <a:pt x="6585" y="9031"/>
                      <a:pt x="7499" y="9031"/>
                    </a:cubicBezTo>
                    <a:cubicBezTo>
                      <a:pt x="8381" y="9031"/>
                      <a:pt x="9137" y="8275"/>
                      <a:pt x="9137" y="7361"/>
                    </a:cubicBezTo>
                    <a:lnTo>
                      <a:pt x="9137" y="367"/>
                    </a:lnTo>
                    <a:cubicBezTo>
                      <a:pt x="9164" y="207"/>
                      <a:pt x="8963" y="0"/>
                      <a:pt x="8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7" name="Google Shape;1867;p35"/>
          <p:cNvGrpSpPr/>
          <p:nvPr/>
        </p:nvGrpSpPr>
        <p:grpSpPr>
          <a:xfrm>
            <a:off x="2526822" y="2334067"/>
            <a:ext cx="315757" cy="676171"/>
            <a:chOff x="2526822" y="2334067"/>
            <a:chExt cx="315757" cy="676171"/>
          </a:xfrm>
        </p:grpSpPr>
        <p:grpSp>
          <p:nvGrpSpPr>
            <p:cNvPr id="1868" name="Google Shape;1868;p35"/>
            <p:cNvGrpSpPr/>
            <p:nvPr/>
          </p:nvGrpSpPr>
          <p:grpSpPr>
            <a:xfrm>
              <a:off x="2600000" y="2841138"/>
              <a:ext cx="169075" cy="169100"/>
              <a:chOff x="4075500" y="2587600"/>
              <a:chExt cx="169075" cy="169100"/>
            </a:xfrm>
          </p:grpSpPr>
          <p:sp>
            <p:nvSpPr>
              <p:cNvPr id="1869" name="Google Shape;1869;p35"/>
              <p:cNvSpPr/>
              <p:nvPr/>
            </p:nvSpPr>
            <p:spPr>
              <a:xfrm>
                <a:off x="4085925" y="2598025"/>
                <a:ext cx="148550" cy="148550"/>
              </a:xfrm>
              <a:custGeom>
                <a:avLst/>
                <a:gdLst/>
                <a:ahLst/>
                <a:cxnLst/>
                <a:rect l="l" t="t" r="r" b="b"/>
                <a:pathLst>
                  <a:path w="5942" h="5942" extrusionOk="0">
                    <a:moveTo>
                      <a:pt x="2965" y="0"/>
                    </a:moveTo>
                    <a:cubicBezTo>
                      <a:pt x="1322" y="0"/>
                      <a:pt x="0" y="1322"/>
                      <a:pt x="0" y="2965"/>
                    </a:cubicBezTo>
                    <a:cubicBezTo>
                      <a:pt x="0" y="4608"/>
                      <a:pt x="1322" y="5942"/>
                      <a:pt x="2965" y="5942"/>
                    </a:cubicBezTo>
                    <a:cubicBezTo>
                      <a:pt x="4608" y="5942"/>
                      <a:pt x="5941" y="4608"/>
                      <a:pt x="5941" y="2965"/>
                    </a:cubicBezTo>
                    <a:cubicBezTo>
                      <a:pt x="5941" y="1322"/>
                      <a:pt x="4608" y="0"/>
                      <a:pt x="2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5"/>
              <p:cNvSpPr/>
              <p:nvPr/>
            </p:nvSpPr>
            <p:spPr>
              <a:xfrm>
                <a:off x="4075500" y="2587600"/>
                <a:ext cx="169075" cy="16910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6764" extrusionOk="0">
                    <a:moveTo>
                      <a:pt x="3382" y="822"/>
                    </a:moveTo>
                    <a:cubicBezTo>
                      <a:pt x="4799" y="822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22" y="4799"/>
                      <a:pt x="822" y="3382"/>
                    </a:cubicBezTo>
                    <a:cubicBezTo>
                      <a:pt x="822" y="1965"/>
                      <a:pt x="1965" y="822"/>
                      <a:pt x="3382" y="822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25"/>
                      <a:pt x="0" y="3382"/>
                    </a:cubicBezTo>
                    <a:cubicBezTo>
                      <a:pt x="0" y="5251"/>
                      <a:pt x="1524" y="6763"/>
                      <a:pt x="3382" y="6763"/>
                    </a:cubicBezTo>
                    <a:cubicBezTo>
                      <a:pt x="5251" y="6763"/>
                      <a:pt x="6763" y="5251"/>
                      <a:pt x="6763" y="3382"/>
                    </a:cubicBezTo>
                    <a:cubicBezTo>
                      <a:pt x="6763" y="1525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5"/>
              <p:cNvSpPr/>
              <p:nvPr/>
            </p:nvSpPr>
            <p:spPr>
              <a:xfrm>
                <a:off x="4110925" y="2623025"/>
                <a:ext cx="98550" cy="98550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942" extrusionOk="0">
                    <a:moveTo>
                      <a:pt x="1965" y="1"/>
                    </a:moveTo>
                    <a:cubicBezTo>
                      <a:pt x="881" y="1"/>
                      <a:pt x="0" y="882"/>
                      <a:pt x="0" y="1965"/>
                    </a:cubicBezTo>
                    <a:cubicBezTo>
                      <a:pt x="0" y="3060"/>
                      <a:pt x="881" y="3942"/>
                      <a:pt x="1965" y="3942"/>
                    </a:cubicBezTo>
                    <a:cubicBezTo>
                      <a:pt x="3060" y="3942"/>
                      <a:pt x="3941" y="3060"/>
                      <a:pt x="3941" y="1965"/>
                    </a:cubicBezTo>
                    <a:cubicBezTo>
                      <a:pt x="3941" y="882"/>
                      <a:pt x="3060" y="1"/>
                      <a:pt x="1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1872;p35"/>
            <p:cNvGrpSpPr/>
            <p:nvPr/>
          </p:nvGrpSpPr>
          <p:grpSpPr>
            <a:xfrm>
              <a:off x="2526822" y="2334067"/>
              <a:ext cx="315757" cy="354670"/>
              <a:chOff x="-8191825" y="3174500"/>
              <a:chExt cx="313500" cy="352100"/>
            </a:xfrm>
          </p:grpSpPr>
          <p:sp>
            <p:nvSpPr>
              <p:cNvPr id="1873" name="Google Shape;1873;p35"/>
              <p:cNvSpPr/>
              <p:nvPr/>
            </p:nvSpPr>
            <p:spPr>
              <a:xfrm>
                <a:off x="-8191825" y="3486400"/>
                <a:ext cx="3103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608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63" y="1229"/>
                    </a:lnTo>
                    <a:cubicBezTo>
                      <a:pt x="63" y="1450"/>
                      <a:pt x="252" y="1607"/>
                      <a:pt x="441" y="1607"/>
                    </a:cubicBezTo>
                    <a:lnTo>
                      <a:pt x="12035" y="1607"/>
                    </a:lnTo>
                    <a:cubicBezTo>
                      <a:pt x="12256" y="1607"/>
                      <a:pt x="12413" y="1418"/>
                      <a:pt x="12413" y="1229"/>
                    </a:cubicBezTo>
                    <a:lnTo>
                      <a:pt x="1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5"/>
              <p:cNvSpPr/>
              <p:nvPr/>
            </p:nvSpPr>
            <p:spPr>
              <a:xfrm>
                <a:off x="-8188675" y="3318650"/>
                <a:ext cx="310350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5860" extrusionOk="0">
                    <a:moveTo>
                      <a:pt x="5199" y="0"/>
                    </a:moveTo>
                    <a:lnTo>
                      <a:pt x="4096" y="2237"/>
                    </a:lnTo>
                    <a:cubicBezTo>
                      <a:pt x="4024" y="2404"/>
                      <a:pt x="3863" y="2481"/>
                      <a:pt x="3706" y="2481"/>
                    </a:cubicBezTo>
                    <a:cubicBezTo>
                      <a:pt x="3656" y="2481"/>
                      <a:pt x="3606" y="2473"/>
                      <a:pt x="3560" y="2457"/>
                    </a:cubicBezTo>
                    <a:cubicBezTo>
                      <a:pt x="3371" y="2331"/>
                      <a:pt x="3277" y="2111"/>
                      <a:pt x="3371" y="1890"/>
                    </a:cubicBezTo>
                    <a:lnTo>
                      <a:pt x="4222" y="126"/>
                    </a:lnTo>
                    <a:lnTo>
                      <a:pt x="4222" y="126"/>
                    </a:lnTo>
                    <a:cubicBezTo>
                      <a:pt x="1828" y="630"/>
                      <a:pt x="0" y="2836"/>
                      <a:pt x="0" y="5450"/>
                    </a:cubicBezTo>
                    <a:lnTo>
                      <a:pt x="0" y="5860"/>
                    </a:lnTo>
                    <a:lnTo>
                      <a:pt x="12413" y="5860"/>
                    </a:lnTo>
                    <a:lnTo>
                      <a:pt x="12413" y="5450"/>
                    </a:lnTo>
                    <a:cubicBezTo>
                      <a:pt x="12319" y="2836"/>
                      <a:pt x="10523" y="630"/>
                      <a:pt x="8129" y="126"/>
                    </a:cubicBezTo>
                    <a:lnTo>
                      <a:pt x="8129" y="126"/>
                    </a:lnTo>
                    <a:lnTo>
                      <a:pt x="8979" y="1890"/>
                    </a:lnTo>
                    <a:cubicBezTo>
                      <a:pt x="9105" y="2111"/>
                      <a:pt x="8979" y="2331"/>
                      <a:pt x="8790" y="2457"/>
                    </a:cubicBezTo>
                    <a:cubicBezTo>
                      <a:pt x="8741" y="2482"/>
                      <a:pt x="8685" y="2494"/>
                      <a:pt x="8628" y="2494"/>
                    </a:cubicBezTo>
                    <a:cubicBezTo>
                      <a:pt x="8468" y="2494"/>
                      <a:pt x="8301" y="2400"/>
                      <a:pt x="8255" y="2237"/>
                    </a:cubicBezTo>
                    <a:lnTo>
                      <a:pt x="7152" y="0"/>
                    </a:lnTo>
                    <a:lnTo>
                      <a:pt x="6585" y="0"/>
                    </a:lnTo>
                    <a:lnTo>
                      <a:pt x="6585" y="2899"/>
                    </a:lnTo>
                    <a:cubicBezTo>
                      <a:pt x="6585" y="3119"/>
                      <a:pt x="6396" y="3308"/>
                      <a:pt x="6207" y="3308"/>
                    </a:cubicBezTo>
                    <a:cubicBezTo>
                      <a:pt x="5955" y="3308"/>
                      <a:pt x="5797" y="3119"/>
                      <a:pt x="5797" y="2899"/>
                    </a:cubicBez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5"/>
              <p:cNvSpPr/>
              <p:nvPr/>
            </p:nvSpPr>
            <p:spPr>
              <a:xfrm>
                <a:off x="-8169775" y="3174500"/>
                <a:ext cx="267825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10713" h="5199" extrusionOk="0">
                    <a:moveTo>
                      <a:pt x="1639" y="1"/>
                    </a:moveTo>
                    <a:cubicBezTo>
                      <a:pt x="757" y="1"/>
                      <a:pt x="1" y="725"/>
                      <a:pt x="1" y="1639"/>
                    </a:cubicBezTo>
                    <a:lnTo>
                      <a:pt x="1" y="2080"/>
                    </a:lnTo>
                    <a:cubicBezTo>
                      <a:pt x="1" y="2301"/>
                      <a:pt x="190" y="2521"/>
                      <a:pt x="379" y="2521"/>
                    </a:cubicBezTo>
                    <a:lnTo>
                      <a:pt x="2521" y="2521"/>
                    </a:lnTo>
                    <a:lnTo>
                      <a:pt x="3057" y="5199"/>
                    </a:lnTo>
                    <a:cubicBezTo>
                      <a:pt x="3529" y="5073"/>
                      <a:pt x="4002" y="4978"/>
                      <a:pt x="4537" y="4978"/>
                    </a:cubicBezTo>
                    <a:lnTo>
                      <a:pt x="6176" y="4978"/>
                    </a:lnTo>
                    <a:cubicBezTo>
                      <a:pt x="6680" y="4978"/>
                      <a:pt x="7152" y="5073"/>
                      <a:pt x="7625" y="5199"/>
                    </a:cubicBezTo>
                    <a:lnTo>
                      <a:pt x="8192" y="2521"/>
                    </a:lnTo>
                    <a:lnTo>
                      <a:pt x="10303" y="2521"/>
                    </a:lnTo>
                    <a:cubicBezTo>
                      <a:pt x="10555" y="2521"/>
                      <a:pt x="10712" y="2301"/>
                      <a:pt x="10712" y="2080"/>
                    </a:cubicBezTo>
                    <a:lnTo>
                      <a:pt x="10712" y="1639"/>
                    </a:lnTo>
                    <a:cubicBezTo>
                      <a:pt x="10712" y="725"/>
                      <a:pt x="9956" y="1"/>
                      <a:pt x="9042" y="1"/>
                    </a:cubicBezTo>
                    <a:cubicBezTo>
                      <a:pt x="8160" y="1"/>
                      <a:pt x="7404" y="725"/>
                      <a:pt x="7404" y="1639"/>
                    </a:cubicBezTo>
                    <a:lnTo>
                      <a:pt x="7310" y="1639"/>
                    </a:lnTo>
                    <a:cubicBezTo>
                      <a:pt x="6617" y="1639"/>
                      <a:pt x="5892" y="1891"/>
                      <a:pt x="5325" y="2364"/>
                    </a:cubicBezTo>
                    <a:cubicBezTo>
                      <a:pt x="4852" y="1891"/>
                      <a:pt x="4128" y="1639"/>
                      <a:pt x="3372" y="1639"/>
                    </a:cubicBezTo>
                    <a:lnTo>
                      <a:pt x="3309" y="1639"/>
                    </a:lnTo>
                    <a:cubicBezTo>
                      <a:pt x="3309" y="725"/>
                      <a:pt x="2552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6" name="Google Shape;1876;p35"/>
          <p:cNvGrpSpPr/>
          <p:nvPr/>
        </p:nvGrpSpPr>
        <p:grpSpPr>
          <a:xfrm>
            <a:off x="6105125" y="536650"/>
            <a:ext cx="2328600" cy="607054"/>
            <a:chOff x="5613100" y="212825"/>
            <a:chExt cx="2328600" cy="607054"/>
          </a:xfrm>
        </p:grpSpPr>
        <p:sp>
          <p:nvSpPr>
            <p:cNvPr id="1877" name="Google Shape;1877;p35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79" name="Google Shape;1879;p35"/>
          <p:cNvGrpSpPr/>
          <p:nvPr/>
        </p:nvGrpSpPr>
        <p:grpSpPr>
          <a:xfrm>
            <a:off x="6105125" y="1251577"/>
            <a:ext cx="2328600" cy="607058"/>
            <a:chOff x="5613100" y="1196217"/>
            <a:chExt cx="2328600" cy="607058"/>
          </a:xfrm>
        </p:grpSpPr>
        <p:sp>
          <p:nvSpPr>
            <p:cNvPr id="1880" name="Google Shape;1880;p35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2" name="Google Shape;1882;p35"/>
          <p:cNvGrpSpPr/>
          <p:nvPr/>
        </p:nvGrpSpPr>
        <p:grpSpPr>
          <a:xfrm>
            <a:off x="6105125" y="1966508"/>
            <a:ext cx="2328600" cy="607065"/>
            <a:chOff x="5613100" y="2179608"/>
            <a:chExt cx="2328600" cy="607065"/>
          </a:xfrm>
        </p:grpSpPr>
        <p:sp>
          <p:nvSpPr>
            <p:cNvPr id="1883" name="Google Shape;1883;p35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5" name="Google Shape;1885;p35"/>
          <p:cNvGrpSpPr/>
          <p:nvPr/>
        </p:nvGrpSpPr>
        <p:grpSpPr>
          <a:xfrm>
            <a:off x="6105125" y="2681446"/>
            <a:ext cx="2328600" cy="607054"/>
            <a:chOff x="5613100" y="3163000"/>
            <a:chExt cx="2328600" cy="607054"/>
          </a:xfrm>
        </p:grpSpPr>
        <p:sp>
          <p:nvSpPr>
            <p:cNvPr id="1886" name="Google Shape;1886;p35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8" name="Google Shape;1888;p35"/>
          <p:cNvGrpSpPr/>
          <p:nvPr/>
        </p:nvGrpSpPr>
        <p:grpSpPr>
          <a:xfrm>
            <a:off x="6105125" y="3396373"/>
            <a:ext cx="2328600" cy="607054"/>
            <a:chOff x="5613100" y="4146375"/>
            <a:chExt cx="2328600" cy="607054"/>
          </a:xfrm>
        </p:grpSpPr>
        <p:sp>
          <p:nvSpPr>
            <p:cNvPr id="1889" name="Google Shape;1889;p35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91" name="Google Shape;1891;p35"/>
          <p:cNvGrpSpPr/>
          <p:nvPr/>
        </p:nvGrpSpPr>
        <p:grpSpPr>
          <a:xfrm>
            <a:off x="6105125" y="4111300"/>
            <a:ext cx="2328600" cy="607054"/>
            <a:chOff x="5613100" y="4146375"/>
            <a:chExt cx="2328600" cy="607054"/>
          </a:xfrm>
        </p:grpSpPr>
        <p:sp>
          <p:nvSpPr>
            <p:cNvPr id="1892" name="Google Shape;1892;p35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6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6"/>
          <p:cNvSpPr/>
          <p:nvPr/>
        </p:nvSpPr>
        <p:spPr>
          <a:xfrm>
            <a:off x="730065" y="1879573"/>
            <a:ext cx="4228900" cy="1384374"/>
          </a:xfrm>
          <a:custGeom>
            <a:avLst/>
            <a:gdLst/>
            <a:ahLst/>
            <a:cxnLst/>
            <a:rect l="l" t="t" r="r" b="b"/>
            <a:pathLst>
              <a:path w="186727" h="61127" extrusionOk="0">
                <a:moveTo>
                  <a:pt x="17336" y="0"/>
                </a:moveTo>
                <a:cubicBezTo>
                  <a:pt x="13110" y="0"/>
                  <a:pt x="9181" y="2274"/>
                  <a:pt x="7073" y="5918"/>
                </a:cubicBezTo>
                <a:lnTo>
                  <a:pt x="2108" y="14538"/>
                </a:lnTo>
                <a:cubicBezTo>
                  <a:pt x="1" y="18181"/>
                  <a:pt x="1" y="22717"/>
                  <a:pt x="2108" y="26372"/>
                </a:cubicBezTo>
                <a:lnTo>
                  <a:pt x="7073" y="34981"/>
                </a:lnTo>
                <a:cubicBezTo>
                  <a:pt x="9181" y="38636"/>
                  <a:pt x="13110" y="40898"/>
                  <a:pt x="17336" y="40898"/>
                </a:cubicBezTo>
                <a:lnTo>
                  <a:pt x="27385" y="40898"/>
                </a:lnTo>
                <a:cubicBezTo>
                  <a:pt x="29683" y="40993"/>
                  <a:pt x="34958" y="41755"/>
                  <a:pt x="37744" y="46589"/>
                </a:cubicBezTo>
                <a:lnTo>
                  <a:pt x="42720" y="55209"/>
                </a:lnTo>
                <a:cubicBezTo>
                  <a:pt x="44828" y="58853"/>
                  <a:pt x="48757" y="61127"/>
                  <a:pt x="52972" y="61127"/>
                </a:cubicBezTo>
                <a:lnTo>
                  <a:pt x="62913" y="61127"/>
                </a:lnTo>
                <a:cubicBezTo>
                  <a:pt x="67128" y="61127"/>
                  <a:pt x="71057" y="58853"/>
                  <a:pt x="73165" y="55209"/>
                </a:cubicBezTo>
                <a:lnTo>
                  <a:pt x="78142" y="46589"/>
                </a:lnTo>
                <a:cubicBezTo>
                  <a:pt x="78189" y="46506"/>
                  <a:pt x="78237" y="46411"/>
                  <a:pt x="78284" y="46327"/>
                </a:cubicBezTo>
                <a:cubicBezTo>
                  <a:pt x="78904" y="45232"/>
                  <a:pt x="81642" y="41148"/>
                  <a:pt x="87750" y="40886"/>
                </a:cubicBezTo>
                <a:cubicBezTo>
                  <a:pt x="87964" y="40898"/>
                  <a:pt x="88179" y="40898"/>
                  <a:pt x="88393" y="40898"/>
                </a:cubicBezTo>
                <a:lnTo>
                  <a:pt x="89476" y="40898"/>
                </a:lnTo>
                <a:cubicBezTo>
                  <a:pt x="89756" y="40910"/>
                  <a:pt x="90012" y="40916"/>
                  <a:pt x="90247" y="40916"/>
                </a:cubicBezTo>
                <a:cubicBezTo>
                  <a:pt x="90482" y="40916"/>
                  <a:pt x="90697" y="40910"/>
                  <a:pt x="90893" y="40898"/>
                </a:cubicBezTo>
                <a:lnTo>
                  <a:pt x="97418" y="40898"/>
                </a:lnTo>
                <a:cubicBezTo>
                  <a:pt x="98787" y="40922"/>
                  <a:pt x="105740" y="41279"/>
                  <a:pt x="108812" y="46589"/>
                </a:cubicBezTo>
                <a:lnTo>
                  <a:pt x="113777" y="55209"/>
                </a:lnTo>
                <a:cubicBezTo>
                  <a:pt x="115884" y="58853"/>
                  <a:pt x="119813" y="61127"/>
                  <a:pt x="124040" y="61127"/>
                </a:cubicBezTo>
                <a:lnTo>
                  <a:pt x="133982" y="61127"/>
                </a:lnTo>
                <a:cubicBezTo>
                  <a:pt x="138197" y="61127"/>
                  <a:pt x="142126" y="58853"/>
                  <a:pt x="144233" y="55209"/>
                </a:cubicBezTo>
                <a:lnTo>
                  <a:pt x="149198" y="46589"/>
                </a:lnTo>
                <a:cubicBezTo>
                  <a:pt x="149436" y="46173"/>
                  <a:pt x="152175" y="40910"/>
                  <a:pt x="160985" y="40898"/>
                </a:cubicBezTo>
                <a:lnTo>
                  <a:pt x="169391" y="40898"/>
                </a:lnTo>
                <a:cubicBezTo>
                  <a:pt x="173618" y="40898"/>
                  <a:pt x="177547" y="38636"/>
                  <a:pt x="179654" y="34981"/>
                </a:cubicBezTo>
                <a:lnTo>
                  <a:pt x="184619" y="26372"/>
                </a:lnTo>
                <a:cubicBezTo>
                  <a:pt x="186727" y="22717"/>
                  <a:pt x="186727" y="18181"/>
                  <a:pt x="184619" y="14538"/>
                </a:cubicBezTo>
                <a:lnTo>
                  <a:pt x="179654" y="5918"/>
                </a:lnTo>
                <a:cubicBezTo>
                  <a:pt x="177547" y="2274"/>
                  <a:pt x="173618" y="0"/>
                  <a:pt x="169391" y="0"/>
                </a:cubicBezTo>
                <a:lnTo>
                  <a:pt x="159449" y="0"/>
                </a:lnTo>
                <a:cubicBezTo>
                  <a:pt x="155235" y="0"/>
                  <a:pt x="151305" y="2274"/>
                  <a:pt x="149198" y="5918"/>
                </a:cubicBezTo>
                <a:lnTo>
                  <a:pt x="144733" y="13669"/>
                </a:lnTo>
                <a:cubicBezTo>
                  <a:pt x="141411" y="19407"/>
                  <a:pt x="135375" y="20146"/>
                  <a:pt x="133077" y="20229"/>
                </a:cubicBezTo>
                <a:lnTo>
                  <a:pt x="124624" y="20229"/>
                </a:lnTo>
                <a:cubicBezTo>
                  <a:pt x="118004" y="20229"/>
                  <a:pt x="114706" y="16288"/>
                  <a:pt x="113551" y="14514"/>
                </a:cubicBezTo>
                <a:lnTo>
                  <a:pt x="108586" y="5918"/>
                </a:lnTo>
                <a:cubicBezTo>
                  <a:pt x="106478" y="2274"/>
                  <a:pt x="102549" y="0"/>
                  <a:pt x="98335" y="0"/>
                </a:cubicBezTo>
                <a:lnTo>
                  <a:pt x="88393" y="0"/>
                </a:lnTo>
                <a:cubicBezTo>
                  <a:pt x="84178" y="0"/>
                  <a:pt x="80249" y="2274"/>
                  <a:pt x="78142" y="5918"/>
                </a:cubicBezTo>
                <a:lnTo>
                  <a:pt x="73474" y="14002"/>
                </a:lnTo>
                <a:lnTo>
                  <a:pt x="73165" y="14538"/>
                </a:lnTo>
                <a:cubicBezTo>
                  <a:pt x="73081" y="14669"/>
                  <a:pt x="73010" y="14823"/>
                  <a:pt x="72939" y="14966"/>
                </a:cubicBezTo>
                <a:cubicBezTo>
                  <a:pt x="71795" y="16711"/>
                  <a:pt x="68632" y="20230"/>
                  <a:pt x="61740" y="20230"/>
                </a:cubicBezTo>
                <a:cubicBezTo>
                  <a:pt x="61671" y="20230"/>
                  <a:pt x="61602" y="20230"/>
                  <a:pt x="61532" y="20229"/>
                </a:cubicBezTo>
                <a:lnTo>
                  <a:pt x="54674" y="20229"/>
                </a:lnTo>
                <a:cubicBezTo>
                  <a:pt x="54543" y="20217"/>
                  <a:pt x="54403" y="20211"/>
                  <a:pt x="54252" y="20211"/>
                </a:cubicBezTo>
                <a:cubicBezTo>
                  <a:pt x="54100" y="20211"/>
                  <a:pt x="53936" y="20217"/>
                  <a:pt x="53758" y="20229"/>
                </a:cubicBezTo>
                <a:lnTo>
                  <a:pt x="52757" y="20229"/>
                </a:lnTo>
                <a:cubicBezTo>
                  <a:pt x="47269" y="20110"/>
                  <a:pt x="44233" y="17133"/>
                  <a:pt x="42780" y="15062"/>
                </a:cubicBezTo>
                <a:cubicBezTo>
                  <a:pt x="42697" y="14883"/>
                  <a:pt x="42601" y="14704"/>
                  <a:pt x="42494" y="14538"/>
                </a:cubicBezTo>
                <a:lnTo>
                  <a:pt x="37529" y="5918"/>
                </a:lnTo>
                <a:cubicBezTo>
                  <a:pt x="35422" y="2274"/>
                  <a:pt x="31493" y="0"/>
                  <a:pt x="2727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36"/>
          <p:cNvGrpSpPr/>
          <p:nvPr/>
        </p:nvGrpSpPr>
        <p:grpSpPr>
          <a:xfrm>
            <a:off x="1507450" y="2449315"/>
            <a:ext cx="1049700" cy="1566160"/>
            <a:chOff x="1507450" y="2449315"/>
            <a:chExt cx="1049700" cy="1566160"/>
          </a:xfrm>
        </p:grpSpPr>
        <p:sp>
          <p:nvSpPr>
            <p:cNvPr id="1900" name="Google Shape;1900;p36"/>
            <p:cNvSpPr/>
            <p:nvPr/>
          </p:nvSpPr>
          <p:spPr>
            <a:xfrm>
              <a:off x="1983618" y="3340143"/>
              <a:ext cx="97362" cy="245137"/>
            </a:xfrm>
            <a:custGeom>
              <a:avLst/>
              <a:gdLst/>
              <a:ahLst/>
              <a:cxnLst/>
              <a:rect l="l" t="t" r="r" b="b"/>
              <a:pathLst>
                <a:path w="4299" h="10824" extrusionOk="0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653839" y="2449315"/>
              <a:ext cx="776877" cy="702707"/>
            </a:xfrm>
            <a:custGeom>
              <a:avLst/>
              <a:gdLst/>
              <a:ahLst/>
              <a:cxnLst/>
              <a:rect l="l" t="t" r="r" b="b"/>
              <a:pathLst>
                <a:path w="34303" h="31028" extrusionOk="0">
                  <a:moveTo>
                    <a:pt x="12181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5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81" y="31028"/>
                  </a:cubicBezTo>
                  <a:lnTo>
                    <a:pt x="22122" y="31028"/>
                  </a:lnTo>
                  <a:cubicBezTo>
                    <a:pt x="24587" y="31028"/>
                    <a:pt x="26873" y="29706"/>
                    <a:pt x="28111" y="27575"/>
                  </a:cubicBezTo>
                  <a:lnTo>
                    <a:pt x="33076" y="18967"/>
                  </a:lnTo>
                  <a:cubicBezTo>
                    <a:pt x="34303" y="16835"/>
                    <a:pt x="34303" y="14192"/>
                    <a:pt x="33076" y="12061"/>
                  </a:cubicBezTo>
                  <a:lnTo>
                    <a:pt x="28111" y="3453"/>
                  </a:lnTo>
                  <a:cubicBezTo>
                    <a:pt x="26873" y="1322"/>
                    <a:pt x="24587" y="0"/>
                    <a:pt x="2212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2" name="Google Shape;1902;p36"/>
            <p:cNvGrpSpPr/>
            <p:nvPr/>
          </p:nvGrpSpPr>
          <p:grpSpPr>
            <a:xfrm>
              <a:off x="1862744" y="2622922"/>
              <a:ext cx="359106" cy="355525"/>
              <a:chOff x="-49031025" y="3920175"/>
              <a:chExt cx="303350" cy="300325"/>
            </a:xfrm>
          </p:grpSpPr>
          <p:sp>
            <p:nvSpPr>
              <p:cNvPr id="1903" name="Google Shape;1903;p36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3545" extrusionOk="0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6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5239" extrusionOk="0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6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2132" extrusionOk="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6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679" extrusionOk="0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6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9949" extrusionOk="0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6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3592" extrusionOk="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9" name="Google Shape;1909;p36"/>
            <p:cNvSpPr txBox="1"/>
            <p:nvPr/>
          </p:nvSpPr>
          <p:spPr>
            <a:xfrm>
              <a:off x="1507450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10" name="Google Shape;1910;p36"/>
          <p:cNvGrpSpPr/>
          <p:nvPr/>
        </p:nvGrpSpPr>
        <p:grpSpPr>
          <a:xfrm>
            <a:off x="3112838" y="2449315"/>
            <a:ext cx="1049700" cy="1566160"/>
            <a:chOff x="3112838" y="2449315"/>
            <a:chExt cx="1049700" cy="1566160"/>
          </a:xfrm>
        </p:grpSpPr>
        <p:sp>
          <p:nvSpPr>
            <p:cNvPr id="1911" name="Google Shape;1911;p36"/>
            <p:cNvSpPr/>
            <p:nvPr/>
          </p:nvSpPr>
          <p:spPr>
            <a:xfrm>
              <a:off x="3589008" y="3344717"/>
              <a:ext cx="97362" cy="240562"/>
            </a:xfrm>
            <a:custGeom>
              <a:avLst/>
              <a:gdLst/>
              <a:ahLst/>
              <a:cxnLst/>
              <a:rect l="l" t="t" r="r" b="b"/>
              <a:pathLst>
                <a:path w="4299" h="10622" extrusionOk="0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3263033" y="2449315"/>
              <a:ext cx="777126" cy="702707"/>
            </a:xfrm>
            <a:custGeom>
              <a:avLst/>
              <a:gdLst/>
              <a:ahLst/>
              <a:cxnLst/>
              <a:rect l="l" t="t" r="r" b="b"/>
              <a:pathLst>
                <a:path w="34314" h="31028" extrusionOk="0">
                  <a:moveTo>
                    <a:pt x="12192" y="0"/>
                  </a:moveTo>
                  <a:cubicBezTo>
                    <a:pt x="9728" y="0"/>
                    <a:pt x="7430" y="1322"/>
                    <a:pt x="6203" y="3453"/>
                  </a:cubicBezTo>
                  <a:lnTo>
                    <a:pt x="1238" y="12061"/>
                  </a:lnTo>
                  <a:cubicBezTo>
                    <a:pt x="0" y="14192"/>
                    <a:pt x="0" y="16835"/>
                    <a:pt x="1238" y="18967"/>
                  </a:cubicBezTo>
                  <a:lnTo>
                    <a:pt x="6203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4" y="29706"/>
                    <a:pt x="28111" y="27575"/>
                  </a:cubicBezTo>
                  <a:lnTo>
                    <a:pt x="33076" y="18967"/>
                  </a:lnTo>
                  <a:cubicBezTo>
                    <a:pt x="34314" y="16835"/>
                    <a:pt x="34314" y="14192"/>
                    <a:pt x="33076" y="12061"/>
                  </a:cubicBezTo>
                  <a:lnTo>
                    <a:pt x="28111" y="3453"/>
                  </a:lnTo>
                  <a:cubicBezTo>
                    <a:pt x="26884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3" name="Google Shape;1913;p36"/>
            <p:cNvGrpSpPr/>
            <p:nvPr/>
          </p:nvGrpSpPr>
          <p:grpSpPr>
            <a:xfrm>
              <a:off x="3473939" y="2644491"/>
              <a:ext cx="355288" cy="312375"/>
              <a:chOff x="-46779900" y="3588000"/>
              <a:chExt cx="300125" cy="263875"/>
            </a:xfrm>
          </p:grpSpPr>
          <p:sp>
            <p:nvSpPr>
              <p:cNvPr id="1914" name="Google Shape;1914;p36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10555" extrusionOk="0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6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916" extrusionOk="0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6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2805" extrusionOk="0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6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805" extrusionOk="0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8" name="Google Shape;1918;p36"/>
            <p:cNvSpPr txBox="1"/>
            <p:nvPr/>
          </p:nvSpPr>
          <p:spPr>
            <a:xfrm>
              <a:off x="3112838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19" name="Google Shape;1919;p36"/>
          <p:cNvGrpSpPr/>
          <p:nvPr/>
        </p:nvGrpSpPr>
        <p:grpSpPr>
          <a:xfrm>
            <a:off x="710275" y="1128025"/>
            <a:ext cx="1049700" cy="1566151"/>
            <a:chOff x="710275" y="1128025"/>
            <a:chExt cx="1049700" cy="1566151"/>
          </a:xfrm>
        </p:grpSpPr>
        <p:sp>
          <p:nvSpPr>
            <p:cNvPr id="1920" name="Google Shape;1920;p36"/>
            <p:cNvSpPr/>
            <p:nvPr/>
          </p:nvSpPr>
          <p:spPr>
            <a:xfrm>
              <a:off x="846559" y="1991469"/>
              <a:ext cx="777149" cy="702707"/>
            </a:xfrm>
            <a:custGeom>
              <a:avLst/>
              <a:gdLst/>
              <a:ahLst/>
              <a:cxnLst/>
              <a:rect l="l" t="t" r="r" b="b"/>
              <a:pathLst>
                <a:path w="34315" h="31028" extrusionOk="0">
                  <a:moveTo>
                    <a:pt x="12192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39" y="12061"/>
                  </a:lnTo>
                  <a:cubicBezTo>
                    <a:pt x="0" y="14192"/>
                    <a:pt x="0" y="16836"/>
                    <a:pt x="1239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5" y="29706"/>
                    <a:pt x="28111" y="27575"/>
                  </a:cubicBezTo>
                  <a:lnTo>
                    <a:pt x="33088" y="18967"/>
                  </a:lnTo>
                  <a:cubicBezTo>
                    <a:pt x="34314" y="16836"/>
                    <a:pt x="34314" y="14192"/>
                    <a:pt x="33088" y="12061"/>
                  </a:cubicBezTo>
                  <a:lnTo>
                    <a:pt x="28111" y="3453"/>
                  </a:lnTo>
                  <a:cubicBezTo>
                    <a:pt x="26885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1" name="Google Shape;1921;p36"/>
            <p:cNvGrpSpPr/>
            <p:nvPr/>
          </p:nvGrpSpPr>
          <p:grpSpPr>
            <a:xfrm>
              <a:off x="1109698" y="2163791"/>
              <a:ext cx="250847" cy="358070"/>
              <a:chOff x="-48216525" y="3936125"/>
              <a:chExt cx="211900" cy="302475"/>
            </a:xfrm>
          </p:grpSpPr>
          <p:sp>
            <p:nvSpPr>
              <p:cNvPr id="1922" name="Google Shape;1922;p36"/>
              <p:cNvSpPr/>
              <p:nvPr/>
            </p:nvSpPr>
            <p:spPr>
              <a:xfrm>
                <a:off x="-48207850" y="3955825"/>
                <a:ext cx="105550" cy="15832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6333" extrusionOk="0">
                    <a:moveTo>
                      <a:pt x="2080" y="2080"/>
                    </a:moveTo>
                    <a:cubicBezTo>
                      <a:pt x="2300" y="2080"/>
                      <a:pt x="2458" y="2237"/>
                      <a:pt x="2458" y="2458"/>
                    </a:cubicBezTo>
                    <a:lnTo>
                      <a:pt x="2458" y="3151"/>
                    </a:lnTo>
                    <a:cubicBezTo>
                      <a:pt x="2458" y="3340"/>
                      <a:pt x="2300" y="3497"/>
                      <a:pt x="2080" y="3497"/>
                    </a:cubicBezTo>
                    <a:cubicBezTo>
                      <a:pt x="1891" y="3497"/>
                      <a:pt x="1733" y="3340"/>
                      <a:pt x="1733" y="3151"/>
                    </a:cubicBezTo>
                    <a:lnTo>
                      <a:pt x="1733" y="2458"/>
                    </a:lnTo>
                    <a:cubicBezTo>
                      <a:pt x="1733" y="2237"/>
                      <a:pt x="1891" y="2080"/>
                      <a:pt x="2080" y="2080"/>
                    </a:cubicBezTo>
                    <a:close/>
                    <a:moveTo>
                      <a:pt x="2080" y="4222"/>
                    </a:moveTo>
                    <a:cubicBezTo>
                      <a:pt x="2300" y="4222"/>
                      <a:pt x="2458" y="4380"/>
                      <a:pt x="2458" y="4569"/>
                    </a:cubicBezTo>
                    <a:lnTo>
                      <a:pt x="2458" y="5293"/>
                    </a:lnTo>
                    <a:cubicBezTo>
                      <a:pt x="2458" y="5482"/>
                      <a:pt x="2300" y="5640"/>
                      <a:pt x="2080" y="5640"/>
                    </a:cubicBezTo>
                    <a:cubicBezTo>
                      <a:pt x="1891" y="5640"/>
                      <a:pt x="1733" y="5482"/>
                      <a:pt x="1733" y="5293"/>
                    </a:cubicBezTo>
                    <a:lnTo>
                      <a:pt x="1733" y="4569"/>
                    </a:lnTo>
                    <a:cubicBezTo>
                      <a:pt x="1733" y="4380"/>
                      <a:pt x="1891" y="4222"/>
                      <a:pt x="2080" y="4222"/>
                    </a:cubicBezTo>
                    <a:close/>
                    <a:moveTo>
                      <a:pt x="2111" y="0"/>
                    </a:moveTo>
                    <a:cubicBezTo>
                      <a:pt x="1891" y="0"/>
                      <a:pt x="1733" y="158"/>
                      <a:pt x="1733" y="347"/>
                    </a:cubicBezTo>
                    <a:lnTo>
                      <a:pt x="1733" y="757"/>
                    </a:lnTo>
                    <a:cubicBezTo>
                      <a:pt x="1544" y="788"/>
                      <a:pt x="1355" y="914"/>
                      <a:pt x="1198" y="1072"/>
                    </a:cubicBezTo>
                    <a:lnTo>
                      <a:pt x="883" y="757"/>
                    </a:lnTo>
                    <a:cubicBezTo>
                      <a:pt x="820" y="694"/>
                      <a:pt x="733" y="662"/>
                      <a:pt x="642" y="662"/>
                    </a:cubicBezTo>
                    <a:cubicBezTo>
                      <a:pt x="552" y="662"/>
                      <a:pt x="457" y="694"/>
                      <a:pt x="378" y="757"/>
                    </a:cubicBezTo>
                    <a:cubicBezTo>
                      <a:pt x="252" y="883"/>
                      <a:pt x="252" y="1103"/>
                      <a:pt x="378" y="1261"/>
                    </a:cubicBezTo>
                    <a:lnTo>
                      <a:pt x="788" y="1702"/>
                    </a:lnTo>
                    <a:cubicBezTo>
                      <a:pt x="757" y="1859"/>
                      <a:pt x="725" y="2017"/>
                      <a:pt x="725" y="2174"/>
                    </a:cubicBezTo>
                    <a:lnTo>
                      <a:pt x="378" y="2174"/>
                    </a:lnTo>
                    <a:cubicBezTo>
                      <a:pt x="158" y="2174"/>
                      <a:pt x="0" y="2332"/>
                      <a:pt x="0" y="2521"/>
                    </a:cubicBezTo>
                    <a:cubicBezTo>
                      <a:pt x="0" y="2710"/>
                      <a:pt x="158" y="2867"/>
                      <a:pt x="378" y="2867"/>
                    </a:cubicBezTo>
                    <a:lnTo>
                      <a:pt x="725" y="2867"/>
                    </a:lnTo>
                    <a:lnTo>
                      <a:pt x="725" y="3592"/>
                    </a:lnTo>
                    <a:lnTo>
                      <a:pt x="378" y="3592"/>
                    </a:lnTo>
                    <a:cubicBezTo>
                      <a:pt x="158" y="3592"/>
                      <a:pt x="0" y="3750"/>
                      <a:pt x="0" y="3939"/>
                    </a:cubicBezTo>
                    <a:cubicBezTo>
                      <a:pt x="0" y="4128"/>
                      <a:pt x="158" y="4285"/>
                      <a:pt x="378" y="4285"/>
                    </a:cubicBezTo>
                    <a:lnTo>
                      <a:pt x="725" y="4285"/>
                    </a:lnTo>
                    <a:lnTo>
                      <a:pt x="725" y="5010"/>
                    </a:lnTo>
                    <a:lnTo>
                      <a:pt x="347" y="5010"/>
                    </a:lnTo>
                    <a:lnTo>
                      <a:pt x="347" y="4915"/>
                    </a:lnTo>
                    <a:cubicBezTo>
                      <a:pt x="158" y="4915"/>
                      <a:pt x="0" y="5073"/>
                      <a:pt x="0" y="5293"/>
                    </a:cubicBezTo>
                    <a:cubicBezTo>
                      <a:pt x="0" y="5482"/>
                      <a:pt x="158" y="5640"/>
                      <a:pt x="347" y="5640"/>
                    </a:cubicBezTo>
                    <a:lnTo>
                      <a:pt x="725" y="5640"/>
                    </a:lnTo>
                    <a:lnTo>
                      <a:pt x="725" y="6333"/>
                    </a:lnTo>
                    <a:lnTo>
                      <a:pt x="3497" y="6333"/>
                    </a:lnTo>
                    <a:lnTo>
                      <a:pt x="3497" y="5640"/>
                    </a:lnTo>
                    <a:lnTo>
                      <a:pt x="3876" y="5640"/>
                    </a:lnTo>
                    <a:cubicBezTo>
                      <a:pt x="4065" y="5640"/>
                      <a:pt x="4222" y="5482"/>
                      <a:pt x="4222" y="5293"/>
                    </a:cubicBezTo>
                    <a:cubicBezTo>
                      <a:pt x="4222" y="5073"/>
                      <a:pt x="4065" y="4915"/>
                      <a:pt x="3876" y="4915"/>
                    </a:cubicBezTo>
                    <a:lnTo>
                      <a:pt x="3497" y="4915"/>
                    </a:lnTo>
                    <a:lnTo>
                      <a:pt x="3497" y="4222"/>
                    </a:lnTo>
                    <a:lnTo>
                      <a:pt x="3876" y="4222"/>
                    </a:lnTo>
                    <a:cubicBezTo>
                      <a:pt x="4065" y="4222"/>
                      <a:pt x="4222" y="4065"/>
                      <a:pt x="4222" y="3876"/>
                    </a:cubicBezTo>
                    <a:cubicBezTo>
                      <a:pt x="4222" y="3655"/>
                      <a:pt x="4065" y="3497"/>
                      <a:pt x="3876" y="3497"/>
                    </a:cubicBezTo>
                    <a:lnTo>
                      <a:pt x="3497" y="3497"/>
                    </a:lnTo>
                    <a:lnTo>
                      <a:pt x="3497" y="2804"/>
                    </a:lnTo>
                    <a:lnTo>
                      <a:pt x="3876" y="2804"/>
                    </a:lnTo>
                    <a:cubicBezTo>
                      <a:pt x="4065" y="2804"/>
                      <a:pt x="4222" y="2647"/>
                      <a:pt x="4222" y="2458"/>
                    </a:cubicBezTo>
                    <a:cubicBezTo>
                      <a:pt x="4222" y="2237"/>
                      <a:pt x="4065" y="2080"/>
                      <a:pt x="3876" y="2080"/>
                    </a:cubicBezTo>
                    <a:lnTo>
                      <a:pt x="3497" y="2080"/>
                    </a:lnTo>
                    <a:cubicBezTo>
                      <a:pt x="3497" y="1418"/>
                      <a:pt x="3088" y="914"/>
                      <a:pt x="2458" y="757"/>
                    </a:cubicBezTo>
                    <a:lnTo>
                      <a:pt x="2458" y="347"/>
                    </a:lnTo>
                    <a:cubicBezTo>
                      <a:pt x="2458" y="158"/>
                      <a:pt x="2300" y="0"/>
                      <a:pt x="2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6"/>
              <p:cNvSpPr/>
              <p:nvPr/>
            </p:nvSpPr>
            <p:spPr>
              <a:xfrm>
                <a:off x="-48192100" y="4184225"/>
                <a:ext cx="16385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6554" h="2175" extrusionOk="0">
                    <a:moveTo>
                      <a:pt x="0" y="1"/>
                    </a:moveTo>
                    <a:lnTo>
                      <a:pt x="442" y="1891"/>
                    </a:lnTo>
                    <a:cubicBezTo>
                      <a:pt x="473" y="2049"/>
                      <a:pt x="631" y="2175"/>
                      <a:pt x="788" y="2175"/>
                    </a:cubicBezTo>
                    <a:lnTo>
                      <a:pt x="5703" y="2175"/>
                    </a:lnTo>
                    <a:cubicBezTo>
                      <a:pt x="5860" y="2175"/>
                      <a:pt x="6018" y="2049"/>
                      <a:pt x="6081" y="1891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6"/>
              <p:cNvSpPr/>
              <p:nvPr/>
            </p:nvSpPr>
            <p:spPr>
              <a:xfrm>
                <a:off x="-48216525" y="4131475"/>
                <a:ext cx="2119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1387" extrusionOk="0">
                    <a:moveTo>
                      <a:pt x="347" y="0"/>
                    </a:moveTo>
                    <a:cubicBezTo>
                      <a:pt x="158" y="0"/>
                      <a:pt x="1" y="126"/>
                      <a:pt x="1" y="347"/>
                    </a:cubicBezTo>
                    <a:cubicBezTo>
                      <a:pt x="1" y="914"/>
                      <a:pt x="473" y="1386"/>
                      <a:pt x="1072" y="1386"/>
                    </a:cubicBezTo>
                    <a:lnTo>
                      <a:pt x="7405" y="1386"/>
                    </a:lnTo>
                    <a:cubicBezTo>
                      <a:pt x="8003" y="1386"/>
                      <a:pt x="8476" y="914"/>
                      <a:pt x="8476" y="347"/>
                    </a:cubicBezTo>
                    <a:cubicBezTo>
                      <a:pt x="8413" y="158"/>
                      <a:pt x="8255" y="0"/>
                      <a:pt x="80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6"/>
              <p:cNvSpPr/>
              <p:nvPr/>
            </p:nvSpPr>
            <p:spPr>
              <a:xfrm>
                <a:off x="-48113350" y="3936125"/>
                <a:ext cx="98475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7121" extrusionOk="0">
                    <a:moveTo>
                      <a:pt x="1860" y="2175"/>
                    </a:moveTo>
                    <a:cubicBezTo>
                      <a:pt x="2049" y="2175"/>
                      <a:pt x="2206" y="2332"/>
                      <a:pt x="2206" y="2521"/>
                    </a:cubicBezTo>
                    <a:lnTo>
                      <a:pt x="2206" y="3246"/>
                    </a:lnTo>
                    <a:cubicBezTo>
                      <a:pt x="2206" y="3435"/>
                      <a:pt x="2049" y="3592"/>
                      <a:pt x="1860" y="3592"/>
                    </a:cubicBezTo>
                    <a:cubicBezTo>
                      <a:pt x="1671" y="3592"/>
                      <a:pt x="1513" y="3435"/>
                      <a:pt x="1513" y="3246"/>
                    </a:cubicBezTo>
                    <a:lnTo>
                      <a:pt x="1513" y="2521"/>
                    </a:lnTo>
                    <a:cubicBezTo>
                      <a:pt x="1513" y="2332"/>
                      <a:pt x="1671" y="2175"/>
                      <a:pt x="1860" y="2175"/>
                    </a:cubicBezTo>
                    <a:close/>
                    <a:moveTo>
                      <a:pt x="1860" y="4285"/>
                    </a:moveTo>
                    <a:cubicBezTo>
                      <a:pt x="2049" y="4285"/>
                      <a:pt x="2206" y="4443"/>
                      <a:pt x="2206" y="4632"/>
                    </a:cubicBezTo>
                    <a:lnTo>
                      <a:pt x="2206" y="5357"/>
                    </a:lnTo>
                    <a:cubicBezTo>
                      <a:pt x="2206" y="5546"/>
                      <a:pt x="2049" y="5703"/>
                      <a:pt x="1860" y="5703"/>
                    </a:cubicBezTo>
                    <a:cubicBezTo>
                      <a:pt x="1671" y="5703"/>
                      <a:pt x="1513" y="5546"/>
                      <a:pt x="1513" y="5357"/>
                    </a:cubicBezTo>
                    <a:lnTo>
                      <a:pt x="1513" y="4632"/>
                    </a:lnTo>
                    <a:cubicBezTo>
                      <a:pt x="1513" y="4443"/>
                      <a:pt x="1671" y="4285"/>
                      <a:pt x="1860" y="4285"/>
                    </a:cubicBezTo>
                    <a:close/>
                    <a:moveTo>
                      <a:pt x="1860" y="1"/>
                    </a:moveTo>
                    <a:cubicBezTo>
                      <a:pt x="1671" y="1"/>
                      <a:pt x="1513" y="158"/>
                      <a:pt x="1513" y="347"/>
                    </a:cubicBezTo>
                    <a:lnTo>
                      <a:pt x="1513" y="757"/>
                    </a:lnTo>
                    <a:cubicBezTo>
                      <a:pt x="1324" y="788"/>
                      <a:pt x="1104" y="914"/>
                      <a:pt x="946" y="1072"/>
                    </a:cubicBezTo>
                    <a:lnTo>
                      <a:pt x="631" y="757"/>
                    </a:lnTo>
                    <a:cubicBezTo>
                      <a:pt x="584" y="694"/>
                      <a:pt x="497" y="662"/>
                      <a:pt x="403" y="662"/>
                    </a:cubicBezTo>
                    <a:cubicBezTo>
                      <a:pt x="308" y="662"/>
                      <a:pt x="206" y="694"/>
                      <a:pt x="127" y="757"/>
                    </a:cubicBezTo>
                    <a:cubicBezTo>
                      <a:pt x="1" y="883"/>
                      <a:pt x="1" y="1104"/>
                      <a:pt x="127" y="1261"/>
                    </a:cubicBezTo>
                    <a:lnTo>
                      <a:pt x="505" y="1702"/>
                    </a:lnTo>
                    <a:cubicBezTo>
                      <a:pt x="474" y="1860"/>
                      <a:pt x="442" y="2017"/>
                      <a:pt x="442" y="2175"/>
                    </a:cubicBezTo>
                    <a:lnTo>
                      <a:pt x="442" y="2238"/>
                    </a:lnTo>
                    <a:cubicBezTo>
                      <a:pt x="820" y="2395"/>
                      <a:pt x="1135" y="2742"/>
                      <a:pt x="1135" y="3214"/>
                    </a:cubicBezTo>
                    <a:cubicBezTo>
                      <a:pt x="1135" y="3498"/>
                      <a:pt x="1041" y="3750"/>
                      <a:pt x="883" y="3939"/>
                    </a:cubicBezTo>
                    <a:cubicBezTo>
                      <a:pt x="1041" y="4128"/>
                      <a:pt x="1135" y="4380"/>
                      <a:pt x="1135" y="4632"/>
                    </a:cubicBezTo>
                    <a:cubicBezTo>
                      <a:pt x="1135" y="4916"/>
                      <a:pt x="1041" y="5168"/>
                      <a:pt x="883" y="5357"/>
                    </a:cubicBezTo>
                    <a:cubicBezTo>
                      <a:pt x="1041" y="5546"/>
                      <a:pt x="1135" y="5798"/>
                      <a:pt x="1135" y="6081"/>
                    </a:cubicBezTo>
                    <a:cubicBezTo>
                      <a:pt x="1135" y="6554"/>
                      <a:pt x="883" y="6932"/>
                      <a:pt x="442" y="7058"/>
                    </a:cubicBezTo>
                    <a:lnTo>
                      <a:pt x="442" y="7121"/>
                    </a:lnTo>
                    <a:lnTo>
                      <a:pt x="3246" y="7121"/>
                    </a:lnTo>
                    <a:lnTo>
                      <a:pt x="3246" y="5703"/>
                    </a:lnTo>
                    <a:lnTo>
                      <a:pt x="3593" y="5703"/>
                    </a:lnTo>
                    <a:cubicBezTo>
                      <a:pt x="3782" y="5703"/>
                      <a:pt x="3939" y="5546"/>
                      <a:pt x="3939" y="5357"/>
                    </a:cubicBezTo>
                    <a:cubicBezTo>
                      <a:pt x="3939" y="5168"/>
                      <a:pt x="3782" y="5010"/>
                      <a:pt x="3593" y="5010"/>
                    </a:cubicBezTo>
                    <a:lnTo>
                      <a:pt x="3246" y="5010"/>
                    </a:lnTo>
                    <a:lnTo>
                      <a:pt x="3246" y="4285"/>
                    </a:lnTo>
                    <a:lnTo>
                      <a:pt x="3593" y="4285"/>
                    </a:lnTo>
                    <a:cubicBezTo>
                      <a:pt x="3782" y="4285"/>
                      <a:pt x="3939" y="4128"/>
                      <a:pt x="3939" y="3939"/>
                    </a:cubicBezTo>
                    <a:cubicBezTo>
                      <a:pt x="3939" y="3750"/>
                      <a:pt x="3782" y="3592"/>
                      <a:pt x="3593" y="3592"/>
                    </a:cubicBezTo>
                    <a:lnTo>
                      <a:pt x="3246" y="3592"/>
                    </a:lnTo>
                    <a:lnTo>
                      <a:pt x="3246" y="2868"/>
                    </a:lnTo>
                    <a:lnTo>
                      <a:pt x="3593" y="2868"/>
                    </a:lnTo>
                    <a:cubicBezTo>
                      <a:pt x="3782" y="2868"/>
                      <a:pt x="3939" y="2710"/>
                      <a:pt x="3939" y="2521"/>
                    </a:cubicBezTo>
                    <a:cubicBezTo>
                      <a:pt x="3939" y="2332"/>
                      <a:pt x="3782" y="2175"/>
                      <a:pt x="3593" y="2175"/>
                    </a:cubicBezTo>
                    <a:lnTo>
                      <a:pt x="3246" y="2175"/>
                    </a:lnTo>
                    <a:cubicBezTo>
                      <a:pt x="3246" y="2017"/>
                      <a:pt x="3183" y="1860"/>
                      <a:pt x="3151" y="1702"/>
                    </a:cubicBezTo>
                    <a:lnTo>
                      <a:pt x="3593" y="1261"/>
                    </a:lnTo>
                    <a:cubicBezTo>
                      <a:pt x="3719" y="1135"/>
                      <a:pt x="3719" y="914"/>
                      <a:pt x="3593" y="757"/>
                    </a:cubicBezTo>
                    <a:cubicBezTo>
                      <a:pt x="3530" y="694"/>
                      <a:pt x="3443" y="662"/>
                      <a:pt x="3352" y="662"/>
                    </a:cubicBezTo>
                    <a:cubicBezTo>
                      <a:pt x="3262" y="662"/>
                      <a:pt x="3167" y="694"/>
                      <a:pt x="3088" y="757"/>
                    </a:cubicBezTo>
                    <a:lnTo>
                      <a:pt x="2773" y="1072"/>
                    </a:lnTo>
                    <a:cubicBezTo>
                      <a:pt x="2616" y="946"/>
                      <a:pt x="2427" y="820"/>
                      <a:pt x="2206" y="757"/>
                    </a:cubicBezTo>
                    <a:lnTo>
                      <a:pt x="2206" y="347"/>
                    </a:lnTo>
                    <a:cubicBezTo>
                      <a:pt x="2206" y="158"/>
                      <a:pt x="2049" y="1"/>
                      <a:pt x="1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6" name="Google Shape;1926;p36"/>
            <p:cNvSpPr/>
            <p:nvPr/>
          </p:nvSpPr>
          <p:spPr>
            <a:xfrm rot="10800000">
              <a:off x="1186443" y="1558231"/>
              <a:ext cx="97362" cy="240562"/>
            </a:xfrm>
            <a:custGeom>
              <a:avLst/>
              <a:gdLst/>
              <a:ahLst/>
              <a:cxnLst/>
              <a:rect l="l" t="t" r="r" b="b"/>
              <a:pathLst>
                <a:path w="4299" h="10622" extrusionOk="0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6"/>
            <p:cNvSpPr txBox="1"/>
            <p:nvPr/>
          </p:nvSpPr>
          <p:spPr>
            <a:xfrm>
              <a:off x="710275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28" name="Google Shape;1928;p36"/>
          <p:cNvGrpSpPr/>
          <p:nvPr/>
        </p:nvGrpSpPr>
        <p:grpSpPr>
          <a:xfrm>
            <a:off x="2322800" y="1128025"/>
            <a:ext cx="1049700" cy="1566151"/>
            <a:chOff x="2322800" y="1128025"/>
            <a:chExt cx="1049700" cy="1566151"/>
          </a:xfrm>
        </p:grpSpPr>
        <p:sp>
          <p:nvSpPr>
            <p:cNvPr id="1929" name="Google Shape;1929;p36"/>
            <p:cNvSpPr/>
            <p:nvPr/>
          </p:nvSpPr>
          <p:spPr>
            <a:xfrm>
              <a:off x="2456002" y="1991469"/>
              <a:ext cx="776877" cy="702707"/>
            </a:xfrm>
            <a:custGeom>
              <a:avLst/>
              <a:gdLst/>
              <a:ahLst/>
              <a:cxnLst/>
              <a:rect l="l" t="t" r="r" b="b"/>
              <a:pathLst>
                <a:path w="34303" h="31028" extrusionOk="0">
                  <a:moveTo>
                    <a:pt x="12181" y="0"/>
                  </a:moveTo>
                  <a:cubicBezTo>
                    <a:pt x="9716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6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16" y="31028"/>
                    <a:pt x="12181" y="31028"/>
                  </a:cubicBezTo>
                  <a:lnTo>
                    <a:pt x="22123" y="31028"/>
                  </a:lnTo>
                  <a:cubicBezTo>
                    <a:pt x="24587" y="31028"/>
                    <a:pt x="26873" y="29706"/>
                    <a:pt x="28100" y="27575"/>
                  </a:cubicBezTo>
                  <a:lnTo>
                    <a:pt x="33076" y="18967"/>
                  </a:lnTo>
                  <a:cubicBezTo>
                    <a:pt x="34303" y="16836"/>
                    <a:pt x="34303" y="14192"/>
                    <a:pt x="33076" y="12061"/>
                  </a:cubicBezTo>
                  <a:lnTo>
                    <a:pt x="28100" y="3453"/>
                  </a:lnTo>
                  <a:cubicBezTo>
                    <a:pt x="26873" y="1322"/>
                    <a:pt x="24587" y="0"/>
                    <a:pt x="2212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0" name="Google Shape;1930;p36"/>
            <p:cNvGrpSpPr/>
            <p:nvPr/>
          </p:nvGrpSpPr>
          <p:grpSpPr>
            <a:xfrm>
              <a:off x="2669716" y="2165773"/>
              <a:ext cx="354311" cy="354104"/>
              <a:chOff x="-49764975" y="3183375"/>
              <a:chExt cx="299300" cy="299125"/>
            </a:xfrm>
          </p:grpSpPr>
          <p:sp>
            <p:nvSpPr>
              <p:cNvPr id="1931" name="Google Shape;1931;p36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128" extrusionOk="0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6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27" extrusionOk="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6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4128" extrusionOk="0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6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458" extrusionOk="0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6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27" extrusionOk="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6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458" extrusionOk="0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6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5074" extrusionOk="0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6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5074" extrusionOk="0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6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2797" extrusionOk="0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" name="Google Shape;1940;p36"/>
            <p:cNvSpPr/>
            <p:nvPr/>
          </p:nvSpPr>
          <p:spPr>
            <a:xfrm rot="10800000">
              <a:off x="2795756" y="1558231"/>
              <a:ext cx="97362" cy="240562"/>
            </a:xfrm>
            <a:custGeom>
              <a:avLst/>
              <a:gdLst/>
              <a:ahLst/>
              <a:cxnLst/>
              <a:rect l="l" t="t" r="r" b="b"/>
              <a:pathLst>
                <a:path w="4299" h="10622" extrusionOk="0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6"/>
            <p:cNvSpPr txBox="1"/>
            <p:nvPr/>
          </p:nvSpPr>
          <p:spPr>
            <a:xfrm>
              <a:off x="23228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42" name="Google Shape;1942;p36"/>
          <p:cNvGrpSpPr/>
          <p:nvPr/>
        </p:nvGrpSpPr>
        <p:grpSpPr>
          <a:xfrm>
            <a:off x="3928900" y="1128025"/>
            <a:ext cx="1049700" cy="1573715"/>
            <a:chOff x="3928900" y="1128025"/>
            <a:chExt cx="1049700" cy="1573715"/>
          </a:xfrm>
        </p:grpSpPr>
        <p:sp>
          <p:nvSpPr>
            <p:cNvPr id="1943" name="Google Shape;1943;p36"/>
            <p:cNvSpPr/>
            <p:nvPr/>
          </p:nvSpPr>
          <p:spPr>
            <a:xfrm>
              <a:off x="4058176" y="1983634"/>
              <a:ext cx="791168" cy="718107"/>
            </a:xfrm>
            <a:custGeom>
              <a:avLst/>
              <a:gdLst/>
              <a:ahLst/>
              <a:cxnLst/>
              <a:rect l="l" t="t" r="r" b="b"/>
              <a:pathLst>
                <a:path w="34934" h="31708" extrusionOk="0">
                  <a:moveTo>
                    <a:pt x="12717" y="1"/>
                  </a:moveTo>
                  <a:cubicBezTo>
                    <a:pt x="10002" y="1"/>
                    <a:pt x="7466" y="1465"/>
                    <a:pt x="6109" y="3823"/>
                  </a:cubicBezTo>
                  <a:lnTo>
                    <a:pt x="1358" y="12038"/>
                  </a:lnTo>
                  <a:cubicBezTo>
                    <a:pt x="1" y="14396"/>
                    <a:pt x="1" y="17325"/>
                    <a:pt x="1358" y="19670"/>
                  </a:cubicBezTo>
                  <a:lnTo>
                    <a:pt x="6109" y="27897"/>
                  </a:lnTo>
                  <a:cubicBezTo>
                    <a:pt x="7466" y="30255"/>
                    <a:pt x="10002" y="31707"/>
                    <a:pt x="12717" y="31707"/>
                  </a:cubicBezTo>
                  <a:lnTo>
                    <a:pt x="22218" y="31707"/>
                  </a:lnTo>
                  <a:cubicBezTo>
                    <a:pt x="24932" y="31707"/>
                    <a:pt x="27468" y="30255"/>
                    <a:pt x="28826" y="27897"/>
                  </a:cubicBezTo>
                  <a:lnTo>
                    <a:pt x="33564" y="19670"/>
                  </a:lnTo>
                  <a:cubicBezTo>
                    <a:pt x="34934" y="17325"/>
                    <a:pt x="34934" y="14396"/>
                    <a:pt x="33564" y="12038"/>
                  </a:cubicBezTo>
                  <a:lnTo>
                    <a:pt x="28826" y="3823"/>
                  </a:lnTo>
                  <a:cubicBezTo>
                    <a:pt x="27468" y="1465"/>
                    <a:pt x="24932" y="1"/>
                    <a:pt x="2221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4" name="Google Shape;1944;p36"/>
            <p:cNvGrpSpPr/>
            <p:nvPr/>
          </p:nvGrpSpPr>
          <p:grpSpPr>
            <a:xfrm>
              <a:off x="4283053" y="2164872"/>
              <a:ext cx="354311" cy="355909"/>
              <a:chOff x="-49764975" y="3551225"/>
              <a:chExt cx="299300" cy="300650"/>
            </a:xfrm>
          </p:grpSpPr>
          <p:sp>
            <p:nvSpPr>
              <p:cNvPr id="1945" name="Google Shape;1945;p36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6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6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6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6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6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6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8435" extrusionOk="0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6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6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387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6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253" extrusionOk="0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6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725" extrusionOk="0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6" name="Google Shape;1956;p36"/>
            <p:cNvSpPr/>
            <p:nvPr/>
          </p:nvSpPr>
          <p:spPr>
            <a:xfrm rot="10800000">
              <a:off x="4411533" y="1558230"/>
              <a:ext cx="97362" cy="245137"/>
            </a:xfrm>
            <a:custGeom>
              <a:avLst/>
              <a:gdLst/>
              <a:ahLst/>
              <a:cxnLst/>
              <a:rect l="l" t="t" r="r" b="b"/>
              <a:pathLst>
                <a:path w="4299" h="10824" extrusionOk="0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6"/>
            <p:cNvSpPr txBox="1"/>
            <p:nvPr/>
          </p:nvSpPr>
          <p:spPr>
            <a:xfrm>
              <a:off x="39289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958" name="Google Shape;1958;p36"/>
          <p:cNvSpPr txBox="1">
            <a:spLocks noGrp="1"/>
          </p:cNvSpPr>
          <p:nvPr>
            <p:ph type="title"/>
          </p:nvPr>
        </p:nvSpPr>
        <p:spPr>
          <a:xfrm>
            <a:off x="5802713" y="1370588"/>
            <a:ext cx="2484300" cy="8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959" name="Google Shape;1959;p36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4" name="Google Shape;1964;p37"/>
          <p:cNvGrpSpPr/>
          <p:nvPr/>
        </p:nvGrpSpPr>
        <p:grpSpPr>
          <a:xfrm>
            <a:off x="6257538" y="1277275"/>
            <a:ext cx="1379350" cy="3269569"/>
            <a:chOff x="6154038" y="1277275"/>
            <a:chExt cx="1379350" cy="3269569"/>
          </a:xfrm>
        </p:grpSpPr>
        <p:sp>
          <p:nvSpPr>
            <p:cNvPr id="1965" name="Google Shape;1965;p37"/>
            <p:cNvSpPr/>
            <p:nvPr/>
          </p:nvSpPr>
          <p:spPr>
            <a:xfrm>
              <a:off x="6330238" y="4354544"/>
              <a:ext cx="947775" cy="192300"/>
            </a:xfrm>
            <a:custGeom>
              <a:avLst/>
              <a:gdLst/>
              <a:ahLst/>
              <a:cxnLst/>
              <a:rect l="l" t="t" r="r" b="b"/>
              <a:pathLst>
                <a:path w="37911" h="7692" extrusionOk="0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3" y="7692"/>
                    <a:pt x="3525" y="7692"/>
                  </a:cubicBezTo>
                  <a:lnTo>
                    <a:pt x="34386" y="7692"/>
                  </a:lnTo>
                  <a:cubicBezTo>
                    <a:pt x="36327" y="7692"/>
                    <a:pt x="37910" y="6108"/>
                    <a:pt x="37910" y="4167"/>
                  </a:cubicBezTo>
                  <a:lnTo>
                    <a:pt x="379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6330250" y="2816800"/>
              <a:ext cx="947775" cy="1537634"/>
            </a:xfrm>
            <a:custGeom>
              <a:avLst/>
              <a:gdLst/>
              <a:ahLst/>
              <a:cxnLst/>
              <a:rect l="l" t="t" r="r" b="b"/>
              <a:pathLst>
                <a:path w="37911" h="54686" extrusionOk="0">
                  <a:moveTo>
                    <a:pt x="1" y="0"/>
                  </a:moveTo>
                  <a:lnTo>
                    <a:pt x="1" y="54686"/>
                  </a:lnTo>
                  <a:lnTo>
                    <a:pt x="37910" y="54686"/>
                  </a:lnTo>
                  <a:lnTo>
                    <a:pt x="3791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6474313" y="3845648"/>
              <a:ext cx="646825" cy="8650"/>
            </a:xfrm>
            <a:custGeom>
              <a:avLst/>
              <a:gdLst/>
              <a:ahLst/>
              <a:cxnLst/>
              <a:rect l="l" t="t" r="r" b="b"/>
              <a:pathLst>
                <a:path w="25873" h="346" extrusionOk="0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6707688" y="4086022"/>
              <a:ext cx="37225" cy="65800"/>
            </a:xfrm>
            <a:custGeom>
              <a:avLst/>
              <a:gdLst/>
              <a:ahLst/>
              <a:cxnLst/>
              <a:rect l="l" t="t" r="r" b="b"/>
              <a:pathLst>
                <a:path w="1489" h="2632" extrusionOk="0">
                  <a:moveTo>
                    <a:pt x="1488" y="0"/>
                  </a:moveTo>
                  <a:lnTo>
                    <a:pt x="643" y="798"/>
                  </a:lnTo>
                  <a:cubicBezTo>
                    <a:pt x="476" y="965"/>
                    <a:pt x="298" y="1060"/>
                    <a:pt x="0" y="1084"/>
                  </a:cubicBezTo>
                  <a:lnTo>
                    <a:pt x="0" y="2501"/>
                  </a:lnTo>
                  <a:cubicBezTo>
                    <a:pt x="0" y="2584"/>
                    <a:pt x="143" y="2632"/>
                    <a:pt x="226" y="2632"/>
                  </a:cubicBezTo>
                  <a:lnTo>
                    <a:pt x="1322" y="2632"/>
                  </a:lnTo>
                  <a:cubicBezTo>
                    <a:pt x="1405" y="2632"/>
                    <a:pt x="1488" y="2584"/>
                    <a:pt x="1488" y="2501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6759763" y="4085722"/>
              <a:ext cx="33375" cy="66100"/>
            </a:xfrm>
            <a:custGeom>
              <a:avLst/>
              <a:gdLst/>
              <a:ahLst/>
              <a:cxnLst/>
              <a:rect l="l" t="t" r="r" b="b"/>
              <a:pathLst>
                <a:path w="1335" h="2644" extrusionOk="0">
                  <a:moveTo>
                    <a:pt x="1" y="0"/>
                  </a:moveTo>
                  <a:lnTo>
                    <a:pt x="1" y="2513"/>
                  </a:lnTo>
                  <a:cubicBezTo>
                    <a:pt x="1" y="2596"/>
                    <a:pt x="13" y="2644"/>
                    <a:pt x="108" y="2644"/>
                  </a:cubicBezTo>
                  <a:lnTo>
                    <a:pt x="1203" y="2644"/>
                  </a:lnTo>
                  <a:cubicBezTo>
                    <a:pt x="1287" y="2644"/>
                    <a:pt x="1334" y="2596"/>
                    <a:pt x="1334" y="2513"/>
                  </a:cubicBezTo>
                  <a:lnTo>
                    <a:pt x="1334" y="1024"/>
                  </a:lnTo>
                  <a:cubicBezTo>
                    <a:pt x="1179" y="1024"/>
                    <a:pt x="882" y="929"/>
                    <a:pt x="715" y="7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6807988" y="4072922"/>
              <a:ext cx="33650" cy="78900"/>
            </a:xfrm>
            <a:custGeom>
              <a:avLst/>
              <a:gdLst/>
              <a:ahLst/>
              <a:cxnLst/>
              <a:rect l="l" t="t" r="r" b="b"/>
              <a:pathLst>
                <a:path w="1346" h="3156" extrusionOk="0">
                  <a:moveTo>
                    <a:pt x="1346" y="0"/>
                  </a:moveTo>
                  <a:lnTo>
                    <a:pt x="120" y="1262"/>
                  </a:lnTo>
                  <a:cubicBezTo>
                    <a:pt x="72" y="1310"/>
                    <a:pt x="0" y="1346"/>
                    <a:pt x="0" y="1382"/>
                  </a:cubicBezTo>
                  <a:lnTo>
                    <a:pt x="0" y="3025"/>
                  </a:lnTo>
                  <a:cubicBezTo>
                    <a:pt x="0" y="3108"/>
                    <a:pt x="48" y="3156"/>
                    <a:pt x="143" y="3156"/>
                  </a:cubicBezTo>
                  <a:lnTo>
                    <a:pt x="1239" y="3156"/>
                  </a:lnTo>
                  <a:cubicBezTo>
                    <a:pt x="1322" y="3156"/>
                    <a:pt x="1346" y="3108"/>
                    <a:pt x="1346" y="3025"/>
                  </a:cubicBezTo>
                  <a:lnTo>
                    <a:pt x="1346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6856513" y="4026497"/>
              <a:ext cx="36925" cy="125325"/>
            </a:xfrm>
            <a:custGeom>
              <a:avLst/>
              <a:gdLst/>
              <a:ahLst/>
              <a:cxnLst/>
              <a:rect l="l" t="t" r="r" b="b"/>
              <a:pathLst>
                <a:path w="1477" h="5013" extrusionOk="0">
                  <a:moveTo>
                    <a:pt x="1310" y="0"/>
                  </a:moveTo>
                  <a:lnTo>
                    <a:pt x="0" y="1310"/>
                  </a:lnTo>
                  <a:lnTo>
                    <a:pt x="0" y="4882"/>
                  </a:lnTo>
                  <a:cubicBezTo>
                    <a:pt x="0" y="4965"/>
                    <a:pt x="72" y="5013"/>
                    <a:pt x="167" y="5013"/>
                  </a:cubicBezTo>
                  <a:lnTo>
                    <a:pt x="1262" y="5013"/>
                  </a:lnTo>
                  <a:cubicBezTo>
                    <a:pt x="1346" y="5013"/>
                    <a:pt x="1477" y="4965"/>
                    <a:pt x="1477" y="4882"/>
                  </a:cubicBezTo>
                  <a:lnTo>
                    <a:pt x="1477" y="95"/>
                  </a:lnTo>
                  <a:cubicBezTo>
                    <a:pt x="1334" y="71"/>
                    <a:pt x="1381" y="36"/>
                    <a:pt x="1369" y="2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6693388" y="3965772"/>
              <a:ext cx="220300" cy="134250"/>
            </a:xfrm>
            <a:custGeom>
              <a:avLst/>
              <a:gdLst/>
              <a:ahLst/>
              <a:cxnLst/>
              <a:rect l="l" t="t" r="r" b="b"/>
              <a:pathLst>
                <a:path w="8812" h="5370" extrusionOk="0">
                  <a:moveTo>
                    <a:pt x="8478" y="0"/>
                  </a:moveTo>
                  <a:cubicBezTo>
                    <a:pt x="7966" y="0"/>
                    <a:pt x="7454" y="60"/>
                    <a:pt x="6942" y="84"/>
                  </a:cubicBezTo>
                  <a:cubicBezTo>
                    <a:pt x="6870" y="95"/>
                    <a:pt x="6775" y="95"/>
                    <a:pt x="6704" y="167"/>
                  </a:cubicBezTo>
                  <a:cubicBezTo>
                    <a:pt x="6680" y="191"/>
                    <a:pt x="6668" y="226"/>
                    <a:pt x="6656" y="262"/>
                  </a:cubicBezTo>
                  <a:cubicBezTo>
                    <a:pt x="6573" y="417"/>
                    <a:pt x="6680" y="524"/>
                    <a:pt x="6728" y="584"/>
                  </a:cubicBezTo>
                  <a:lnTo>
                    <a:pt x="6859" y="715"/>
                  </a:lnTo>
                  <a:cubicBezTo>
                    <a:pt x="6942" y="798"/>
                    <a:pt x="7037" y="893"/>
                    <a:pt x="7132" y="976"/>
                  </a:cubicBezTo>
                  <a:lnTo>
                    <a:pt x="4037" y="4072"/>
                  </a:lnTo>
                  <a:lnTo>
                    <a:pt x="2644" y="2679"/>
                  </a:lnTo>
                  <a:cubicBezTo>
                    <a:pt x="2560" y="2596"/>
                    <a:pt x="2453" y="2548"/>
                    <a:pt x="2334" y="2548"/>
                  </a:cubicBezTo>
                  <a:cubicBezTo>
                    <a:pt x="2215" y="2548"/>
                    <a:pt x="2108" y="2596"/>
                    <a:pt x="2025" y="2679"/>
                  </a:cubicBezTo>
                  <a:lnTo>
                    <a:pt x="179" y="4525"/>
                  </a:lnTo>
                  <a:cubicBezTo>
                    <a:pt x="1" y="4703"/>
                    <a:pt x="1" y="4977"/>
                    <a:pt x="179" y="5156"/>
                  </a:cubicBezTo>
                  <a:lnTo>
                    <a:pt x="263" y="5239"/>
                  </a:lnTo>
                  <a:cubicBezTo>
                    <a:pt x="346" y="5322"/>
                    <a:pt x="453" y="5370"/>
                    <a:pt x="572" y="5370"/>
                  </a:cubicBezTo>
                  <a:cubicBezTo>
                    <a:pt x="691" y="5370"/>
                    <a:pt x="798" y="5322"/>
                    <a:pt x="882" y="5239"/>
                  </a:cubicBezTo>
                  <a:lnTo>
                    <a:pt x="2334" y="3786"/>
                  </a:lnTo>
                  <a:lnTo>
                    <a:pt x="3727" y="5167"/>
                  </a:lnTo>
                  <a:cubicBezTo>
                    <a:pt x="3811" y="5251"/>
                    <a:pt x="3918" y="5298"/>
                    <a:pt x="4037" y="5298"/>
                  </a:cubicBezTo>
                  <a:cubicBezTo>
                    <a:pt x="4156" y="5298"/>
                    <a:pt x="4263" y="5251"/>
                    <a:pt x="4346" y="5167"/>
                  </a:cubicBezTo>
                  <a:lnTo>
                    <a:pt x="7835" y="1691"/>
                  </a:lnTo>
                  <a:lnTo>
                    <a:pt x="8228" y="2084"/>
                  </a:lnTo>
                  <a:cubicBezTo>
                    <a:pt x="8275" y="2131"/>
                    <a:pt x="8347" y="2191"/>
                    <a:pt x="8442" y="2191"/>
                  </a:cubicBezTo>
                  <a:cubicBezTo>
                    <a:pt x="8478" y="2191"/>
                    <a:pt x="8525" y="2179"/>
                    <a:pt x="8573" y="2155"/>
                  </a:cubicBezTo>
                  <a:cubicBezTo>
                    <a:pt x="8597" y="2143"/>
                    <a:pt x="8621" y="2119"/>
                    <a:pt x="8645" y="2096"/>
                  </a:cubicBezTo>
                  <a:cubicBezTo>
                    <a:pt x="8716" y="2024"/>
                    <a:pt x="8740" y="1929"/>
                    <a:pt x="8740" y="1846"/>
                  </a:cubicBezTo>
                  <a:cubicBezTo>
                    <a:pt x="8752" y="1512"/>
                    <a:pt x="8775" y="1179"/>
                    <a:pt x="8787" y="846"/>
                  </a:cubicBezTo>
                  <a:lnTo>
                    <a:pt x="8811" y="345"/>
                  </a:lnTo>
                  <a:cubicBezTo>
                    <a:pt x="8811" y="238"/>
                    <a:pt x="8787" y="155"/>
                    <a:pt x="8740" y="95"/>
                  </a:cubicBezTo>
                  <a:cubicBezTo>
                    <a:pt x="8680" y="48"/>
                    <a:pt x="8609" y="0"/>
                    <a:pt x="850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6154038" y="2678400"/>
              <a:ext cx="1379350" cy="531050"/>
            </a:xfrm>
            <a:custGeom>
              <a:avLst/>
              <a:gdLst/>
              <a:ahLst/>
              <a:cxnLst/>
              <a:rect l="l" t="t" r="r" b="b"/>
              <a:pathLst>
                <a:path w="55174" h="21242" extrusionOk="0">
                  <a:moveTo>
                    <a:pt x="0" y="1"/>
                  </a:moveTo>
                  <a:lnTo>
                    <a:pt x="0" y="18206"/>
                  </a:lnTo>
                  <a:lnTo>
                    <a:pt x="24623" y="18206"/>
                  </a:lnTo>
                  <a:lnTo>
                    <a:pt x="27659" y="21242"/>
                  </a:lnTo>
                  <a:lnTo>
                    <a:pt x="30707" y="18206"/>
                  </a:lnTo>
                  <a:lnTo>
                    <a:pt x="46066" y="18206"/>
                  </a:lnTo>
                  <a:cubicBezTo>
                    <a:pt x="51090" y="18206"/>
                    <a:pt x="55174" y="14134"/>
                    <a:pt x="55174" y="9097"/>
                  </a:cubicBezTo>
                  <a:cubicBezTo>
                    <a:pt x="55174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6564213" y="1277275"/>
              <a:ext cx="514075" cy="551050"/>
            </a:xfrm>
            <a:custGeom>
              <a:avLst/>
              <a:gdLst/>
              <a:ahLst/>
              <a:cxnLst/>
              <a:rect l="l" t="t" r="r" b="b"/>
              <a:pathLst>
                <a:path w="20563" h="22042" extrusionOk="0">
                  <a:moveTo>
                    <a:pt x="10335" y="3730"/>
                  </a:moveTo>
                  <a:cubicBezTo>
                    <a:pt x="13431" y="3730"/>
                    <a:pt x="15931" y="6230"/>
                    <a:pt x="15931" y="9326"/>
                  </a:cubicBezTo>
                  <a:cubicBezTo>
                    <a:pt x="15931" y="12410"/>
                    <a:pt x="13431" y="14922"/>
                    <a:pt x="10335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35" y="3730"/>
                  </a:cubicBezTo>
                  <a:close/>
                  <a:moveTo>
                    <a:pt x="10286" y="0"/>
                  </a:moveTo>
                  <a:cubicBezTo>
                    <a:pt x="7888" y="0"/>
                    <a:pt x="5489" y="914"/>
                    <a:pt x="3655" y="2742"/>
                  </a:cubicBezTo>
                  <a:cubicBezTo>
                    <a:pt x="0" y="6409"/>
                    <a:pt x="0" y="12338"/>
                    <a:pt x="3655" y="15993"/>
                  </a:cubicBezTo>
                  <a:cubicBezTo>
                    <a:pt x="4798" y="17136"/>
                    <a:pt x="6168" y="17922"/>
                    <a:pt x="7620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62" y="12338"/>
                    <a:pt x="20562" y="6409"/>
                    <a:pt x="16907" y="2742"/>
                  </a:cubicBezTo>
                  <a:cubicBezTo>
                    <a:pt x="15080" y="914"/>
                    <a:pt x="12683" y="0"/>
                    <a:pt x="102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441313" y="1980713"/>
              <a:ext cx="759900" cy="2043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</p:grpSp>
      <p:grpSp>
        <p:nvGrpSpPr>
          <p:cNvPr id="1976" name="Google Shape;1976;p37"/>
          <p:cNvGrpSpPr/>
          <p:nvPr/>
        </p:nvGrpSpPr>
        <p:grpSpPr>
          <a:xfrm>
            <a:off x="5090438" y="1272575"/>
            <a:ext cx="1379050" cy="3282470"/>
            <a:chOff x="4986938" y="1272575"/>
            <a:chExt cx="1379050" cy="3282470"/>
          </a:xfrm>
        </p:grpSpPr>
        <p:sp>
          <p:nvSpPr>
            <p:cNvPr id="1977" name="Google Shape;1977;p37"/>
            <p:cNvSpPr/>
            <p:nvPr/>
          </p:nvSpPr>
          <p:spPr>
            <a:xfrm>
              <a:off x="5210163" y="1272575"/>
              <a:ext cx="947475" cy="192325"/>
            </a:xfrm>
            <a:custGeom>
              <a:avLst/>
              <a:gdLst/>
              <a:ahLst/>
              <a:cxnLst/>
              <a:rect l="l" t="t" r="r" b="b"/>
              <a:pathLst>
                <a:path w="37899" h="7693" extrusionOk="0">
                  <a:moveTo>
                    <a:pt x="3513" y="1"/>
                  </a:moveTo>
                  <a:cubicBezTo>
                    <a:pt x="1572" y="1"/>
                    <a:pt x="1" y="1584"/>
                    <a:pt x="1" y="3525"/>
                  </a:cubicBezTo>
                  <a:lnTo>
                    <a:pt x="1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7" y="1"/>
                    <a:pt x="343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5210175" y="1422000"/>
              <a:ext cx="947475" cy="1264500"/>
            </a:xfrm>
            <a:custGeom>
              <a:avLst/>
              <a:gdLst/>
              <a:ahLst/>
              <a:cxnLst/>
              <a:rect l="l" t="t" r="r" b="b"/>
              <a:pathLst>
                <a:path w="37899" h="54687" extrusionOk="0">
                  <a:moveTo>
                    <a:pt x="1" y="1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384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4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5353938" y="2173747"/>
              <a:ext cx="647125" cy="8650"/>
            </a:xfrm>
            <a:custGeom>
              <a:avLst/>
              <a:gdLst/>
              <a:ahLst/>
              <a:cxnLst/>
              <a:rect l="l" t="t" r="r" b="b"/>
              <a:pathLst>
                <a:path w="25885" h="346" extrusionOk="0">
                  <a:moveTo>
                    <a:pt x="0" y="1"/>
                  </a:moveTo>
                  <a:lnTo>
                    <a:pt x="0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5567963" y="2299500"/>
              <a:ext cx="129800" cy="129500"/>
            </a:xfrm>
            <a:custGeom>
              <a:avLst/>
              <a:gdLst/>
              <a:ahLst/>
              <a:cxnLst/>
              <a:rect l="l" t="t" r="r" b="b"/>
              <a:pathLst>
                <a:path w="5192" h="5180" extrusionOk="0">
                  <a:moveTo>
                    <a:pt x="953" y="0"/>
                  </a:moveTo>
                  <a:lnTo>
                    <a:pt x="833" y="834"/>
                  </a:lnTo>
                  <a:lnTo>
                    <a:pt x="0" y="941"/>
                  </a:lnTo>
                  <a:lnTo>
                    <a:pt x="1107" y="2048"/>
                  </a:lnTo>
                  <a:lnTo>
                    <a:pt x="1465" y="2001"/>
                  </a:lnTo>
                  <a:lnTo>
                    <a:pt x="3643" y="4191"/>
                  </a:lnTo>
                  <a:cubicBezTo>
                    <a:pt x="3631" y="4263"/>
                    <a:pt x="3620" y="4322"/>
                    <a:pt x="3620" y="4406"/>
                  </a:cubicBezTo>
                  <a:cubicBezTo>
                    <a:pt x="3620" y="4834"/>
                    <a:pt x="3965" y="5180"/>
                    <a:pt x="4405" y="5180"/>
                  </a:cubicBezTo>
                  <a:cubicBezTo>
                    <a:pt x="4834" y="5180"/>
                    <a:pt x="5191" y="4834"/>
                    <a:pt x="5191" y="4406"/>
                  </a:cubicBezTo>
                  <a:cubicBezTo>
                    <a:pt x="5191" y="3965"/>
                    <a:pt x="4834" y="3620"/>
                    <a:pt x="4405" y="3620"/>
                  </a:cubicBezTo>
                  <a:cubicBezTo>
                    <a:pt x="4334" y="3620"/>
                    <a:pt x="4262" y="3620"/>
                    <a:pt x="4191" y="3644"/>
                  </a:cubicBezTo>
                  <a:lnTo>
                    <a:pt x="2012" y="1453"/>
                  </a:lnTo>
                  <a:lnTo>
                    <a:pt x="2060" y="110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617363" y="2352650"/>
              <a:ext cx="122950" cy="113700"/>
            </a:xfrm>
            <a:custGeom>
              <a:avLst/>
              <a:gdLst/>
              <a:ahLst/>
              <a:cxnLst/>
              <a:rect l="l" t="t" r="r" b="b"/>
              <a:pathLst>
                <a:path w="4918" h="4548" extrusionOk="0">
                  <a:moveTo>
                    <a:pt x="2437" y="0"/>
                  </a:moveTo>
                  <a:cubicBezTo>
                    <a:pt x="2185" y="0"/>
                    <a:pt x="1933" y="42"/>
                    <a:pt x="1691" y="125"/>
                  </a:cubicBezTo>
                  <a:lnTo>
                    <a:pt x="2346" y="768"/>
                  </a:lnTo>
                  <a:cubicBezTo>
                    <a:pt x="2375" y="766"/>
                    <a:pt x="2404" y="765"/>
                    <a:pt x="2433" y="765"/>
                  </a:cubicBezTo>
                  <a:cubicBezTo>
                    <a:pt x="2811" y="765"/>
                    <a:pt x="3202" y="909"/>
                    <a:pt x="3489" y="1208"/>
                  </a:cubicBezTo>
                  <a:cubicBezTo>
                    <a:pt x="4084" y="1791"/>
                    <a:pt x="4084" y="2756"/>
                    <a:pt x="3489" y="3339"/>
                  </a:cubicBezTo>
                  <a:cubicBezTo>
                    <a:pt x="3197" y="3637"/>
                    <a:pt x="2813" y="3786"/>
                    <a:pt x="2428" y="3786"/>
                  </a:cubicBezTo>
                  <a:cubicBezTo>
                    <a:pt x="2042" y="3786"/>
                    <a:pt x="1655" y="3637"/>
                    <a:pt x="1358" y="3339"/>
                  </a:cubicBezTo>
                  <a:cubicBezTo>
                    <a:pt x="1036" y="3030"/>
                    <a:pt x="893" y="2601"/>
                    <a:pt x="917" y="2184"/>
                  </a:cubicBezTo>
                  <a:lnTo>
                    <a:pt x="274" y="1541"/>
                  </a:lnTo>
                  <a:lnTo>
                    <a:pt x="274" y="1541"/>
                  </a:lnTo>
                  <a:cubicBezTo>
                    <a:pt x="0" y="2339"/>
                    <a:pt x="179" y="3244"/>
                    <a:pt x="822" y="3887"/>
                  </a:cubicBezTo>
                  <a:cubicBezTo>
                    <a:pt x="1263" y="4327"/>
                    <a:pt x="1843" y="4548"/>
                    <a:pt x="2425" y="4548"/>
                  </a:cubicBezTo>
                  <a:cubicBezTo>
                    <a:pt x="3007" y="4548"/>
                    <a:pt x="3590" y="4327"/>
                    <a:pt x="4037" y="3887"/>
                  </a:cubicBezTo>
                  <a:cubicBezTo>
                    <a:pt x="4918" y="2994"/>
                    <a:pt x="4918" y="1553"/>
                    <a:pt x="4037" y="660"/>
                  </a:cubicBezTo>
                  <a:cubicBezTo>
                    <a:pt x="3597" y="220"/>
                    <a:pt x="3018" y="0"/>
                    <a:pt x="243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573913" y="2313525"/>
              <a:ext cx="209575" cy="191825"/>
            </a:xfrm>
            <a:custGeom>
              <a:avLst/>
              <a:gdLst/>
              <a:ahLst/>
              <a:cxnLst/>
              <a:rect l="l" t="t" r="r" b="b"/>
              <a:pathLst>
                <a:path w="8383" h="7673" extrusionOk="0">
                  <a:moveTo>
                    <a:pt x="4173" y="0"/>
                  </a:moveTo>
                  <a:cubicBezTo>
                    <a:pt x="3513" y="0"/>
                    <a:pt x="2852" y="171"/>
                    <a:pt x="2262" y="511"/>
                  </a:cubicBezTo>
                  <a:lnTo>
                    <a:pt x="2881" y="1130"/>
                  </a:lnTo>
                  <a:cubicBezTo>
                    <a:pt x="3286" y="934"/>
                    <a:pt x="3725" y="837"/>
                    <a:pt x="4165" y="837"/>
                  </a:cubicBezTo>
                  <a:cubicBezTo>
                    <a:pt x="4930" y="837"/>
                    <a:pt x="5697" y="1131"/>
                    <a:pt x="6287" y="1713"/>
                  </a:cubicBezTo>
                  <a:cubicBezTo>
                    <a:pt x="7453" y="2892"/>
                    <a:pt x="7453" y="4785"/>
                    <a:pt x="6287" y="5964"/>
                  </a:cubicBezTo>
                  <a:cubicBezTo>
                    <a:pt x="5703" y="6547"/>
                    <a:pt x="4935" y="6839"/>
                    <a:pt x="4167" y="6839"/>
                  </a:cubicBezTo>
                  <a:cubicBezTo>
                    <a:pt x="3399" y="6839"/>
                    <a:pt x="2631" y="6547"/>
                    <a:pt x="2048" y="5964"/>
                  </a:cubicBezTo>
                  <a:cubicBezTo>
                    <a:pt x="1119" y="5035"/>
                    <a:pt x="917" y="3666"/>
                    <a:pt x="1453" y="2547"/>
                  </a:cubicBezTo>
                  <a:lnTo>
                    <a:pt x="834" y="1928"/>
                  </a:lnTo>
                  <a:lnTo>
                    <a:pt x="834" y="1928"/>
                  </a:lnTo>
                  <a:cubicBezTo>
                    <a:pt x="0" y="3392"/>
                    <a:pt x="203" y="5297"/>
                    <a:pt x="1453" y="6547"/>
                  </a:cubicBezTo>
                  <a:cubicBezTo>
                    <a:pt x="2203" y="7297"/>
                    <a:pt x="3185" y="7672"/>
                    <a:pt x="4167" y="7672"/>
                  </a:cubicBezTo>
                  <a:cubicBezTo>
                    <a:pt x="5150" y="7672"/>
                    <a:pt x="6132" y="7297"/>
                    <a:pt x="6882" y="6547"/>
                  </a:cubicBezTo>
                  <a:cubicBezTo>
                    <a:pt x="8382" y="5059"/>
                    <a:pt x="8382" y="2630"/>
                    <a:pt x="6882" y="1130"/>
                  </a:cubicBezTo>
                  <a:cubicBezTo>
                    <a:pt x="6135" y="376"/>
                    <a:pt x="5154" y="0"/>
                    <a:pt x="417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4986938" y="2598050"/>
              <a:ext cx="1379050" cy="535500"/>
            </a:xfrm>
            <a:custGeom>
              <a:avLst/>
              <a:gdLst/>
              <a:ahLst/>
              <a:cxnLst/>
              <a:rect l="l" t="t" r="r" b="b"/>
              <a:pathLst>
                <a:path w="55162" h="21420" extrusionOk="0">
                  <a:moveTo>
                    <a:pt x="27611" y="0"/>
                  </a:moveTo>
                  <a:lnTo>
                    <a:pt x="24420" y="3191"/>
                  </a:lnTo>
                  <a:lnTo>
                    <a:pt x="24444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65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65" y="3215"/>
                  </a:cubicBezTo>
                  <a:lnTo>
                    <a:pt x="30778" y="3215"/>
                  </a:lnTo>
                  <a:lnTo>
                    <a:pt x="30802" y="3191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4" name="Google Shape;1984;p37"/>
            <p:cNvSpPr/>
            <p:nvPr/>
          </p:nvSpPr>
          <p:spPr>
            <a:xfrm rot="10800000">
              <a:off x="5428363" y="4004270"/>
              <a:ext cx="514075" cy="550775"/>
            </a:xfrm>
            <a:custGeom>
              <a:avLst/>
              <a:gdLst/>
              <a:ahLst/>
              <a:cxnLst/>
              <a:rect l="l" t="t" r="r" b="b"/>
              <a:pathLst>
                <a:path w="20563" h="22031" extrusionOk="0">
                  <a:moveTo>
                    <a:pt x="10335" y="3730"/>
                  </a:moveTo>
                  <a:cubicBezTo>
                    <a:pt x="13430" y="3730"/>
                    <a:pt x="15931" y="6231"/>
                    <a:pt x="15931" y="9314"/>
                  </a:cubicBezTo>
                  <a:cubicBezTo>
                    <a:pt x="15931" y="12410"/>
                    <a:pt x="13430" y="14910"/>
                    <a:pt x="10335" y="14910"/>
                  </a:cubicBezTo>
                  <a:cubicBezTo>
                    <a:pt x="7251" y="14910"/>
                    <a:pt x="4739" y="12410"/>
                    <a:pt x="4739" y="9314"/>
                  </a:cubicBezTo>
                  <a:cubicBezTo>
                    <a:pt x="4739" y="6231"/>
                    <a:pt x="7251" y="3730"/>
                    <a:pt x="10335" y="3730"/>
                  </a:cubicBezTo>
                  <a:close/>
                  <a:moveTo>
                    <a:pt x="10281" y="1"/>
                  </a:moveTo>
                  <a:cubicBezTo>
                    <a:pt x="7882" y="1"/>
                    <a:pt x="5483" y="915"/>
                    <a:pt x="3655" y="2742"/>
                  </a:cubicBezTo>
                  <a:cubicBezTo>
                    <a:pt x="0" y="6397"/>
                    <a:pt x="0" y="12327"/>
                    <a:pt x="3655" y="15994"/>
                  </a:cubicBezTo>
                  <a:cubicBezTo>
                    <a:pt x="4798" y="17137"/>
                    <a:pt x="6167" y="17923"/>
                    <a:pt x="7620" y="18351"/>
                  </a:cubicBezTo>
                  <a:lnTo>
                    <a:pt x="10275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62" y="12327"/>
                    <a:pt x="20562" y="6397"/>
                    <a:pt x="16907" y="2742"/>
                  </a:cubicBezTo>
                  <a:cubicBezTo>
                    <a:pt x="15079" y="915"/>
                    <a:pt x="12680" y="1"/>
                    <a:pt x="102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5296525" y="3647557"/>
              <a:ext cx="759900" cy="204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1986" name="Google Shape;1986;p37"/>
          <p:cNvGrpSpPr/>
          <p:nvPr/>
        </p:nvGrpSpPr>
        <p:grpSpPr>
          <a:xfrm>
            <a:off x="3923013" y="1277275"/>
            <a:ext cx="1379075" cy="3274777"/>
            <a:chOff x="3819513" y="1277275"/>
            <a:chExt cx="1379075" cy="3274777"/>
          </a:xfrm>
        </p:grpSpPr>
        <p:sp>
          <p:nvSpPr>
            <p:cNvPr id="1987" name="Google Shape;1987;p37"/>
            <p:cNvSpPr/>
            <p:nvPr/>
          </p:nvSpPr>
          <p:spPr>
            <a:xfrm>
              <a:off x="4204688" y="1277275"/>
              <a:ext cx="514075" cy="551050"/>
            </a:xfrm>
            <a:custGeom>
              <a:avLst/>
              <a:gdLst/>
              <a:ahLst/>
              <a:cxnLst/>
              <a:rect l="l" t="t" r="r" b="b"/>
              <a:pathLst>
                <a:path w="20563" h="22042" extrusionOk="0">
                  <a:moveTo>
                    <a:pt x="10335" y="3730"/>
                  </a:moveTo>
                  <a:cubicBezTo>
                    <a:pt x="13419" y="3730"/>
                    <a:pt x="15931" y="6230"/>
                    <a:pt x="15931" y="9326"/>
                  </a:cubicBezTo>
                  <a:cubicBezTo>
                    <a:pt x="15931" y="12410"/>
                    <a:pt x="13419" y="14922"/>
                    <a:pt x="10335" y="14922"/>
                  </a:cubicBezTo>
                  <a:cubicBezTo>
                    <a:pt x="7239" y="14922"/>
                    <a:pt x="4739" y="12410"/>
                    <a:pt x="4739" y="9326"/>
                  </a:cubicBezTo>
                  <a:cubicBezTo>
                    <a:pt x="4739" y="6230"/>
                    <a:pt x="7239" y="3730"/>
                    <a:pt x="10335" y="3730"/>
                  </a:cubicBezTo>
                  <a:close/>
                  <a:moveTo>
                    <a:pt x="10276" y="0"/>
                  </a:moveTo>
                  <a:cubicBezTo>
                    <a:pt x="7879" y="0"/>
                    <a:pt x="5483" y="914"/>
                    <a:pt x="3656" y="2742"/>
                  </a:cubicBezTo>
                  <a:cubicBezTo>
                    <a:pt x="0" y="6409"/>
                    <a:pt x="0" y="12338"/>
                    <a:pt x="3656" y="15993"/>
                  </a:cubicBezTo>
                  <a:cubicBezTo>
                    <a:pt x="4799" y="17136"/>
                    <a:pt x="6168" y="17922"/>
                    <a:pt x="7620" y="18351"/>
                  </a:cubicBezTo>
                  <a:lnTo>
                    <a:pt x="10276" y="22042"/>
                  </a:lnTo>
                  <a:lnTo>
                    <a:pt x="12931" y="18351"/>
                  </a:lnTo>
                  <a:cubicBezTo>
                    <a:pt x="14383" y="17922"/>
                    <a:pt x="15752" y="17136"/>
                    <a:pt x="16895" y="15993"/>
                  </a:cubicBezTo>
                  <a:cubicBezTo>
                    <a:pt x="20563" y="12338"/>
                    <a:pt x="20563" y="6409"/>
                    <a:pt x="16895" y="2742"/>
                  </a:cubicBezTo>
                  <a:cubicBezTo>
                    <a:pt x="15068" y="914"/>
                    <a:pt x="12672" y="0"/>
                    <a:pt x="1027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3983238" y="4359752"/>
              <a:ext cx="947450" cy="192300"/>
            </a:xfrm>
            <a:custGeom>
              <a:avLst/>
              <a:gdLst/>
              <a:ahLst/>
              <a:cxnLst/>
              <a:rect l="l" t="t" r="r" b="b"/>
              <a:pathLst>
                <a:path w="37898" h="7692" extrusionOk="0">
                  <a:moveTo>
                    <a:pt x="0" y="0"/>
                  </a:moveTo>
                  <a:lnTo>
                    <a:pt x="0" y="4167"/>
                  </a:lnTo>
                  <a:cubicBezTo>
                    <a:pt x="0" y="6108"/>
                    <a:pt x="1572" y="7692"/>
                    <a:pt x="3513" y="7692"/>
                  </a:cubicBezTo>
                  <a:lnTo>
                    <a:pt x="34385" y="7692"/>
                  </a:lnTo>
                  <a:cubicBezTo>
                    <a:pt x="36326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3983250" y="2816798"/>
              <a:ext cx="947450" cy="1536540"/>
            </a:xfrm>
            <a:custGeom>
              <a:avLst/>
              <a:gdLst/>
              <a:ahLst/>
              <a:cxnLst/>
              <a:rect l="l" t="t" r="r" b="b"/>
              <a:pathLst>
                <a:path w="37898" h="54686" extrusionOk="0">
                  <a:moveTo>
                    <a:pt x="0" y="0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4127288" y="3835232"/>
              <a:ext cx="646850" cy="8650"/>
            </a:xfrm>
            <a:custGeom>
              <a:avLst/>
              <a:gdLst/>
              <a:ahLst/>
              <a:cxnLst/>
              <a:rect l="l" t="t" r="r" b="b"/>
              <a:pathLst>
                <a:path w="25874" h="346" extrusionOk="0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4336238" y="3966449"/>
              <a:ext cx="218825" cy="219700"/>
            </a:xfrm>
            <a:custGeom>
              <a:avLst/>
              <a:gdLst/>
              <a:ahLst/>
              <a:cxnLst/>
              <a:rect l="l" t="t" r="r" b="b"/>
              <a:pathLst>
                <a:path w="8753" h="8788" extrusionOk="0">
                  <a:moveTo>
                    <a:pt x="4371" y="2739"/>
                  </a:moveTo>
                  <a:cubicBezTo>
                    <a:pt x="5287" y="2739"/>
                    <a:pt x="6037" y="3477"/>
                    <a:pt x="6037" y="4394"/>
                  </a:cubicBezTo>
                  <a:cubicBezTo>
                    <a:pt x="6037" y="5311"/>
                    <a:pt x="5287" y="6049"/>
                    <a:pt x="4371" y="6049"/>
                  </a:cubicBezTo>
                  <a:cubicBezTo>
                    <a:pt x="3466" y="6049"/>
                    <a:pt x="2716" y="5311"/>
                    <a:pt x="2716" y="4394"/>
                  </a:cubicBezTo>
                  <a:cubicBezTo>
                    <a:pt x="2716" y="3477"/>
                    <a:pt x="3466" y="2739"/>
                    <a:pt x="4371" y="2739"/>
                  </a:cubicBezTo>
                  <a:close/>
                  <a:moveTo>
                    <a:pt x="4109" y="0"/>
                  </a:moveTo>
                  <a:cubicBezTo>
                    <a:pt x="4049" y="0"/>
                    <a:pt x="3990" y="24"/>
                    <a:pt x="3942" y="48"/>
                  </a:cubicBezTo>
                  <a:cubicBezTo>
                    <a:pt x="3799" y="108"/>
                    <a:pt x="3704" y="239"/>
                    <a:pt x="3704" y="393"/>
                  </a:cubicBezTo>
                  <a:lnTo>
                    <a:pt x="3704" y="941"/>
                  </a:lnTo>
                  <a:cubicBezTo>
                    <a:pt x="3251" y="1024"/>
                    <a:pt x="2811" y="1203"/>
                    <a:pt x="2406" y="1477"/>
                  </a:cubicBezTo>
                  <a:lnTo>
                    <a:pt x="2013" y="1084"/>
                  </a:lnTo>
                  <a:cubicBezTo>
                    <a:pt x="1940" y="1005"/>
                    <a:pt x="1846" y="966"/>
                    <a:pt x="1752" y="966"/>
                  </a:cubicBezTo>
                  <a:cubicBezTo>
                    <a:pt x="1661" y="966"/>
                    <a:pt x="1571" y="1002"/>
                    <a:pt x="1501" y="1072"/>
                  </a:cubicBezTo>
                  <a:lnTo>
                    <a:pt x="1096" y="1477"/>
                  </a:lnTo>
                  <a:cubicBezTo>
                    <a:pt x="1049" y="1524"/>
                    <a:pt x="1025" y="1560"/>
                    <a:pt x="1001" y="1620"/>
                  </a:cubicBezTo>
                  <a:cubicBezTo>
                    <a:pt x="942" y="1751"/>
                    <a:pt x="965" y="1917"/>
                    <a:pt x="1073" y="2036"/>
                  </a:cubicBezTo>
                  <a:lnTo>
                    <a:pt x="1465" y="2417"/>
                  </a:lnTo>
                  <a:cubicBezTo>
                    <a:pt x="1215" y="2775"/>
                    <a:pt x="1037" y="3179"/>
                    <a:pt x="942" y="3596"/>
                  </a:cubicBezTo>
                  <a:lnTo>
                    <a:pt x="965" y="3596"/>
                  </a:lnTo>
                  <a:cubicBezTo>
                    <a:pt x="953" y="3644"/>
                    <a:pt x="942" y="3691"/>
                    <a:pt x="930" y="3739"/>
                  </a:cubicBezTo>
                  <a:lnTo>
                    <a:pt x="370" y="3739"/>
                  </a:lnTo>
                  <a:cubicBezTo>
                    <a:pt x="215" y="3739"/>
                    <a:pt x="84" y="3834"/>
                    <a:pt x="25" y="3977"/>
                  </a:cubicBezTo>
                  <a:cubicBezTo>
                    <a:pt x="25" y="4001"/>
                    <a:pt x="13" y="4025"/>
                    <a:pt x="13" y="4049"/>
                  </a:cubicBezTo>
                  <a:cubicBezTo>
                    <a:pt x="13" y="4072"/>
                    <a:pt x="1" y="4084"/>
                    <a:pt x="1" y="4108"/>
                  </a:cubicBezTo>
                  <a:cubicBezTo>
                    <a:pt x="1" y="4108"/>
                    <a:pt x="1" y="4120"/>
                    <a:pt x="1" y="4120"/>
                  </a:cubicBezTo>
                  <a:lnTo>
                    <a:pt x="1" y="4394"/>
                  </a:lnTo>
                  <a:lnTo>
                    <a:pt x="1" y="4680"/>
                  </a:lnTo>
                  <a:cubicBezTo>
                    <a:pt x="1" y="4680"/>
                    <a:pt x="1" y="4680"/>
                    <a:pt x="1" y="4692"/>
                  </a:cubicBezTo>
                  <a:cubicBezTo>
                    <a:pt x="1" y="4715"/>
                    <a:pt x="13" y="4727"/>
                    <a:pt x="13" y="4739"/>
                  </a:cubicBezTo>
                  <a:cubicBezTo>
                    <a:pt x="25" y="4775"/>
                    <a:pt x="25" y="4799"/>
                    <a:pt x="25" y="4822"/>
                  </a:cubicBezTo>
                  <a:cubicBezTo>
                    <a:pt x="84" y="4965"/>
                    <a:pt x="215" y="5061"/>
                    <a:pt x="370" y="5061"/>
                  </a:cubicBezTo>
                  <a:lnTo>
                    <a:pt x="930" y="5061"/>
                  </a:lnTo>
                  <a:cubicBezTo>
                    <a:pt x="942" y="5108"/>
                    <a:pt x="953" y="5156"/>
                    <a:pt x="965" y="5203"/>
                  </a:cubicBezTo>
                  <a:lnTo>
                    <a:pt x="942" y="5203"/>
                  </a:lnTo>
                  <a:cubicBezTo>
                    <a:pt x="1037" y="5620"/>
                    <a:pt x="1215" y="6013"/>
                    <a:pt x="1465" y="6382"/>
                  </a:cubicBezTo>
                  <a:lnTo>
                    <a:pt x="1073" y="6763"/>
                  </a:lnTo>
                  <a:cubicBezTo>
                    <a:pt x="965" y="6870"/>
                    <a:pt x="942" y="7037"/>
                    <a:pt x="1001" y="7180"/>
                  </a:cubicBezTo>
                  <a:cubicBezTo>
                    <a:pt x="1025" y="7228"/>
                    <a:pt x="1049" y="7275"/>
                    <a:pt x="1096" y="7311"/>
                  </a:cubicBezTo>
                  <a:lnTo>
                    <a:pt x="1501" y="7716"/>
                  </a:lnTo>
                  <a:cubicBezTo>
                    <a:pt x="1573" y="7787"/>
                    <a:pt x="1665" y="7823"/>
                    <a:pt x="1757" y="7823"/>
                  </a:cubicBezTo>
                  <a:cubicBezTo>
                    <a:pt x="1849" y="7823"/>
                    <a:pt x="1942" y="7787"/>
                    <a:pt x="2013" y="7716"/>
                  </a:cubicBezTo>
                  <a:lnTo>
                    <a:pt x="2406" y="7323"/>
                  </a:lnTo>
                  <a:cubicBezTo>
                    <a:pt x="2811" y="7597"/>
                    <a:pt x="3251" y="7763"/>
                    <a:pt x="3704" y="7859"/>
                  </a:cubicBezTo>
                  <a:lnTo>
                    <a:pt x="3704" y="8406"/>
                  </a:lnTo>
                  <a:cubicBezTo>
                    <a:pt x="3704" y="8561"/>
                    <a:pt x="3799" y="8692"/>
                    <a:pt x="3942" y="8752"/>
                  </a:cubicBezTo>
                  <a:cubicBezTo>
                    <a:pt x="3990" y="8775"/>
                    <a:pt x="4049" y="8787"/>
                    <a:pt x="4109" y="8787"/>
                  </a:cubicBezTo>
                  <a:lnTo>
                    <a:pt x="4680" y="8787"/>
                  </a:lnTo>
                  <a:cubicBezTo>
                    <a:pt x="4883" y="8787"/>
                    <a:pt x="5049" y="8621"/>
                    <a:pt x="5049" y="8418"/>
                  </a:cubicBezTo>
                  <a:lnTo>
                    <a:pt x="5037" y="7847"/>
                  </a:lnTo>
                  <a:cubicBezTo>
                    <a:pt x="5502" y="7763"/>
                    <a:pt x="5942" y="7585"/>
                    <a:pt x="6347" y="7311"/>
                  </a:cubicBezTo>
                  <a:lnTo>
                    <a:pt x="6740" y="7704"/>
                  </a:lnTo>
                  <a:cubicBezTo>
                    <a:pt x="6811" y="7775"/>
                    <a:pt x="6919" y="7811"/>
                    <a:pt x="7014" y="7811"/>
                  </a:cubicBezTo>
                  <a:cubicBezTo>
                    <a:pt x="7026" y="7811"/>
                    <a:pt x="7038" y="7799"/>
                    <a:pt x="7049" y="7799"/>
                  </a:cubicBezTo>
                  <a:cubicBezTo>
                    <a:pt x="7085" y="7799"/>
                    <a:pt x="7109" y="7799"/>
                    <a:pt x="7133" y="7787"/>
                  </a:cubicBezTo>
                  <a:cubicBezTo>
                    <a:pt x="7180" y="7763"/>
                    <a:pt x="7240" y="7740"/>
                    <a:pt x="7276" y="7692"/>
                  </a:cubicBezTo>
                  <a:lnTo>
                    <a:pt x="7681" y="7287"/>
                  </a:lnTo>
                  <a:cubicBezTo>
                    <a:pt x="7823" y="7144"/>
                    <a:pt x="7823" y="6918"/>
                    <a:pt x="7681" y="6775"/>
                  </a:cubicBezTo>
                  <a:lnTo>
                    <a:pt x="7669" y="6763"/>
                  </a:lnTo>
                  <a:cubicBezTo>
                    <a:pt x="7669" y="6763"/>
                    <a:pt x="7669" y="6763"/>
                    <a:pt x="7669" y="6751"/>
                  </a:cubicBezTo>
                  <a:lnTo>
                    <a:pt x="7288" y="6370"/>
                  </a:lnTo>
                  <a:cubicBezTo>
                    <a:pt x="7538" y="6013"/>
                    <a:pt x="7704" y="5608"/>
                    <a:pt x="7800" y="5192"/>
                  </a:cubicBezTo>
                  <a:lnTo>
                    <a:pt x="7788" y="5192"/>
                  </a:lnTo>
                  <a:cubicBezTo>
                    <a:pt x="7800" y="5144"/>
                    <a:pt x="7811" y="5108"/>
                    <a:pt x="7823" y="5061"/>
                  </a:cubicBezTo>
                  <a:lnTo>
                    <a:pt x="8383" y="5061"/>
                  </a:lnTo>
                  <a:cubicBezTo>
                    <a:pt x="8585" y="5061"/>
                    <a:pt x="8752" y="4894"/>
                    <a:pt x="8752" y="4692"/>
                  </a:cubicBezTo>
                  <a:lnTo>
                    <a:pt x="8752" y="4394"/>
                  </a:lnTo>
                  <a:lnTo>
                    <a:pt x="8752" y="4108"/>
                  </a:lnTo>
                  <a:cubicBezTo>
                    <a:pt x="8752" y="3906"/>
                    <a:pt x="8585" y="3739"/>
                    <a:pt x="8383" y="3739"/>
                  </a:cubicBezTo>
                  <a:lnTo>
                    <a:pt x="7823" y="3739"/>
                  </a:lnTo>
                  <a:cubicBezTo>
                    <a:pt x="7811" y="3691"/>
                    <a:pt x="7800" y="3656"/>
                    <a:pt x="7788" y="3608"/>
                  </a:cubicBezTo>
                  <a:lnTo>
                    <a:pt x="7800" y="3608"/>
                  </a:lnTo>
                  <a:cubicBezTo>
                    <a:pt x="7704" y="3191"/>
                    <a:pt x="7538" y="2787"/>
                    <a:pt x="7288" y="2417"/>
                  </a:cubicBezTo>
                  <a:lnTo>
                    <a:pt x="7669" y="2036"/>
                  </a:lnTo>
                  <a:cubicBezTo>
                    <a:pt x="7669" y="2036"/>
                    <a:pt x="7669" y="2025"/>
                    <a:pt x="7669" y="2025"/>
                  </a:cubicBezTo>
                  <a:lnTo>
                    <a:pt x="7681" y="2025"/>
                  </a:lnTo>
                  <a:cubicBezTo>
                    <a:pt x="7823" y="1882"/>
                    <a:pt x="7823" y="1644"/>
                    <a:pt x="7681" y="1501"/>
                  </a:cubicBezTo>
                  <a:lnTo>
                    <a:pt x="7276" y="1096"/>
                  </a:lnTo>
                  <a:cubicBezTo>
                    <a:pt x="7240" y="1060"/>
                    <a:pt x="7180" y="1024"/>
                    <a:pt x="7133" y="1012"/>
                  </a:cubicBezTo>
                  <a:cubicBezTo>
                    <a:pt x="7109" y="1001"/>
                    <a:pt x="7085" y="1001"/>
                    <a:pt x="7049" y="1001"/>
                  </a:cubicBezTo>
                  <a:cubicBezTo>
                    <a:pt x="7038" y="989"/>
                    <a:pt x="7026" y="989"/>
                    <a:pt x="7014" y="989"/>
                  </a:cubicBezTo>
                  <a:cubicBezTo>
                    <a:pt x="6919" y="989"/>
                    <a:pt x="6811" y="1012"/>
                    <a:pt x="6740" y="1096"/>
                  </a:cubicBezTo>
                  <a:lnTo>
                    <a:pt x="6347" y="1489"/>
                  </a:lnTo>
                  <a:cubicBezTo>
                    <a:pt x="5942" y="1215"/>
                    <a:pt x="5502" y="1036"/>
                    <a:pt x="5037" y="941"/>
                  </a:cubicBezTo>
                  <a:lnTo>
                    <a:pt x="5049" y="381"/>
                  </a:lnTo>
                  <a:cubicBezTo>
                    <a:pt x="5049" y="179"/>
                    <a:pt x="4883" y="12"/>
                    <a:pt x="4680" y="12"/>
                  </a:cubicBezTo>
                  <a:lnTo>
                    <a:pt x="410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3819513" y="2678400"/>
              <a:ext cx="1379075" cy="531050"/>
            </a:xfrm>
            <a:custGeom>
              <a:avLst/>
              <a:gdLst/>
              <a:ahLst/>
              <a:cxnLst/>
              <a:rect l="l" t="t" r="r" b="b"/>
              <a:pathLst>
                <a:path w="55163" h="21242" extrusionOk="0">
                  <a:moveTo>
                    <a:pt x="1" y="1"/>
                  </a:moveTo>
                  <a:lnTo>
                    <a:pt x="1" y="18206"/>
                  </a:lnTo>
                  <a:lnTo>
                    <a:pt x="22611" y="18206"/>
                  </a:lnTo>
                  <a:lnTo>
                    <a:pt x="25647" y="21242"/>
                  </a:lnTo>
                  <a:lnTo>
                    <a:pt x="28695" y="18206"/>
                  </a:lnTo>
                  <a:lnTo>
                    <a:pt x="46066" y="18206"/>
                  </a:lnTo>
                  <a:cubicBezTo>
                    <a:pt x="51090" y="18206"/>
                    <a:pt x="55162" y="14134"/>
                    <a:pt x="55162" y="9097"/>
                  </a:cubicBezTo>
                  <a:cubicBezTo>
                    <a:pt x="55162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4081775" y="1980713"/>
              <a:ext cx="759900" cy="2043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1994" name="Google Shape;1994;p37"/>
          <p:cNvGrpSpPr/>
          <p:nvPr/>
        </p:nvGrpSpPr>
        <p:grpSpPr>
          <a:xfrm>
            <a:off x="2749663" y="1272575"/>
            <a:ext cx="1379050" cy="3281670"/>
            <a:chOff x="2646163" y="1272575"/>
            <a:chExt cx="1379050" cy="3281670"/>
          </a:xfrm>
        </p:grpSpPr>
        <p:sp>
          <p:nvSpPr>
            <p:cNvPr id="1995" name="Google Shape;1995;p37"/>
            <p:cNvSpPr/>
            <p:nvPr/>
          </p:nvSpPr>
          <p:spPr>
            <a:xfrm rot="10800000">
              <a:off x="3074788" y="4003470"/>
              <a:ext cx="514375" cy="550775"/>
            </a:xfrm>
            <a:custGeom>
              <a:avLst/>
              <a:gdLst/>
              <a:ahLst/>
              <a:cxnLst/>
              <a:rect l="l" t="t" r="r" b="b"/>
              <a:pathLst>
                <a:path w="20575" h="22031" extrusionOk="0">
                  <a:moveTo>
                    <a:pt x="10347" y="3730"/>
                  </a:moveTo>
                  <a:cubicBezTo>
                    <a:pt x="13431" y="3730"/>
                    <a:pt x="15931" y="6231"/>
                    <a:pt x="15931" y="9314"/>
                  </a:cubicBezTo>
                  <a:cubicBezTo>
                    <a:pt x="15943" y="12410"/>
                    <a:pt x="13431" y="14910"/>
                    <a:pt x="10347" y="14910"/>
                  </a:cubicBezTo>
                  <a:cubicBezTo>
                    <a:pt x="7251" y="14910"/>
                    <a:pt x="4751" y="12410"/>
                    <a:pt x="4751" y="9314"/>
                  </a:cubicBezTo>
                  <a:cubicBezTo>
                    <a:pt x="4751" y="6231"/>
                    <a:pt x="7251" y="3730"/>
                    <a:pt x="10347" y="3730"/>
                  </a:cubicBezTo>
                  <a:close/>
                  <a:moveTo>
                    <a:pt x="10287" y="1"/>
                  </a:moveTo>
                  <a:cubicBezTo>
                    <a:pt x="7891" y="1"/>
                    <a:pt x="5495" y="915"/>
                    <a:pt x="3667" y="2742"/>
                  </a:cubicBezTo>
                  <a:cubicBezTo>
                    <a:pt x="0" y="6397"/>
                    <a:pt x="0" y="12327"/>
                    <a:pt x="3667" y="15994"/>
                  </a:cubicBezTo>
                  <a:cubicBezTo>
                    <a:pt x="4810" y="17137"/>
                    <a:pt x="6180" y="17923"/>
                    <a:pt x="7632" y="18351"/>
                  </a:cubicBezTo>
                  <a:lnTo>
                    <a:pt x="10287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74" y="12327"/>
                    <a:pt x="20574" y="6397"/>
                    <a:pt x="16907" y="2742"/>
                  </a:cubicBezTo>
                  <a:cubicBezTo>
                    <a:pt x="15080" y="915"/>
                    <a:pt x="12683" y="1"/>
                    <a:pt x="1028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888163" y="1272575"/>
              <a:ext cx="947450" cy="192325"/>
            </a:xfrm>
            <a:custGeom>
              <a:avLst/>
              <a:gdLst/>
              <a:ahLst/>
              <a:cxnLst/>
              <a:rect l="l" t="t" r="r" b="b"/>
              <a:pathLst>
                <a:path w="37898" h="7693" extrusionOk="0">
                  <a:moveTo>
                    <a:pt x="3512" y="1"/>
                  </a:moveTo>
                  <a:cubicBezTo>
                    <a:pt x="1572" y="1"/>
                    <a:pt x="0" y="1584"/>
                    <a:pt x="0" y="3525"/>
                  </a:cubicBezTo>
                  <a:lnTo>
                    <a:pt x="0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6" y="1"/>
                    <a:pt x="3437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888175" y="1422000"/>
              <a:ext cx="947450" cy="1264500"/>
            </a:xfrm>
            <a:custGeom>
              <a:avLst/>
              <a:gdLst/>
              <a:ahLst/>
              <a:cxnLst/>
              <a:rect l="l" t="t" r="r" b="b"/>
              <a:pathLst>
                <a:path w="37898" h="54687" extrusionOk="0">
                  <a:moveTo>
                    <a:pt x="0" y="1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384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2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031913" y="2164154"/>
              <a:ext cx="647125" cy="8650"/>
            </a:xfrm>
            <a:custGeom>
              <a:avLst/>
              <a:gdLst/>
              <a:ahLst/>
              <a:cxnLst/>
              <a:rect l="l" t="t" r="r" b="b"/>
              <a:pathLst>
                <a:path w="25885" h="346" extrusionOk="0">
                  <a:moveTo>
                    <a:pt x="1" y="1"/>
                  </a:moveTo>
                  <a:lnTo>
                    <a:pt x="1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257238" y="2289075"/>
              <a:ext cx="204225" cy="204225"/>
            </a:xfrm>
            <a:custGeom>
              <a:avLst/>
              <a:gdLst/>
              <a:ahLst/>
              <a:cxnLst/>
              <a:rect l="l" t="t" r="r" b="b"/>
              <a:pathLst>
                <a:path w="8169" h="8169" extrusionOk="0">
                  <a:moveTo>
                    <a:pt x="4132" y="1286"/>
                  </a:moveTo>
                  <a:cubicBezTo>
                    <a:pt x="4454" y="1286"/>
                    <a:pt x="4454" y="1298"/>
                    <a:pt x="4454" y="1644"/>
                  </a:cubicBezTo>
                  <a:cubicBezTo>
                    <a:pt x="4454" y="1894"/>
                    <a:pt x="4454" y="1894"/>
                    <a:pt x="4692" y="1929"/>
                  </a:cubicBezTo>
                  <a:cubicBezTo>
                    <a:pt x="4882" y="1965"/>
                    <a:pt x="5061" y="2013"/>
                    <a:pt x="5240" y="2096"/>
                  </a:cubicBezTo>
                  <a:cubicBezTo>
                    <a:pt x="5335" y="2132"/>
                    <a:pt x="5371" y="2203"/>
                    <a:pt x="5347" y="2298"/>
                  </a:cubicBezTo>
                  <a:cubicBezTo>
                    <a:pt x="5299" y="2453"/>
                    <a:pt x="5263" y="2608"/>
                    <a:pt x="5204" y="2751"/>
                  </a:cubicBezTo>
                  <a:cubicBezTo>
                    <a:pt x="5180" y="2846"/>
                    <a:pt x="5156" y="2894"/>
                    <a:pt x="5097" y="2894"/>
                  </a:cubicBezTo>
                  <a:cubicBezTo>
                    <a:pt x="5061" y="2894"/>
                    <a:pt x="5025" y="2870"/>
                    <a:pt x="4978" y="2858"/>
                  </a:cubicBezTo>
                  <a:cubicBezTo>
                    <a:pt x="4740" y="2739"/>
                    <a:pt x="4489" y="2679"/>
                    <a:pt x="4216" y="2679"/>
                  </a:cubicBezTo>
                  <a:lnTo>
                    <a:pt x="4120" y="2679"/>
                  </a:lnTo>
                  <a:cubicBezTo>
                    <a:pt x="4037" y="2691"/>
                    <a:pt x="3954" y="2691"/>
                    <a:pt x="3882" y="2727"/>
                  </a:cubicBezTo>
                  <a:cubicBezTo>
                    <a:pt x="3620" y="2846"/>
                    <a:pt x="3585" y="3132"/>
                    <a:pt x="3799" y="3311"/>
                  </a:cubicBezTo>
                  <a:cubicBezTo>
                    <a:pt x="3918" y="3406"/>
                    <a:pt x="4049" y="3465"/>
                    <a:pt x="4180" y="3525"/>
                  </a:cubicBezTo>
                  <a:cubicBezTo>
                    <a:pt x="4406" y="3620"/>
                    <a:pt x="4644" y="3715"/>
                    <a:pt x="4859" y="3834"/>
                  </a:cubicBezTo>
                  <a:cubicBezTo>
                    <a:pt x="5561" y="4215"/>
                    <a:pt x="5752" y="5096"/>
                    <a:pt x="5251" y="5692"/>
                  </a:cubicBezTo>
                  <a:cubicBezTo>
                    <a:pt x="5073" y="5906"/>
                    <a:pt x="4847" y="6049"/>
                    <a:pt x="4573" y="6132"/>
                  </a:cubicBezTo>
                  <a:cubicBezTo>
                    <a:pt x="4454" y="6156"/>
                    <a:pt x="4406" y="6228"/>
                    <a:pt x="4406" y="6347"/>
                  </a:cubicBezTo>
                  <a:cubicBezTo>
                    <a:pt x="4418" y="6466"/>
                    <a:pt x="4406" y="6585"/>
                    <a:pt x="4406" y="6704"/>
                  </a:cubicBezTo>
                  <a:cubicBezTo>
                    <a:pt x="4406" y="6811"/>
                    <a:pt x="4359" y="6870"/>
                    <a:pt x="4251" y="6870"/>
                  </a:cubicBezTo>
                  <a:cubicBezTo>
                    <a:pt x="4180" y="6882"/>
                    <a:pt x="4108" y="6882"/>
                    <a:pt x="4037" y="6882"/>
                  </a:cubicBezTo>
                  <a:cubicBezTo>
                    <a:pt x="3978" y="6882"/>
                    <a:pt x="3918" y="6882"/>
                    <a:pt x="3858" y="6870"/>
                  </a:cubicBezTo>
                  <a:cubicBezTo>
                    <a:pt x="3751" y="6870"/>
                    <a:pt x="3692" y="6811"/>
                    <a:pt x="3692" y="6692"/>
                  </a:cubicBezTo>
                  <a:cubicBezTo>
                    <a:pt x="3692" y="6609"/>
                    <a:pt x="3692" y="6525"/>
                    <a:pt x="3692" y="6430"/>
                  </a:cubicBezTo>
                  <a:cubicBezTo>
                    <a:pt x="3692" y="6239"/>
                    <a:pt x="3680" y="6228"/>
                    <a:pt x="3501" y="6204"/>
                  </a:cubicBezTo>
                  <a:cubicBezTo>
                    <a:pt x="3251" y="6168"/>
                    <a:pt x="3025" y="6108"/>
                    <a:pt x="2799" y="6001"/>
                  </a:cubicBezTo>
                  <a:cubicBezTo>
                    <a:pt x="2632" y="5918"/>
                    <a:pt x="2608" y="5882"/>
                    <a:pt x="2668" y="5704"/>
                  </a:cubicBezTo>
                  <a:cubicBezTo>
                    <a:pt x="2704" y="5561"/>
                    <a:pt x="2739" y="5430"/>
                    <a:pt x="2775" y="5299"/>
                  </a:cubicBezTo>
                  <a:cubicBezTo>
                    <a:pt x="2811" y="5204"/>
                    <a:pt x="2835" y="5156"/>
                    <a:pt x="2894" y="5156"/>
                  </a:cubicBezTo>
                  <a:cubicBezTo>
                    <a:pt x="2918" y="5156"/>
                    <a:pt x="2954" y="5168"/>
                    <a:pt x="3013" y="5204"/>
                  </a:cubicBezTo>
                  <a:cubicBezTo>
                    <a:pt x="3251" y="5323"/>
                    <a:pt x="3513" y="5394"/>
                    <a:pt x="3775" y="5430"/>
                  </a:cubicBezTo>
                  <a:cubicBezTo>
                    <a:pt x="3823" y="5430"/>
                    <a:pt x="3870" y="5442"/>
                    <a:pt x="3918" y="5442"/>
                  </a:cubicBezTo>
                  <a:cubicBezTo>
                    <a:pt x="4037" y="5442"/>
                    <a:pt x="4168" y="5418"/>
                    <a:pt x="4287" y="5358"/>
                  </a:cubicBezTo>
                  <a:cubicBezTo>
                    <a:pt x="4585" y="5227"/>
                    <a:pt x="4632" y="4882"/>
                    <a:pt x="4382" y="4668"/>
                  </a:cubicBezTo>
                  <a:cubicBezTo>
                    <a:pt x="4287" y="4596"/>
                    <a:pt x="4192" y="4549"/>
                    <a:pt x="4097" y="4501"/>
                  </a:cubicBezTo>
                  <a:cubicBezTo>
                    <a:pt x="3823" y="4394"/>
                    <a:pt x="3549" y="4299"/>
                    <a:pt x="3311" y="4156"/>
                  </a:cubicBezTo>
                  <a:cubicBezTo>
                    <a:pt x="2906" y="3906"/>
                    <a:pt x="2644" y="3572"/>
                    <a:pt x="2680" y="3084"/>
                  </a:cubicBezTo>
                  <a:cubicBezTo>
                    <a:pt x="2715" y="2537"/>
                    <a:pt x="3025" y="2191"/>
                    <a:pt x="3537" y="2001"/>
                  </a:cubicBezTo>
                  <a:cubicBezTo>
                    <a:pt x="3739" y="1929"/>
                    <a:pt x="3739" y="1929"/>
                    <a:pt x="3739" y="1715"/>
                  </a:cubicBezTo>
                  <a:lnTo>
                    <a:pt x="3739" y="1489"/>
                  </a:lnTo>
                  <a:cubicBezTo>
                    <a:pt x="3751" y="1322"/>
                    <a:pt x="3775" y="1298"/>
                    <a:pt x="3942" y="1286"/>
                  </a:cubicBezTo>
                  <a:close/>
                  <a:moveTo>
                    <a:pt x="4085" y="1"/>
                  </a:moveTo>
                  <a:cubicBezTo>
                    <a:pt x="1822" y="1"/>
                    <a:pt x="1" y="1822"/>
                    <a:pt x="1" y="4084"/>
                  </a:cubicBezTo>
                  <a:cubicBezTo>
                    <a:pt x="1" y="6335"/>
                    <a:pt x="1822" y="8168"/>
                    <a:pt x="4085" y="8168"/>
                  </a:cubicBezTo>
                  <a:cubicBezTo>
                    <a:pt x="6335" y="8168"/>
                    <a:pt x="8169" y="6335"/>
                    <a:pt x="8169" y="4084"/>
                  </a:cubicBezTo>
                  <a:cubicBezTo>
                    <a:pt x="8169" y="1822"/>
                    <a:pt x="6335" y="1"/>
                    <a:pt x="40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2646163" y="2598050"/>
              <a:ext cx="1379050" cy="535500"/>
            </a:xfrm>
            <a:custGeom>
              <a:avLst/>
              <a:gdLst/>
              <a:ahLst/>
              <a:cxnLst/>
              <a:rect l="l" t="t" r="r" b="b"/>
              <a:pathLst>
                <a:path w="55162" h="21420" extrusionOk="0">
                  <a:moveTo>
                    <a:pt x="27778" y="0"/>
                  </a:moveTo>
                  <a:lnTo>
                    <a:pt x="24587" y="3191"/>
                  </a:lnTo>
                  <a:lnTo>
                    <a:pt x="24611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54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54" y="3215"/>
                  </a:cubicBezTo>
                  <a:lnTo>
                    <a:pt x="30945" y="3215"/>
                  </a:lnTo>
                  <a:lnTo>
                    <a:pt x="30968" y="3191"/>
                  </a:lnTo>
                  <a:lnTo>
                    <a:pt x="27778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2950550" y="3646757"/>
              <a:ext cx="759900" cy="204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sp>
        <p:nvSpPr>
          <p:cNvPr id="2002" name="Google Shape;2002;p3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03" name="Google Shape;2003;p37"/>
          <p:cNvGrpSpPr/>
          <p:nvPr/>
        </p:nvGrpSpPr>
        <p:grpSpPr>
          <a:xfrm>
            <a:off x="1714113" y="1277275"/>
            <a:ext cx="1251975" cy="3276970"/>
            <a:chOff x="1610613" y="1277275"/>
            <a:chExt cx="1251975" cy="3276970"/>
          </a:xfrm>
        </p:grpSpPr>
        <p:sp>
          <p:nvSpPr>
            <p:cNvPr id="2004" name="Google Shape;2004;p37"/>
            <p:cNvSpPr/>
            <p:nvPr/>
          </p:nvSpPr>
          <p:spPr>
            <a:xfrm>
              <a:off x="1945188" y="1277275"/>
              <a:ext cx="514375" cy="551050"/>
            </a:xfrm>
            <a:custGeom>
              <a:avLst/>
              <a:gdLst/>
              <a:ahLst/>
              <a:cxnLst/>
              <a:rect l="l" t="t" r="r" b="b"/>
              <a:pathLst>
                <a:path w="20575" h="22042" extrusionOk="0">
                  <a:moveTo>
                    <a:pt x="10347" y="3730"/>
                  </a:moveTo>
                  <a:cubicBezTo>
                    <a:pt x="13430" y="3730"/>
                    <a:pt x="15931" y="6230"/>
                    <a:pt x="15931" y="9326"/>
                  </a:cubicBezTo>
                  <a:cubicBezTo>
                    <a:pt x="15931" y="12410"/>
                    <a:pt x="13430" y="14922"/>
                    <a:pt x="10347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47" y="3730"/>
                  </a:cubicBezTo>
                  <a:close/>
                  <a:moveTo>
                    <a:pt x="10287" y="0"/>
                  </a:moveTo>
                  <a:cubicBezTo>
                    <a:pt x="7891" y="0"/>
                    <a:pt x="5495" y="914"/>
                    <a:pt x="3667" y="2742"/>
                  </a:cubicBezTo>
                  <a:cubicBezTo>
                    <a:pt x="0" y="6409"/>
                    <a:pt x="0" y="12338"/>
                    <a:pt x="3667" y="15993"/>
                  </a:cubicBezTo>
                  <a:cubicBezTo>
                    <a:pt x="4810" y="17136"/>
                    <a:pt x="6179" y="17922"/>
                    <a:pt x="7632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74" y="12338"/>
                    <a:pt x="20574" y="6409"/>
                    <a:pt x="16907" y="2742"/>
                  </a:cubicBezTo>
                  <a:cubicBezTo>
                    <a:pt x="15079" y="914"/>
                    <a:pt x="12683" y="0"/>
                    <a:pt x="1028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1730263" y="4361945"/>
              <a:ext cx="947475" cy="192300"/>
            </a:xfrm>
            <a:custGeom>
              <a:avLst/>
              <a:gdLst/>
              <a:ahLst/>
              <a:cxnLst/>
              <a:rect l="l" t="t" r="r" b="b"/>
              <a:pathLst>
                <a:path w="37899" h="7692" extrusionOk="0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2" y="7692"/>
                    <a:pt x="3513" y="7692"/>
                  </a:cubicBezTo>
                  <a:lnTo>
                    <a:pt x="34386" y="7692"/>
                  </a:lnTo>
                  <a:cubicBezTo>
                    <a:pt x="36327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1730275" y="2856674"/>
              <a:ext cx="947759" cy="1505369"/>
            </a:xfrm>
            <a:custGeom>
              <a:avLst/>
              <a:gdLst/>
              <a:ahLst/>
              <a:cxnLst/>
              <a:rect l="l" t="t" r="r" b="b"/>
              <a:pathLst>
                <a:path w="37899" h="54686" extrusionOk="0">
                  <a:moveTo>
                    <a:pt x="1" y="0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153238" y="4250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159488" y="4148541"/>
              <a:ext cx="69375" cy="29800"/>
            </a:xfrm>
            <a:custGeom>
              <a:avLst/>
              <a:gdLst/>
              <a:ahLst/>
              <a:cxnLst/>
              <a:rect l="l" t="t" r="r" b="b"/>
              <a:pathLst>
                <a:path w="2775" h="1192" extrusionOk="0">
                  <a:moveTo>
                    <a:pt x="1" y="0"/>
                  </a:moveTo>
                  <a:cubicBezTo>
                    <a:pt x="12" y="143"/>
                    <a:pt x="24" y="310"/>
                    <a:pt x="24" y="310"/>
                  </a:cubicBezTo>
                  <a:cubicBezTo>
                    <a:pt x="24" y="464"/>
                    <a:pt x="108" y="762"/>
                    <a:pt x="644" y="941"/>
                  </a:cubicBezTo>
                  <a:cubicBezTo>
                    <a:pt x="703" y="1036"/>
                    <a:pt x="786" y="1084"/>
                    <a:pt x="882" y="1155"/>
                  </a:cubicBezTo>
                  <a:cubicBezTo>
                    <a:pt x="929" y="1187"/>
                    <a:pt x="977" y="1192"/>
                    <a:pt x="1025" y="1192"/>
                  </a:cubicBezTo>
                  <a:cubicBezTo>
                    <a:pt x="1048" y="1192"/>
                    <a:pt x="1072" y="1191"/>
                    <a:pt x="1096" y="1191"/>
                  </a:cubicBezTo>
                  <a:lnTo>
                    <a:pt x="1679" y="1191"/>
                  </a:lnTo>
                  <a:cubicBezTo>
                    <a:pt x="1751" y="1191"/>
                    <a:pt x="1822" y="1191"/>
                    <a:pt x="1894" y="1155"/>
                  </a:cubicBezTo>
                  <a:cubicBezTo>
                    <a:pt x="1989" y="1084"/>
                    <a:pt x="2060" y="1012"/>
                    <a:pt x="2120" y="917"/>
                  </a:cubicBezTo>
                  <a:cubicBezTo>
                    <a:pt x="2656" y="738"/>
                    <a:pt x="2739" y="441"/>
                    <a:pt x="2739" y="286"/>
                  </a:cubicBezTo>
                  <a:cubicBezTo>
                    <a:pt x="2739" y="286"/>
                    <a:pt x="2763" y="155"/>
                    <a:pt x="27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2119313" y="3966066"/>
              <a:ext cx="149750" cy="164025"/>
            </a:xfrm>
            <a:custGeom>
              <a:avLst/>
              <a:gdLst/>
              <a:ahLst/>
              <a:cxnLst/>
              <a:rect l="l" t="t" r="r" b="b"/>
              <a:pathLst>
                <a:path w="5990" h="6561" extrusionOk="0">
                  <a:moveTo>
                    <a:pt x="3001" y="1346"/>
                  </a:moveTo>
                  <a:cubicBezTo>
                    <a:pt x="3286" y="1346"/>
                    <a:pt x="3453" y="1501"/>
                    <a:pt x="3453" y="1786"/>
                  </a:cubicBezTo>
                  <a:lnTo>
                    <a:pt x="3453" y="2465"/>
                  </a:lnTo>
                  <a:cubicBezTo>
                    <a:pt x="3453" y="2548"/>
                    <a:pt x="3441" y="2644"/>
                    <a:pt x="3429" y="2727"/>
                  </a:cubicBezTo>
                  <a:lnTo>
                    <a:pt x="3251" y="4084"/>
                  </a:lnTo>
                  <a:cubicBezTo>
                    <a:pt x="3227" y="4251"/>
                    <a:pt x="3143" y="4299"/>
                    <a:pt x="3001" y="4299"/>
                  </a:cubicBezTo>
                  <a:cubicBezTo>
                    <a:pt x="2846" y="4299"/>
                    <a:pt x="2762" y="4251"/>
                    <a:pt x="2739" y="4084"/>
                  </a:cubicBezTo>
                  <a:lnTo>
                    <a:pt x="2572" y="2727"/>
                  </a:lnTo>
                  <a:cubicBezTo>
                    <a:pt x="2560" y="2644"/>
                    <a:pt x="2548" y="2548"/>
                    <a:pt x="2548" y="2465"/>
                  </a:cubicBezTo>
                  <a:lnTo>
                    <a:pt x="2548" y="1786"/>
                  </a:lnTo>
                  <a:lnTo>
                    <a:pt x="2560" y="1786"/>
                  </a:lnTo>
                  <a:cubicBezTo>
                    <a:pt x="2560" y="1501"/>
                    <a:pt x="2715" y="1346"/>
                    <a:pt x="3001" y="1346"/>
                  </a:cubicBezTo>
                  <a:close/>
                  <a:moveTo>
                    <a:pt x="3001" y="4668"/>
                  </a:moveTo>
                  <a:cubicBezTo>
                    <a:pt x="3251" y="4668"/>
                    <a:pt x="3465" y="4882"/>
                    <a:pt x="3465" y="5144"/>
                  </a:cubicBezTo>
                  <a:cubicBezTo>
                    <a:pt x="3465" y="5406"/>
                    <a:pt x="3251" y="5620"/>
                    <a:pt x="3001" y="5620"/>
                  </a:cubicBezTo>
                  <a:cubicBezTo>
                    <a:pt x="2739" y="5620"/>
                    <a:pt x="2524" y="5406"/>
                    <a:pt x="2524" y="5144"/>
                  </a:cubicBezTo>
                  <a:cubicBezTo>
                    <a:pt x="2524" y="4882"/>
                    <a:pt x="2739" y="4668"/>
                    <a:pt x="3001" y="4668"/>
                  </a:cubicBezTo>
                  <a:close/>
                  <a:moveTo>
                    <a:pt x="3001" y="1"/>
                  </a:moveTo>
                  <a:cubicBezTo>
                    <a:pt x="1346" y="1"/>
                    <a:pt x="0" y="1298"/>
                    <a:pt x="0" y="2894"/>
                  </a:cubicBezTo>
                  <a:cubicBezTo>
                    <a:pt x="0" y="3930"/>
                    <a:pt x="417" y="4549"/>
                    <a:pt x="727" y="5001"/>
                  </a:cubicBezTo>
                  <a:cubicBezTo>
                    <a:pt x="917" y="5287"/>
                    <a:pt x="1024" y="5454"/>
                    <a:pt x="1024" y="5620"/>
                  </a:cubicBezTo>
                  <a:cubicBezTo>
                    <a:pt x="1024" y="5918"/>
                    <a:pt x="1155" y="6180"/>
                    <a:pt x="1393" y="6418"/>
                  </a:cubicBezTo>
                  <a:cubicBezTo>
                    <a:pt x="1489" y="6513"/>
                    <a:pt x="1631" y="6561"/>
                    <a:pt x="1774" y="6561"/>
                  </a:cubicBezTo>
                  <a:lnTo>
                    <a:pt x="4215" y="6561"/>
                  </a:lnTo>
                  <a:cubicBezTo>
                    <a:pt x="4358" y="6561"/>
                    <a:pt x="4501" y="6513"/>
                    <a:pt x="4596" y="6418"/>
                  </a:cubicBezTo>
                  <a:cubicBezTo>
                    <a:pt x="4834" y="6180"/>
                    <a:pt x="4965" y="5906"/>
                    <a:pt x="4965" y="5608"/>
                  </a:cubicBezTo>
                  <a:cubicBezTo>
                    <a:pt x="4965" y="5442"/>
                    <a:pt x="5072" y="5275"/>
                    <a:pt x="5263" y="5001"/>
                  </a:cubicBezTo>
                  <a:cubicBezTo>
                    <a:pt x="5572" y="4549"/>
                    <a:pt x="5989" y="3930"/>
                    <a:pt x="5989" y="2894"/>
                  </a:cubicBezTo>
                  <a:cubicBezTo>
                    <a:pt x="5989" y="1298"/>
                    <a:pt x="4644" y="1"/>
                    <a:pt x="300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1874338" y="3835232"/>
              <a:ext cx="646825" cy="8650"/>
            </a:xfrm>
            <a:custGeom>
              <a:avLst/>
              <a:gdLst/>
              <a:ahLst/>
              <a:cxnLst/>
              <a:rect l="l" t="t" r="r" b="b"/>
              <a:pathLst>
                <a:path w="25873" h="346" extrusionOk="0">
                  <a:moveTo>
                    <a:pt x="0" y="0"/>
                  </a:moveTo>
                  <a:lnTo>
                    <a:pt x="0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610613" y="2678400"/>
              <a:ext cx="1251975" cy="531050"/>
            </a:xfrm>
            <a:custGeom>
              <a:avLst/>
              <a:gdLst/>
              <a:ahLst/>
              <a:cxnLst/>
              <a:rect l="l" t="t" r="r" b="b"/>
              <a:pathLst>
                <a:path w="50079" h="21242" extrusionOk="0">
                  <a:moveTo>
                    <a:pt x="9097" y="1"/>
                  </a:moveTo>
                  <a:cubicBezTo>
                    <a:pt x="4072" y="1"/>
                    <a:pt x="0" y="4073"/>
                    <a:pt x="0" y="9097"/>
                  </a:cubicBezTo>
                  <a:cubicBezTo>
                    <a:pt x="0" y="14134"/>
                    <a:pt x="4072" y="18206"/>
                    <a:pt x="9097" y="18206"/>
                  </a:cubicBezTo>
                  <a:lnTo>
                    <a:pt x="20598" y="18206"/>
                  </a:lnTo>
                  <a:lnTo>
                    <a:pt x="23634" y="21242"/>
                  </a:lnTo>
                  <a:lnTo>
                    <a:pt x="26682" y="18206"/>
                  </a:lnTo>
                  <a:lnTo>
                    <a:pt x="40982" y="18206"/>
                  </a:lnTo>
                  <a:cubicBezTo>
                    <a:pt x="46006" y="18206"/>
                    <a:pt x="50078" y="14134"/>
                    <a:pt x="50078" y="9097"/>
                  </a:cubicBezTo>
                  <a:cubicBezTo>
                    <a:pt x="50078" y="4073"/>
                    <a:pt x="46006" y="1"/>
                    <a:pt x="409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1828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22438" y="1980713"/>
              <a:ext cx="759900" cy="204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18" name="Google Shape;2018;p38"/>
          <p:cNvGrpSpPr/>
          <p:nvPr/>
        </p:nvGrpSpPr>
        <p:grpSpPr>
          <a:xfrm>
            <a:off x="2016926" y="3042260"/>
            <a:ext cx="1119640" cy="1161146"/>
            <a:chOff x="2016926" y="3042260"/>
            <a:chExt cx="1119640" cy="1161146"/>
          </a:xfrm>
        </p:grpSpPr>
        <p:sp>
          <p:nvSpPr>
            <p:cNvPr id="2019" name="Google Shape;2019;p38"/>
            <p:cNvSpPr/>
            <p:nvPr/>
          </p:nvSpPr>
          <p:spPr>
            <a:xfrm>
              <a:off x="2502900" y="3868488"/>
              <a:ext cx="147572" cy="147293"/>
            </a:xfrm>
            <a:custGeom>
              <a:avLst/>
              <a:gdLst/>
              <a:ahLst/>
              <a:cxnLst/>
              <a:rect l="l" t="t" r="r" b="b"/>
              <a:pathLst>
                <a:path w="6883" h="6870" extrusionOk="0">
                  <a:moveTo>
                    <a:pt x="3442" y="1048"/>
                  </a:moveTo>
                  <a:cubicBezTo>
                    <a:pt x="4751" y="1048"/>
                    <a:pt x="5823" y="2119"/>
                    <a:pt x="5823" y="3429"/>
                  </a:cubicBezTo>
                  <a:cubicBezTo>
                    <a:pt x="5823" y="4751"/>
                    <a:pt x="4751" y="5822"/>
                    <a:pt x="3442" y="5822"/>
                  </a:cubicBezTo>
                  <a:cubicBezTo>
                    <a:pt x="2120" y="5822"/>
                    <a:pt x="1060" y="4751"/>
                    <a:pt x="1060" y="3429"/>
                  </a:cubicBezTo>
                  <a:cubicBezTo>
                    <a:pt x="1060" y="2119"/>
                    <a:pt x="2120" y="1048"/>
                    <a:pt x="3442" y="1048"/>
                  </a:cubicBezTo>
                  <a:close/>
                  <a:moveTo>
                    <a:pt x="3442" y="0"/>
                  </a:moveTo>
                  <a:cubicBezTo>
                    <a:pt x="1549" y="0"/>
                    <a:pt x="1" y="1536"/>
                    <a:pt x="1" y="3429"/>
                  </a:cubicBezTo>
                  <a:cubicBezTo>
                    <a:pt x="1" y="5322"/>
                    <a:pt x="1549" y="6870"/>
                    <a:pt x="3442" y="6870"/>
                  </a:cubicBezTo>
                  <a:cubicBezTo>
                    <a:pt x="5335" y="6870"/>
                    <a:pt x="6883" y="5322"/>
                    <a:pt x="6883" y="3429"/>
                  </a:cubicBezTo>
                  <a:cubicBezTo>
                    <a:pt x="6883" y="1536"/>
                    <a:pt x="5335" y="0"/>
                    <a:pt x="3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2452371" y="4018551"/>
              <a:ext cx="248897" cy="184856"/>
            </a:xfrm>
            <a:custGeom>
              <a:avLst/>
              <a:gdLst/>
              <a:ahLst/>
              <a:cxnLst/>
              <a:rect l="l" t="t" r="r" b="b"/>
              <a:pathLst>
                <a:path w="11609" h="8622" extrusionOk="0">
                  <a:moveTo>
                    <a:pt x="5799" y="1061"/>
                  </a:moveTo>
                  <a:cubicBezTo>
                    <a:pt x="8430" y="1061"/>
                    <a:pt x="10561" y="3192"/>
                    <a:pt x="10561" y="5823"/>
                  </a:cubicBezTo>
                  <a:lnTo>
                    <a:pt x="10561" y="6549"/>
                  </a:lnTo>
                  <a:cubicBezTo>
                    <a:pt x="9073" y="7228"/>
                    <a:pt x="7436" y="7567"/>
                    <a:pt x="5799" y="7567"/>
                  </a:cubicBezTo>
                  <a:cubicBezTo>
                    <a:pt x="4162" y="7567"/>
                    <a:pt x="2524" y="7228"/>
                    <a:pt x="1036" y="6549"/>
                  </a:cubicBezTo>
                  <a:lnTo>
                    <a:pt x="1036" y="5823"/>
                  </a:lnTo>
                  <a:cubicBezTo>
                    <a:pt x="1036" y="3192"/>
                    <a:pt x="3167" y="1061"/>
                    <a:pt x="5799" y="1061"/>
                  </a:cubicBezTo>
                  <a:close/>
                  <a:moveTo>
                    <a:pt x="5799" y="1"/>
                  </a:moveTo>
                  <a:cubicBezTo>
                    <a:pt x="2584" y="1"/>
                    <a:pt x="0" y="2620"/>
                    <a:pt x="0" y="5823"/>
                  </a:cubicBezTo>
                  <a:lnTo>
                    <a:pt x="0" y="6883"/>
                  </a:lnTo>
                  <a:cubicBezTo>
                    <a:pt x="0" y="7085"/>
                    <a:pt x="107" y="7276"/>
                    <a:pt x="286" y="7359"/>
                  </a:cubicBezTo>
                  <a:cubicBezTo>
                    <a:pt x="2036" y="8204"/>
                    <a:pt x="3917" y="8621"/>
                    <a:pt x="5799" y="8621"/>
                  </a:cubicBezTo>
                  <a:cubicBezTo>
                    <a:pt x="7680" y="8621"/>
                    <a:pt x="9561" y="8204"/>
                    <a:pt x="11311" y="7359"/>
                  </a:cubicBezTo>
                  <a:cubicBezTo>
                    <a:pt x="11502" y="7276"/>
                    <a:pt x="11597" y="7085"/>
                    <a:pt x="11597" y="6883"/>
                  </a:cubicBezTo>
                  <a:lnTo>
                    <a:pt x="11597" y="5823"/>
                  </a:lnTo>
                  <a:cubicBezTo>
                    <a:pt x="11609" y="2620"/>
                    <a:pt x="9013" y="1"/>
                    <a:pt x="57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2508002" y="3367448"/>
              <a:ext cx="137109" cy="379852"/>
            </a:xfrm>
            <a:custGeom>
              <a:avLst/>
              <a:gdLst/>
              <a:ahLst/>
              <a:cxnLst/>
              <a:rect l="l" t="t" r="r" b="b"/>
              <a:pathLst>
                <a:path w="6395" h="17717" extrusionOk="0">
                  <a:moveTo>
                    <a:pt x="3204" y="12442"/>
                  </a:moveTo>
                  <a:cubicBezTo>
                    <a:pt x="4370" y="12442"/>
                    <a:pt x="5311" y="13383"/>
                    <a:pt x="5311" y="14550"/>
                  </a:cubicBezTo>
                  <a:cubicBezTo>
                    <a:pt x="5311" y="15716"/>
                    <a:pt x="4370" y="16669"/>
                    <a:pt x="3204" y="16669"/>
                  </a:cubicBezTo>
                  <a:cubicBezTo>
                    <a:pt x="2037" y="16669"/>
                    <a:pt x="1084" y="15716"/>
                    <a:pt x="1084" y="14550"/>
                  </a:cubicBezTo>
                  <a:cubicBezTo>
                    <a:pt x="1084" y="13383"/>
                    <a:pt x="2037" y="12442"/>
                    <a:pt x="3204" y="12442"/>
                  </a:cubicBezTo>
                  <a:close/>
                  <a:moveTo>
                    <a:pt x="2608" y="0"/>
                  </a:moveTo>
                  <a:lnTo>
                    <a:pt x="2608" y="11430"/>
                  </a:lnTo>
                  <a:cubicBezTo>
                    <a:pt x="1120" y="11680"/>
                    <a:pt x="1" y="12990"/>
                    <a:pt x="1" y="14550"/>
                  </a:cubicBezTo>
                  <a:cubicBezTo>
                    <a:pt x="1" y="16300"/>
                    <a:pt x="1442" y="17717"/>
                    <a:pt x="3180" y="17717"/>
                  </a:cubicBezTo>
                  <a:cubicBezTo>
                    <a:pt x="4930" y="17717"/>
                    <a:pt x="6395" y="16300"/>
                    <a:pt x="6395" y="14550"/>
                  </a:cubicBezTo>
                  <a:cubicBezTo>
                    <a:pt x="6395" y="12990"/>
                    <a:pt x="5287" y="11680"/>
                    <a:pt x="3799" y="11430"/>
                  </a:cubicBezTo>
                  <a:lnTo>
                    <a:pt x="379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2016926" y="3042260"/>
              <a:ext cx="1119640" cy="330862"/>
            </a:xfrm>
            <a:custGeom>
              <a:avLst/>
              <a:gdLst/>
              <a:ahLst/>
              <a:cxnLst/>
              <a:rect l="l" t="t" r="r" b="b"/>
              <a:pathLst>
                <a:path w="52222" h="15432" extrusionOk="0">
                  <a:moveTo>
                    <a:pt x="7704" y="1"/>
                  </a:moveTo>
                  <a:cubicBezTo>
                    <a:pt x="3453" y="1"/>
                    <a:pt x="0" y="3453"/>
                    <a:pt x="0" y="7716"/>
                  </a:cubicBezTo>
                  <a:cubicBezTo>
                    <a:pt x="0" y="11978"/>
                    <a:pt x="3453" y="15431"/>
                    <a:pt x="7704" y="15431"/>
                  </a:cubicBezTo>
                  <a:lnTo>
                    <a:pt x="52221" y="15431"/>
                  </a:lnTo>
                  <a:lnTo>
                    <a:pt x="5222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23" name="Google Shape;2023;p38"/>
          <p:cNvGrpSpPr/>
          <p:nvPr/>
        </p:nvGrpSpPr>
        <p:grpSpPr>
          <a:xfrm>
            <a:off x="2937337" y="2040180"/>
            <a:ext cx="1119876" cy="1332924"/>
            <a:chOff x="2937337" y="2040180"/>
            <a:chExt cx="1119876" cy="1332924"/>
          </a:xfrm>
        </p:grpSpPr>
        <p:sp>
          <p:nvSpPr>
            <p:cNvPr id="2024" name="Google Shape;2024;p38"/>
            <p:cNvSpPr/>
            <p:nvPr/>
          </p:nvSpPr>
          <p:spPr>
            <a:xfrm>
              <a:off x="3323517" y="2083077"/>
              <a:ext cx="301489" cy="301747"/>
            </a:xfrm>
            <a:custGeom>
              <a:avLst/>
              <a:gdLst/>
              <a:ahLst/>
              <a:cxnLst/>
              <a:rect l="l" t="t" r="r" b="b"/>
              <a:pathLst>
                <a:path w="14062" h="14074" extrusionOk="0">
                  <a:moveTo>
                    <a:pt x="6537" y="1084"/>
                  </a:moveTo>
                  <a:lnTo>
                    <a:pt x="6537" y="7037"/>
                  </a:lnTo>
                  <a:cubicBezTo>
                    <a:pt x="6537" y="7334"/>
                    <a:pt x="6739" y="7382"/>
                    <a:pt x="7037" y="7382"/>
                  </a:cubicBezTo>
                  <a:lnTo>
                    <a:pt x="12990" y="7382"/>
                  </a:lnTo>
                  <a:cubicBezTo>
                    <a:pt x="12728" y="10501"/>
                    <a:pt x="10156" y="12930"/>
                    <a:pt x="7037" y="12930"/>
                  </a:cubicBezTo>
                  <a:cubicBezTo>
                    <a:pt x="3727" y="12930"/>
                    <a:pt x="1060" y="10287"/>
                    <a:pt x="1060" y="6989"/>
                  </a:cubicBezTo>
                  <a:cubicBezTo>
                    <a:pt x="1060" y="3870"/>
                    <a:pt x="3417" y="1345"/>
                    <a:pt x="6537" y="1084"/>
                  </a:cubicBezTo>
                  <a:close/>
                  <a:moveTo>
                    <a:pt x="7037" y="0"/>
                  </a:moveTo>
                  <a:cubicBezTo>
                    <a:pt x="3167" y="0"/>
                    <a:pt x="0" y="3155"/>
                    <a:pt x="0" y="7037"/>
                  </a:cubicBezTo>
                  <a:cubicBezTo>
                    <a:pt x="0" y="10918"/>
                    <a:pt x="3155" y="14073"/>
                    <a:pt x="7037" y="14073"/>
                  </a:cubicBezTo>
                  <a:cubicBezTo>
                    <a:pt x="10918" y="14073"/>
                    <a:pt x="14062" y="10823"/>
                    <a:pt x="14062" y="6953"/>
                  </a:cubicBezTo>
                  <a:cubicBezTo>
                    <a:pt x="14062" y="6656"/>
                    <a:pt x="13835" y="6334"/>
                    <a:pt x="13538" y="6334"/>
                  </a:cubicBezTo>
                  <a:lnTo>
                    <a:pt x="7585" y="6334"/>
                  </a:lnTo>
                  <a:lnTo>
                    <a:pt x="7585" y="536"/>
                  </a:lnTo>
                  <a:cubicBezTo>
                    <a:pt x="7585" y="238"/>
                    <a:pt x="7335" y="0"/>
                    <a:pt x="7037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3508311" y="2040180"/>
              <a:ext cx="162365" cy="159578"/>
            </a:xfrm>
            <a:custGeom>
              <a:avLst/>
              <a:gdLst/>
              <a:ahLst/>
              <a:cxnLst/>
              <a:rect l="l" t="t" r="r" b="b"/>
              <a:pathLst>
                <a:path w="7573" h="7443" extrusionOk="0">
                  <a:moveTo>
                    <a:pt x="1048" y="1072"/>
                  </a:moveTo>
                  <a:cubicBezTo>
                    <a:pt x="4025" y="1322"/>
                    <a:pt x="6251" y="3418"/>
                    <a:pt x="6501" y="6394"/>
                  </a:cubicBezTo>
                  <a:lnTo>
                    <a:pt x="1048" y="6394"/>
                  </a:lnTo>
                  <a:lnTo>
                    <a:pt x="1048" y="1072"/>
                  </a:lnTo>
                  <a:close/>
                  <a:moveTo>
                    <a:pt x="536" y="1"/>
                  </a:moveTo>
                  <a:cubicBezTo>
                    <a:pt x="250" y="1"/>
                    <a:pt x="0" y="239"/>
                    <a:pt x="0" y="525"/>
                  </a:cubicBezTo>
                  <a:lnTo>
                    <a:pt x="0" y="7037"/>
                  </a:lnTo>
                  <a:cubicBezTo>
                    <a:pt x="0" y="7323"/>
                    <a:pt x="262" y="7442"/>
                    <a:pt x="548" y="7442"/>
                  </a:cubicBezTo>
                  <a:lnTo>
                    <a:pt x="7061" y="7442"/>
                  </a:lnTo>
                  <a:cubicBezTo>
                    <a:pt x="7347" y="7442"/>
                    <a:pt x="7573" y="7264"/>
                    <a:pt x="7573" y="6978"/>
                  </a:cubicBezTo>
                  <a:cubicBezTo>
                    <a:pt x="7573" y="3096"/>
                    <a:pt x="4418" y="1"/>
                    <a:pt x="536" y="1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3429442" y="2504991"/>
              <a:ext cx="135565" cy="377558"/>
            </a:xfrm>
            <a:custGeom>
              <a:avLst/>
              <a:gdLst/>
              <a:ahLst/>
              <a:cxnLst/>
              <a:rect l="l" t="t" r="r" b="b"/>
              <a:pathLst>
                <a:path w="6323" h="17610" extrusionOk="0">
                  <a:moveTo>
                    <a:pt x="3156" y="1060"/>
                  </a:moveTo>
                  <a:cubicBezTo>
                    <a:pt x="4322" y="1060"/>
                    <a:pt x="5275" y="2000"/>
                    <a:pt x="5275" y="3167"/>
                  </a:cubicBezTo>
                  <a:cubicBezTo>
                    <a:pt x="5275" y="4334"/>
                    <a:pt x="4322" y="5286"/>
                    <a:pt x="3156" y="5286"/>
                  </a:cubicBezTo>
                  <a:cubicBezTo>
                    <a:pt x="1989" y="5286"/>
                    <a:pt x="1048" y="4334"/>
                    <a:pt x="1048" y="3167"/>
                  </a:cubicBezTo>
                  <a:cubicBezTo>
                    <a:pt x="1048" y="2000"/>
                    <a:pt x="1989" y="1060"/>
                    <a:pt x="3156" y="1060"/>
                  </a:cubicBezTo>
                  <a:close/>
                  <a:moveTo>
                    <a:pt x="3156" y="0"/>
                  </a:moveTo>
                  <a:cubicBezTo>
                    <a:pt x="1417" y="0"/>
                    <a:pt x="0" y="1429"/>
                    <a:pt x="0" y="3167"/>
                  </a:cubicBezTo>
                  <a:cubicBezTo>
                    <a:pt x="0" y="4739"/>
                    <a:pt x="1143" y="6036"/>
                    <a:pt x="2632" y="6287"/>
                  </a:cubicBezTo>
                  <a:lnTo>
                    <a:pt x="2632" y="17609"/>
                  </a:lnTo>
                  <a:lnTo>
                    <a:pt x="3679" y="17609"/>
                  </a:lnTo>
                  <a:lnTo>
                    <a:pt x="3679" y="6287"/>
                  </a:lnTo>
                  <a:cubicBezTo>
                    <a:pt x="5168" y="6036"/>
                    <a:pt x="6323" y="4739"/>
                    <a:pt x="6323" y="3167"/>
                  </a:cubicBezTo>
                  <a:cubicBezTo>
                    <a:pt x="6323" y="1429"/>
                    <a:pt x="4906" y="0"/>
                    <a:pt x="3156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2937337" y="3207652"/>
              <a:ext cx="199135" cy="165452"/>
            </a:xfrm>
            <a:custGeom>
              <a:avLst/>
              <a:gdLst/>
              <a:ahLst/>
              <a:cxnLst/>
              <a:rect l="l" t="t" r="r" b="b"/>
              <a:pathLst>
                <a:path w="9288" h="7717" extrusionOk="0">
                  <a:moveTo>
                    <a:pt x="0" y="1"/>
                  </a:moveTo>
                  <a:lnTo>
                    <a:pt x="9287" y="7716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rgbClr val="21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2937337" y="2877126"/>
              <a:ext cx="1119876" cy="330583"/>
            </a:xfrm>
            <a:custGeom>
              <a:avLst/>
              <a:gdLst/>
              <a:ahLst/>
              <a:cxnLst/>
              <a:rect l="l" t="t" r="r" b="b"/>
              <a:pathLst>
                <a:path w="52233" h="15419" extrusionOk="0">
                  <a:moveTo>
                    <a:pt x="7715" y="0"/>
                  </a:moveTo>
                  <a:cubicBezTo>
                    <a:pt x="3453" y="0"/>
                    <a:pt x="0" y="3441"/>
                    <a:pt x="0" y="7704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29" name="Google Shape;2029;p38"/>
          <p:cNvGrpSpPr/>
          <p:nvPr/>
        </p:nvGrpSpPr>
        <p:grpSpPr>
          <a:xfrm>
            <a:off x="3846514" y="2711735"/>
            <a:ext cx="1119876" cy="1086854"/>
            <a:chOff x="3846514" y="2711735"/>
            <a:chExt cx="1119876" cy="1086854"/>
          </a:xfrm>
        </p:grpSpPr>
        <p:sp>
          <p:nvSpPr>
            <p:cNvPr id="2030" name="Google Shape;2030;p38"/>
            <p:cNvSpPr/>
            <p:nvPr/>
          </p:nvSpPr>
          <p:spPr>
            <a:xfrm>
              <a:off x="4250059" y="3522892"/>
              <a:ext cx="312724" cy="275697"/>
            </a:xfrm>
            <a:custGeom>
              <a:avLst/>
              <a:gdLst/>
              <a:ahLst/>
              <a:cxnLst/>
              <a:rect l="l" t="t" r="r" b="b"/>
              <a:pathLst>
                <a:path w="14586" h="12859" extrusionOk="0">
                  <a:moveTo>
                    <a:pt x="13264" y="0"/>
                  </a:moveTo>
                  <a:cubicBezTo>
                    <a:pt x="12549" y="0"/>
                    <a:pt x="11954" y="595"/>
                    <a:pt x="11954" y="1322"/>
                  </a:cubicBezTo>
                  <a:cubicBezTo>
                    <a:pt x="11954" y="1691"/>
                    <a:pt x="12109" y="2024"/>
                    <a:pt x="12359" y="2262"/>
                  </a:cubicBezTo>
                  <a:lnTo>
                    <a:pt x="10561" y="7144"/>
                  </a:lnTo>
                  <a:cubicBezTo>
                    <a:pt x="10287" y="7156"/>
                    <a:pt x="10037" y="7251"/>
                    <a:pt x="9835" y="7418"/>
                  </a:cubicBezTo>
                  <a:lnTo>
                    <a:pt x="7025" y="5917"/>
                  </a:lnTo>
                  <a:cubicBezTo>
                    <a:pt x="7025" y="5894"/>
                    <a:pt x="7025" y="5858"/>
                    <a:pt x="7025" y="5822"/>
                  </a:cubicBezTo>
                  <a:cubicBezTo>
                    <a:pt x="7025" y="5096"/>
                    <a:pt x="6441" y="4513"/>
                    <a:pt x="5715" y="4513"/>
                  </a:cubicBezTo>
                  <a:cubicBezTo>
                    <a:pt x="4989" y="4513"/>
                    <a:pt x="4405" y="5096"/>
                    <a:pt x="4405" y="5822"/>
                  </a:cubicBezTo>
                  <a:cubicBezTo>
                    <a:pt x="4405" y="6048"/>
                    <a:pt x="4465" y="6263"/>
                    <a:pt x="4560" y="6453"/>
                  </a:cubicBezTo>
                  <a:lnTo>
                    <a:pt x="1631" y="10263"/>
                  </a:lnTo>
                  <a:cubicBezTo>
                    <a:pt x="1524" y="10239"/>
                    <a:pt x="1429" y="10228"/>
                    <a:pt x="1310" y="10228"/>
                  </a:cubicBezTo>
                  <a:cubicBezTo>
                    <a:pt x="595" y="10228"/>
                    <a:pt x="0" y="10811"/>
                    <a:pt x="0" y="11537"/>
                  </a:cubicBezTo>
                  <a:cubicBezTo>
                    <a:pt x="0" y="12263"/>
                    <a:pt x="595" y="12859"/>
                    <a:pt x="1310" y="12859"/>
                  </a:cubicBezTo>
                  <a:cubicBezTo>
                    <a:pt x="2036" y="12859"/>
                    <a:pt x="2631" y="12263"/>
                    <a:pt x="2631" y="11537"/>
                  </a:cubicBezTo>
                  <a:cubicBezTo>
                    <a:pt x="2631" y="11311"/>
                    <a:pt x="2572" y="11097"/>
                    <a:pt x="2465" y="10906"/>
                  </a:cubicBezTo>
                  <a:lnTo>
                    <a:pt x="5394" y="7096"/>
                  </a:lnTo>
                  <a:cubicBezTo>
                    <a:pt x="5501" y="7120"/>
                    <a:pt x="5608" y="7132"/>
                    <a:pt x="5715" y="7132"/>
                  </a:cubicBezTo>
                  <a:cubicBezTo>
                    <a:pt x="6025" y="7132"/>
                    <a:pt x="6310" y="7025"/>
                    <a:pt x="6525" y="6846"/>
                  </a:cubicBezTo>
                  <a:lnTo>
                    <a:pt x="9335" y="8346"/>
                  </a:lnTo>
                  <a:cubicBezTo>
                    <a:pt x="9335" y="8382"/>
                    <a:pt x="9335" y="8418"/>
                    <a:pt x="9335" y="8442"/>
                  </a:cubicBezTo>
                  <a:cubicBezTo>
                    <a:pt x="9335" y="9168"/>
                    <a:pt x="9918" y="9763"/>
                    <a:pt x="10644" y="9763"/>
                  </a:cubicBezTo>
                  <a:cubicBezTo>
                    <a:pt x="11371" y="9763"/>
                    <a:pt x="11954" y="9168"/>
                    <a:pt x="11954" y="8442"/>
                  </a:cubicBezTo>
                  <a:cubicBezTo>
                    <a:pt x="11954" y="8072"/>
                    <a:pt x="11799" y="7739"/>
                    <a:pt x="11549" y="7501"/>
                  </a:cubicBezTo>
                  <a:lnTo>
                    <a:pt x="13347" y="2631"/>
                  </a:lnTo>
                  <a:cubicBezTo>
                    <a:pt x="14038" y="2584"/>
                    <a:pt x="14585" y="2012"/>
                    <a:pt x="14585" y="1322"/>
                  </a:cubicBezTo>
                  <a:cubicBezTo>
                    <a:pt x="14585" y="595"/>
                    <a:pt x="13990" y="0"/>
                    <a:pt x="13264" y="0"/>
                  </a:cubicBez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4338619" y="3022859"/>
              <a:ext cx="135565" cy="379617"/>
            </a:xfrm>
            <a:custGeom>
              <a:avLst/>
              <a:gdLst/>
              <a:ahLst/>
              <a:cxnLst/>
              <a:rect l="l" t="t" r="r" b="b"/>
              <a:pathLst>
                <a:path w="6323" h="17706" extrusionOk="0">
                  <a:moveTo>
                    <a:pt x="3156" y="12431"/>
                  </a:moveTo>
                  <a:cubicBezTo>
                    <a:pt x="4322" y="12431"/>
                    <a:pt x="5275" y="13383"/>
                    <a:pt x="5275" y="14550"/>
                  </a:cubicBezTo>
                  <a:cubicBezTo>
                    <a:pt x="5275" y="15705"/>
                    <a:pt x="4322" y="16658"/>
                    <a:pt x="3156" y="16658"/>
                  </a:cubicBezTo>
                  <a:cubicBezTo>
                    <a:pt x="2001" y="16658"/>
                    <a:pt x="1048" y="15705"/>
                    <a:pt x="1048" y="14550"/>
                  </a:cubicBezTo>
                  <a:cubicBezTo>
                    <a:pt x="1048" y="13383"/>
                    <a:pt x="2001" y="12431"/>
                    <a:pt x="3156" y="12431"/>
                  </a:cubicBezTo>
                  <a:close/>
                  <a:moveTo>
                    <a:pt x="2644" y="1"/>
                  </a:moveTo>
                  <a:lnTo>
                    <a:pt x="2644" y="11431"/>
                  </a:lnTo>
                  <a:cubicBezTo>
                    <a:pt x="1155" y="11681"/>
                    <a:pt x="1" y="12979"/>
                    <a:pt x="1" y="14550"/>
                  </a:cubicBezTo>
                  <a:cubicBezTo>
                    <a:pt x="1" y="16288"/>
                    <a:pt x="1417" y="17705"/>
                    <a:pt x="3168" y="17705"/>
                  </a:cubicBezTo>
                  <a:cubicBezTo>
                    <a:pt x="4906" y="17705"/>
                    <a:pt x="6323" y="16288"/>
                    <a:pt x="6323" y="14550"/>
                  </a:cubicBezTo>
                  <a:cubicBezTo>
                    <a:pt x="6323" y="12979"/>
                    <a:pt x="5180" y="11681"/>
                    <a:pt x="3691" y="11431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3846514" y="2711735"/>
              <a:ext cx="1119876" cy="330583"/>
            </a:xfrm>
            <a:custGeom>
              <a:avLst/>
              <a:gdLst/>
              <a:ahLst/>
              <a:cxnLst/>
              <a:rect l="l" t="t" r="r" b="b"/>
              <a:pathLst>
                <a:path w="52233" h="15419" extrusionOk="0">
                  <a:moveTo>
                    <a:pt x="7715" y="0"/>
                  </a:moveTo>
                  <a:cubicBezTo>
                    <a:pt x="3453" y="0"/>
                    <a:pt x="0" y="3453"/>
                    <a:pt x="0" y="7715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846514" y="3042260"/>
              <a:ext cx="210605" cy="165431"/>
            </a:xfrm>
            <a:custGeom>
              <a:avLst/>
              <a:gdLst/>
              <a:ahLst/>
              <a:cxnLst/>
              <a:rect l="l" t="t" r="r" b="b"/>
              <a:pathLst>
                <a:path w="9823" h="7716" extrusionOk="0">
                  <a:moveTo>
                    <a:pt x="0" y="1"/>
                  </a:moveTo>
                  <a:lnTo>
                    <a:pt x="9823" y="7716"/>
                  </a:lnTo>
                  <a:lnTo>
                    <a:pt x="9823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grpSp>
        <p:nvGrpSpPr>
          <p:cNvPr id="2034" name="Google Shape;2034;p38"/>
          <p:cNvGrpSpPr/>
          <p:nvPr/>
        </p:nvGrpSpPr>
        <p:grpSpPr>
          <a:xfrm>
            <a:off x="4755691" y="1689225"/>
            <a:ext cx="1119876" cy="1353075"/>
            <a:chOff x="4755691" y="1689225"/>
            <a:chExt cx="1119876" cy="1353075"/>
          </a:xfrm>
        </p:grpSpPr>
        <p:sp>
          <p:nvSpPr>
            <p:cNvPr id="2035" name="Google Shape;2035;p38"/>
            <p:cNvSpPr/>
            <p:nvPr/>
          </p:nvSpPr>
          <p:spPr>
            <a:xfrm>
              <a:off x="5128345" y="1689225"/>
              <a:ext cx="374492" cy="376551"/>
            </a:xfrm>
            <a:custGeom>
              <a:avLst/>
              <a:gdLst/>
              <a:ahLst/>
              <a:cxnLst/>
              <a:rect l="l" t="t" r="r" b="b"/>
              <a:pathLst>
                <a:path w="17467" h="17563" extrusionOk="0">
                  <a:moveTo>
                    <a:pt x="5644" y="1751"/>
                  </a:moveTo>
                  <a:lnTo>
                    <a:pt x="5644" y="1751"/>
                  </a:lnTo>
                  <a:cubicBezTo>
                    <a:pt x="5168" y="2358"/>
                    <a:pt x="4751" y="3096"/>
                    <a:pt x="4430" y="3954"/>
                  </a:cubicBezTo>
                  <a:cubicBezTo>
                    <a:pt x="4001" y="3799"/>
                    <a:pt x="3608" y="3620"/>
                    <a:pt x="3251" y="3418"/>
                  </a:cubicBezTo>
                  <a:cubicBezTo>
                    <a:pt x="3929" y="2715"/>
                    <a:pt x="4739" y="2156"/>
                    <a:pt x="5644" y="1751"/>
                  </a:cubicBezTo>
                  <a:close/>
                  <a:moveTo>
                    <a:pt x="11823" y="1751"/>
                  </a:moveTo>
                  <a:cubicBezTo>
                    <a:pt x="12728" y="2156"/>
                    <a:pt x="13538" y="2715"/>
                    <a:pt x="14228" y="3418"/>
                  </a:cubicBezTo>
                  <a:cubicBezTo>
                    <a:pt x="13859" y="3620"/>
                    <a:pt x="13466" y="3799"/>
                    <a:pt x="13050" y="3954"/>
                  </a:cubicBezTo>
                  <a:cubicBezTo>
                    <a:pt x="12716" y="3096"/>
                    <a:pt x="12300" y="2358"/>
                    <a:pt x="11823" y="1751"/>
                  </a:cubicBezTo>
                  <a:close/>
                  <a:moveTo>
                    <a:pt x="8228" y="1168"/>
                  </a:moveTo>
                  <a:lnTo>
                    <a:pt x="8228" y="4656"/>
                  </a:lnTo>
                  <a:cubicBezTo>
                    <a:pt x="7180" y="4620"/>
                    <a:pt x="6323" y="4489"/>
                    <a:pt x="5465" y="4263"/>
                  </a:cubicBezTo>
                  <a:cubicBezTo>
                    <a:pt x="6120" y="2620"/>
                    <a:pt x="7037" y="1453"/>
                    <a:pt x="8228" y="1168"/>
                  </a:cubicBezTo>
                  <a:close/>
                  <a:moveTo>
                    <a:pt x="9264" y="1168"/>
                  </a:moveTo>
                  <a:cubicBezTo>
                    <a:pt x="10311" y="1453"/>
                    <a:pt x="11371" y="2620"/>
                    <a:pt x="12026" y="4275"/>
                  </a:cubicBezTo>
                  <a:cubicBezTo>
                    <a:pt x="11169" y="4489"/>
                    <a:pt x="10156" y="4620"/>
                    <a:pt x="9264" y="4656"/>
                  </a:cubicBezTo>
                  <a:lnTo>
                    <a:pt x="9264" y="1168"/>
                  </a:lnTo>
                  <a:close/>
                  <a:moveTo>
                    <a:pt x="5120" y="5228"/>
                  </a:moveTo>
                  <a:cubicBezTo>
                    <a:pt x="6085" y="5490"/>
                    <a:pt x="7180" y="5668"/>
                    <a:pt x="8228" y="5716"/>
                  </a:cubicBezTo>
                  <a:lnTo>
                    <a:pt x="8228" y="8180"/>
                  </a:lnTo>
                  <a:lnTo>
                    <a:pt x="4656" y="8180"/>
                  </a:lnTo>
                  <a:cubicBezTo>
                    <a:pt x="4692" y="7144"/>
                    <a:pt x="4858" y="6144"/>
                    <a:pt x="5120" y="5228"/>
                  </a:cubicBezTo>
                  <a:close/>
                  <a:moveTo>
                    <a:pt x="12359" y="5228"/>
                  </a:moveTo>
                  <a:cubicBezTo>
                    <a:pt x="12621" y="6144"/>
                    <a:pt x="12776" y="7144"/>
                    <a:pt x="12823" y="8180"/>
                  </a:cubicBezTo>
                  <a:lnTo>
                    <a:pt x="9264" y="8180"/>
                  </a:lnTo>
                  <a:lnTo>
                    <a:pt x="9264" y="5716"/>
                  </a:lnTo>
                  <a:cubicBezTo>
                    <a:pt x="10311" y="5668"/>
                    <a:pt x="11395" y="5490"/>
                    <a:pt x="12359" y="5228"/>
                  </a:cubicBezTo>
                  <a:close/>
                  <a:moveTo>
                    <a:pt x="14919" y="4180"/>
                  </a:moveTo>
                  <a:cubicBezTo>
                    <a:pt x="15764" y="5323"/>
                    <a:pt x="16300" y="6692"/>
                    <a:pt x="16395" y="8180"/>
                  </a:cubicBezTo>
                  <a:lnTo>
                    <a:pt x="13871" y="8180"/>
                  </a:lnTo>
                  <a:cubicBezTo>
                    <a:pt x="13836" y="6990"/>
                    <a:pt x="13657" y="5918"/>
                    <a:pt x="13371" y="4906"/>
                  </a:cubicBezTo>
                  <a:cubicBezTo>
                    <a:pt x="13931" y="4704"/>
                    <a:pt x="14455" y="4454"/>
                    <a:pt x="14919" y="4180"/>
                  </a:cubicBezTo>
                  <a:close/>
                  <a:moveTo>
                    <a:pt x="2548" y="4192"/>
                  </a:moveTo>
                  <a:cubicBezTo>
                    <a:pt x="3025" y="4466"/>
                    <a:pt x="3537" y="4692"/>
                    <a:pt x="4096" y="4894"/>
                  </a:cubicBezTo>
                  <a:cubicBezTo>
                    <a:pt x="3810" y="5894"/>
                    <a:pt x="3644" y="7002"/>
                    <a:pt x="3596" y="8192"/>
                  </a:cubicBezTo>
                  <a:lnTo>
                    <a:pt x="1072" y="8192"/>
                  </a:lnTo>
                  <a:cubicBezTo>
                    <a:pt x="1167" y="6692"/>
                    <a:pt x="1703" y="5335"/>
                    <a:pt x="2548" y="4192"/>
                  </a:cubicBezTo>
                  <a:close/>
                  <a:moveTo>
                    <a:pt x="8228" y="9228"/>
                  </a:moveTo>
                  <a:lnTo>
                    <a:pt x="8228" y="11859"/>
                  </a:lnTo>
                  <a:cubicBezTo>
                    <a:pt x="7180" y="11895"/>
                    <a:pt x="6085" y="12014"/>
                    <a:pt x="5120" y="12264"/>
                  </a:cubicBezTo>
                  <a:cubicBezTo>
                    <a:pt x="4858" y="11347"/>
                    <a:pt x="4692" y="10419"/>
                    <a:pt x="4656" y="9228"/>
                  </a:cubicBezTo>
                  <a:close/>
                  <a:moveTo>
                    <a:pt x="12823" y="9228"/>
                  </a:moveTo>
                  <a:cubicBezTo>
                    <a:pt x="12776" y="10419"/>
                    <a:pt x="12621" y="11347"/>
                    <a:pt x="12359" y="12264"/>
                  </a:cubicBezTo>
                  <a:cubicBezTo>
                    <a:pt x="11395" y="12014"/>
                    <a:pt x="10311" y="11895"/>
                    <a:pt x="9264" y="11859"/>
                  </a:cubicBezTo>
                  <a:lnTo>
                    <a:pt x="9264" y="9228"/>
                  </a:lnTo>
                  <a:close/>
                  <a:moveTo>
                    <a:pt x="3596" y="9228"/>
                  </a:moveTo>
                  <a:cubicBezTo>
                    <a:pt x="3644" y="10419"/>
                    <a:pt x="3810" y="11574"/>
                    <a:pt x="4096" y="12586"/>
                  </a:cubicBezTo>
                  <a:cubicBezTo>
                    <a:pt x="3537" y="12788"/>
                    <a:pt x="3025" y="13002"/>
                    <a:pt x="2548" y="13276"/>
                  </a:cubicBezTo>
                  <a:cubicBezTo>
                    <a:pt x="1703" y="12133"/>
                    <a:pt x="1167" y="10859"/>
                    <a:pt x="1072" y="9228"/>
                  </a:cubicBezTo>
                  <a:close/>
                  <a:moveTo>
                    <a:pt x="16395" y="9228"/>
                  </a:moveTo>
                  <a:cubicBezTo>
                    <a:pt x="16300" y="10859"/>
                    <a:pt x="15764" y="12133"/>
                    <a:pt x="14919" y="13276"/>
                  </a:cubicBezTo>
                  <a:cubicBezTo>
                    <a:pt x="14455" y="13002"/>
                    <a:pt x="13931" y="12788"/>
                    <a:pt x="13371" y="12586"/>
                  </a:cubicBezTo>
                  <a:cubicBezTo>
                    <a:pt x="13657" y="11574"/>
                    <a:pt x="13836" y="10419"/>
                    <a:pt x="13871" y="9228"/>
                  </a:cubicBezTo>
                  <a:close/>
                  <a:moveTo>
                    <a:pt x="4430" y="13621"/>
                  </a:moveTo>
                  <a:cubicBezTo>
                    <a:pt x="4751" y="14479"/>
                    <a:pt x="5168" y="15217"/>
                    <a:pt x="5644" y="15824"/>
                  </a:cubicBezTo>
                  <a:cubicBezTo>
                    <a:pt x="4739" y="15419"/>
                    <a:pt x="3930" y="14860"/>
                    <a:pt x="3251" y="14157"/>
                  </a:cubicBezTo>
                  <a:cubicBezTo>
                    <a:pt x="3608" y="13955"/>
                    <a:pt x="4001" y="13776"/>
                    <a:pt x="4430" y="13621"/>
                  </a:cubicBezTo>
                  <a:close/>
                  <a:moveTo>
                    <a:pt x="13050" y="13621"/>
                  </a:moveTo>
                  <a:cubicBezTo>
                    <a:pt x="13466" y="13776"/>
                    <a:pt x="13859" y="13955"/>
                    <a:pt x="14228" y="14157"/>
                  </a:cubicBezTo>
                  <a:cubicBezTo>
                    <a:pt x="13538" y="14860"/>
                    <a:pt x="12728" y="15419"/>
                    <a:pt x="11823" y="15824"/>
                  </a:cubicBezTo>
                  <a:cubicBezTo>
                    <a:pt x="12300" y="15217"/>
                    <a:pt x="12716" y="14479"/>
                    <a:pt x="13050" y="13621"/>
                  </a:cubicBezTo>
                  <a:close/>
                  <a:moveTo>
                    <a:pt x="8228" y="12919"/>
                  </a:moveTo>
                  <a:lnTo>
                    <a:pt x="8228" y="16408"/>
                  </a:lnTo>
                  <a:cubicBezTo>
                    <a:pt x="7037" y="16122"/>
                    <a:pt x="6120" y="14955"/>
                    <a:pt x="5465" y="13300"/>
                  </a:cubicBezTo>
                  <a:cubicBezTo>
                    <a:pt x="6323" y="13086"/>
                    <a:pt x="7180" y="12955"/>
                    <a:pt x="8228" y="12919"/>
                  </a:cubicBezTo>
                  <a:close/>
                  <a:moveTo>
                    <a:pt x="9264" y="12919"/>
                  </a:moveTo>
                  <a:cubicBezTo>
                    <a:pt x="10156" y="12955"/>
                    <a:pt x="11169" y="13086"/>
                    <a:pt x="12026" y="13300"/>
                  </a:cubicBezTo>
                  <a:cubicBezTo>
                    <a:pt x="11371" y="14955"/>
                    <a:pt x="10311" y="16122"/>
                    <a:pt x="9264" y="16408"/>
                  </a:cubicBezTo>
                  <a:lnTo>
                    <a:pt x="9264" y="12919"/>
                  </a:lnTo>
                  <a:close/>
                  <a:moveTo>
                    <a:pt x="8740" y="1"/>
                  </a:moveTo>
                  <a:cubicBezTo>
                    <a:pt x="8573" y="1"/>
                    <a:pt x="8418" y="25"/>
                    <a:pt x="8263" y="36"/>
                  </a:cubicBezTo>
                  <a:cubicBezTo>
                    <a:pt x="8228" y="36"/>
                    <a:pt x="8180" y="60"/>
                    <a:pt x="8132" y="60"/>
                  </a:cubicBezTo>
                  <a:cubicBezTo>
                    <a:pt x="8025" y="72"/>
                    <a:pt x="7906" y="84"/>
                    <a:pt x="7799" y="96"/>
                  </a:cubicBezTo>
                  <a:cubicBezTo>
                    <a:pt x="7751" y="96"/>
                    <a:pt x="7692" y="108"/>
                    <a:pt x="7632" y="120"/>
                  </a:cubicBezTo>
                  <a:cubicBezTo>
                    <a:pt x="7537" y="132"/>
                    <a:pt x="7442" y="144"/>
                    <a:pt x="7347" y="167"/>
                  </a:cubicBezTo>
                  <a:cubicBezTo>
                    <a:pt x="7287" y="167"/>
                    <a:pt x="7228" y="179"/>
                    <a:pt x="7156" y="191"/>
                  </a:cubicBezTo>
                  <a:cubicBezTo>
                    <a:pt x="7073" y="215"/>
                    <a:pt x="6989" y="227"/>
                    <a:pt x="6894" y="251"/>
                  </a:cubicBezTo>
                  <a:cubicBezTo>
                    <a:pt x="6835" y="263"/>
                    <a:pt x="6763" y="275"/>
                    <a:pt x="6692" y="298"/>
                  </a:cubicBezTo>
                  <a:cubicBezTo>
                    <a:pt x="6620" y="310"/>
                    <a:pt x="6537" y="334"/>
                    <a:pt x="6466" y="346"/>
                  </a:cubicBezTo>
                  <a:cubicBezTo>
                    <a:pt x="6394" y="370"/>
                    <a:pt x="6311" y="394"/>
                    <a:pt x="6239" y="417"/>
                  </a:cubicBezTo>
                  <a:cubicBezTo>
                    <a:pt x="6168" y="441"/>
                    <a:pt x="6108" y="453"/>
                    <a:pt x="6049" y="477"/>
                  </a:cubicBezTo>
                  <a:cubicBezTo>
                    <a:pt x="5965" y="501"/>
                    <a:pt x="5870" y="537"/>
                    <a:pt x="5787" y="560"/>
                  </a:cubicBezTo>
                  <a:cubicBezTo>
                    <a:pt x="5739" y="584"/>
                    <a:pt x="5704" y="596"/>
                    <a:pt x="5656" y="608"/>
                  </a:cubicBezTo>
                  <a:cubicBezTo>
                    <a:pt x="5561" y="656"/>
                    <a:pt x="5454" y="691"/>
                    <a:pt x="5358" y="727"/>
                  </a:cubicBezTo>
                  <a:cubicBezTo>
                    <a:pt x="5334" y="739"/>
                    <a:pt x="5311" y="751"/>
                    <a:pt x="5299" y="763"/>
                  </a:cubicBezTo>
                  <a:cubicBezTo>
                    <a:pt x="4049" y="1299"/>
                    <a:pt x="2917" y="2120"/>
                    <a:pt x="2025" y="3192"/>
                  </a:cubicBezTo>
                  <a:cubicBezTo>
                    <a:pt x="2013" y="3204"/>
                    <a:pt x="2013" y="3215"/>
                    <a:pt x="2001" y="3227"/>
                  </a:cubicBezTo>
                  <a:cubicBezTo>
                    <a:pt x="751" y="4739"/>
                    <a:pt x="0" y="6680"/>
                    <a:pt x="0" y="8788"/>
                  </a:cubicBezTo>
                  <a:cubicBezTo>
                    <a:pt x="0" y="10895"/>
                    <a:pt x="751" y="12836"/>
                    <a:pt x="2001" y="14348"/>
                  </a:cubicBezTo>
                  <a:cubicBezTo>
                    <a:pt x="2013" y="14360"/>
                    <a:pt x="2013" y="14372"/>
                    <a:pt x="2025" y="14383"/>
                  </a:cubicBezTo>
                  <a:cubicBezTo>
                    <a:pt x="2917" y="15455"/>
                    <a:pt x="4049" y="16277"/>
                    <a:pt x="5299" y="16812"/>
                  </a:cubicBezTo>
                  <a:cubicBezTo>
                    <a:pt x="5311" y="16824"/>
                    <a:pt x="5334" y="16836"/>
                    <a:pt x="5358" y="16848"/>
                  </a:cubicBezTo>
                  <a:cubicBezTo>
                    <a:pt x="5454" y="16884"/>
                    <a:pt x="5549" y="16919"/>
                    <a:pt x="5656" y="16955"/>
                  </a:cubicBezTo>
                  <a:cubicBezTo>
                    <a:pt x="5704" y="16979"/>
                    <a:pt x="5739" y="16991"/>
                    <a:pt x="5787" y="17015"/>
                  </a:cubicBezTo>
                  <a:cubicBezTo>
                    <a:pt x="5882" y="17039"/>
                    <a:pt x="5965" y="17074"/>
                    <a:pt x="6049" y="17098"/>
                  </a:cubicBezTo>
                  <a:cubicBezTo>
                    <a:pt x="6108" y="17122"/>
                    <a:pt x="6180" y="17134"/>
                    <a:pt x="6239" y="17158"/>
                  </a:cubicBezTo>
                  <a:cubicBezTo>
                    <a:pt x="6311" y="17181"/>
                    <a:pt x="6394" y="17205"/>
                    <a:pt x="6466" y="17217"/>
                  </a:cubicBezTo>
                  <a:cubicBezTo>
                    <a:pt x="6537" y="17241"/>
                    <a:pt x="6620" y="17265"/>
                    <a:pt x="6692" y="17277"/>
                  </a:cubicBezTo>
                  <a:cubicBezTo>
                    <a:pt x="6763" y="17300"/>
                    <a:pt x="6835" y="17312"/>
                    <a:pt x="6894" y="17324"/>
                  </a:cubicBezTo>
                  <a:cubicBezTo>
                    <a:pt x="6989" y="17348"/>
                    <a:pt x="7073" y="17360"/>
                    <a:pt x="7156" y="17384"/>
                  </a:cubicBezTo>
                  <a:cubicBezTo>
                    <a:pt x="7228" y="17384"/>
                    <a:pt x="7287" y="17396"/>
                    <a:pt x="7347" y="17408"/>
                  </a:cubicBezTo>
                  <a:cubicBezTo>
                    <a:pt x="7442" y="17431"/>
                    <a:pt x="7537" y="17443"/>
                    <a:pt x="7644" y="17455"/>
                  </a:cubicBezTo>
                  <a:cubicBezTo>
                    <a:pt x="7692" y="17455"/>
                    <a:pt x="7751" y="17467"/>
                    <a:pt x="7799" y="17467"/>
                  </a:cubicBezTo>
                  <a:cubicBezTo>
                    <a:pt x="7906" y="17479"/>
                    <a:pt x="8025" y="17491"/>
                    <a:pt x="8132" y="17503"/>
                  </a:cubicBezTo>
                  <a:cubicBezTo>
                    <a:pt x="8180" y="17503"/>
                    <a:pt x="8228" y="17527"/>
                    <a:pt x="8263" y="17527"/>
                  </a:cubicBezTo>
                  <a:cubicBezTo>
                    <a:pt x="8418" y="17539"/>
                    <a:pt x="8573" y="17562"/>
                    <a:pt x="8740" y="17562"/>
                  </a:cubicBezTo>
                  <a:cubicBezTo>
                    <a:pt x="8740" y="17562"/>
                    <a:pt x="8740" y="17539"/>
                    <a:pt x="8752" y="17539"/>
                  </a:cubicBezTo>
                  <a:cubicBezTo>
                    <a:pt x="8906" y="17539"/>
                    <a:pt x="9049" y="17527"/>
                    <a:pt x="9204" y="17515"/>
                  </a:cubicBezTo>
                  <a:cubicBezTo>
                    <a:pt x="9252" y="17515"/>
                    <a:pt x="9311" y="17503"/>
                    <a:pt x="9359" y="17503"/>
                  </a:cubicBezTo>
                  <a:cubicBezTo>
                    <a:pt x="9466" y="17491"/>
                    <a:pt x="9561" y="17491"/>
                    <a:pt x="9668" y="17479"/>
                  </a:cubicBezTo>
                  <a:cubicBezTo>
                    <a:pt x="9728" y="17467"/>
                    <a:pt x="9799" y="17455"/>
                    <a:pt x="9859" y="17455"/>
                  </a:cubicBezTo>
                  <a:cubicBezTo>
                    <a:pt x="9942" y="17443"/>
                    <a:pt x="10037" y="17431"/>
                    <a:pt x="10121" y="17408"/>
                  </a:cubicBezTo>
                  <a:cubicBezTo>
                    <a:pt x="10192" y="17408"/>
                    <a:pt x="10264" y="17384"/>
                    <a:pt x="10335" y="17372"/>
                  </a:cubicBezTo>
                  <a:cubicBezTo>
                    <a:pt x="10407" y="17360"/>
                    <a:pt x="10490" y="17348"/>
                    <a:pt x="10561" y="17336"/>
                  </a:cubicBezTo>
                  <a:cubicBezTo>
                    <a:pt x="10645" y="17312"/>
                    <a:pt x="10716" y="17289"/>
                    <a:pt x="10799" y="17277"/>
                  </a:cubicBezTo>
                  <a:cubicBezTo>
                    <a:pt x="10859" y="17265"/>
                    <a:pt x="10930" y="17241"/>
                    <a:pt x="10990" y="17229"/>
                  </a:cubicBezTo>
                  <a:cubicBezTo>
                    <a:pt x="11085" y="17205"/>
                    <a:pt x="11169" y="17181"/>
                    <a:pt x="11252" y="17146"/>
                  </a:cubicBezTo>
                  <a:cubicBezTo>
                    <a:pt x="11299" y="17134"/>
                    <a:pt x="11347" y="17122"/>
                    <a:pt x="11407" y="17110"/>
                  </a:cubicBezTo>
                  <a:cubicBezTo>
                    <a:pt x="11502" y="17074"/>
                    <a:pt x="11597" y="17039"/>
                    <a:pt x="11704" y="17003"/>
                  </a:cubicBezTo>
                  <a:cubicBezTo>
                    <a:pt x="11728" y="16991"/>
                    <a:pt x="11764" y="16979"/>
                    <a:pt x="11788" y="16967"/>
                  </a:cubicBezTo>
                  <a:cubicBezTo>
                    <a:pt x="13193" y="16443"/>
                    <a:pt x="14467" y="15562"/>
                    <a:pt x="15455" y="14383"/>
                  </a:cubicBezTo>
                  <a:cubicBezTo>
                    <a:pt x="15467" y="14360"/>
                    <a:pt x="15467" y="14348"/>
                    <a:pt x="15479" y="14336"/>
                  </a:cubicBezTo>
                  <a:cubicBezTo>
                    <a:pt x="16729" y="12824"/>
                    <a:pt x="17467" y="10895"/>
                    <a:pt x="17467" y="8788"/>
                  </a:cubicBezTo>
                  <a:cubicBezTo>
                    <a:pt x="17467" y="6680"/>
                    <a:pt x="16729" y="4751"/>
                    <a:pt x="15479" y="3239"/>
                  </a:cubicBezTo>
                  <a:cubicBezTo>
                    <a:pt x="15467" y="3227"/>
                    <a:pt x="15467" y="3215"/>
                    <a:pt x="15455" y="3192"/>
                  </a:cubicBezTo>
                  <a:cubicBezTo>
                    <a:pt x="14467" y="2013"/>
                    <a:pt x="13193" y="1132"/>
                    <a:pt x="11788" y="608"/>
                  </a:cubicBezTo>
                  <a:cubicBezTo>
                    <a:pt x="11764" y="596"/>
                    <a:pt x="11728" y="584"/>
                    <a:pt x="11704" y="572"/>
                  </a:cubicBezTo>
                  <a:cubicBezTo>
                    <a:pt x="11597" y="537"/>
                    <a:pt x="11502" y="501"/>
                    <a:pt x="11407" y="465"/>
                  </a:cubicBezTo>
                  <a:cubicBezTo>
                    <a:pt x="11359" y="453"/>
                    <a:pt x="11299" y="441"/>
                    <a:pt x="11252" y="417"/>
                  </a:cubicBezTo>
                  <a:cubicBezTo>
                    <a:pt x="11169" y="394"/>
                    <a:pt x="11085" y="370"/>
                    <a:pt x="10990" y="346"/>
                  </a:cubicBezTo>
                  <a:cubicBezTo>
                    <a:pt x="10930" y="334"/>
                    <a:pt x="10859" y="310"/>
                    <a:pt x="10799" y="298"/>
                  </a:cubicBezTo>
                  <a:cubicBezTo>
                    <a:pt x="10716" y="275"/>
                    <a:pt x="10645" y="263"/>
                    <a:pt x="10561" y="239"/>
                  </a:cubicBezTo>
                  <a:cubicBezTo>
                    <a:pt x="10490" y="227"/>
                    <a:pt x="10407" y="215"/>
                    <a:pt x="10335" y="203"/>
                  </a:cubicBezTo>
                  <a:cubicBezTo>
                    <a:pt x="10264" y="191"/>
                    <a:pt x="10192" y="167"/>
                    <a:pt x="10121" y="167"/>
                  </a:cubicBezTo>
                  <a:cubicBezTo>
                    <a:pt x="10037" y="144"/>
                    <a:pt x="9942" y="132"/>
                    <a:pt x="9859" y="120"/>
                  </a:cubicBezTo>
                  <a:cubicBezTo>
                    <a:pt x="9799" y="120"/>
                    <a:pt x="9728" y="108"/>
                    <a:pt x="9668" y="96"/>
                  </a:cubicBezTo>
                  <a:cubicBezTo>
                    <a:pt x="9561" y="96"/>
                    <a:pt x="9466" y="84"/>
                    <a:pt x="9359" y="72"/>
                  </a:cubicBezTo>
                  <a:cubicBezTo>
                    <a:pt x="9311" y="72"/>
                    <a:pt x="9252" y="72"/>
                    <a:pt x="9204" y="60"/>
                  </a:cubicBezTo>
                  <a:cubicBezTo>
                    <a:pt x="9049" y="60"/>
                    <a:pt x="8906" y="25"/>
                    <a:pt x="8752" y="25"/>
                  </a:cubicBezTo>
                  <a:cubicBezTo>
                    <a:pt x="8740" y="25"/>
                    <a:pt x="8740" y="1"/>
                    <a:pt x="8740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5247796" y="2187199"/>
              <a:ext cx="135822" cy="379359"/>
            </a:xfrm>
            <a:custGeom>
              <a:avLst/>
              <a:gdLst/>
              <a:ahLst/>
              <a:cxnLst/>
              <a:rect l="l" t="t" r="r" b="b"/>
              <a:pathLst>
                <a:path w="6335" h="17694" extrusionOk="0">
                  <a:moveTo>
                    <a:pt x="3168" y="1049"/>
                  </a:moveTo>
                  <a:cubicBezTo>
                    <a:pt x="4334" y="1049"/>
                    <a:pt x="5275" y="2001"/>
                    <a:pt x="5275" y="3168"/>
                  </a:cubicBezTo>
                  <a:cubicBezTo>
                    <a:pt x="5275" y="4323"/>
                    <a:pt x="4334" y="5275"/>
                    <a:pt x="3168" y="5275"/>
                  </a:cubicBezTo>
                  <a:cubicBezTo>
                    <a:pt x="2001" y="5275"/>
                    <a:pt x="1048" y="4323"/>
                    <a:pt x="1048" y="3168"/>
                  </a:cubicBezTo>
                  <a:cubicBezTo>
                    <a:pt x="1048" y="2001"/>
                    <a:pt x="2001" y="1049"/>
                    <a:pt x="3168" y="1049"/>
                  </a:cubicBezTo>
                  <a:close/>
                  <a:moveTo>
                    <a:pt x="3168" y="1"/>
                  </a:moveTo>
                  <a:cubicBezTo>
                    <a:pt x="1417" y="1"/>
                    <a:pt x="1" y="1418"/>
                    <a:pt x="1" y="3168"/>
                  </a:cubicBezTo>
                  <a:cubicBezTo>
                    <a:pt x="1" y="4728"/>
                    <a:pt x="1155" y="6025"/>
                    <a:pt x="2644" y="6275"/>
                  </a:cubicBezTo>
                  <a:lnTo>
                    <a:pt x="2644" y="17693"/>
                  </a:lnTo>
                  <a:lnTo>
                    <a:pt x="3692" y="17693"/>
                  </a:lnTo>
                  <a:lnTo>
                    <a:pt x="3692" y="6275"/>
                  </a:lnTo>
                  <a:cubicBezTo>
                    <a:pt x="5180" y="6025"/>
                    <a:pt x="6335" y="4728"/>
                    <a:pt x="6335" y="3168"/>
                  </a:cubicBezTo>
                  <a:cubicBezTo>
                    <a:pt x="6335" y="1418"/>
                    <a:pt x="4906" y="1"/>
                    <a:pt x="3168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4755691" y="2546323"/>
              <a:ext cx="1119876" cy="330862"/>
            </a:xfrm>
            <a:custGeom>
              <a:avLst/>
              <a:gdLst/>
              <a:ahLst/>
              <a:cxnLst/>
              <a:rect l="l" t="t" r="r" b="b"/>
              <a:pathLst>
                <a:path w="52233" h="15432" extrusionOk="0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4755691" y="2877126"/>
              <a:ext cx="210605" cy="165174"/>
            </a:xfrm>
            <a:custGeom>
              <a:avLst/>
              <a:gdLst/>
              <a:ahLst/>
              <a:cxnLst/>
              <a:rect l="l" t="t" r="r" b="b"/>
              <a:pathLst>
                <a:path w="9823" h="7704" extrusionOk="0">
                  <a:moveTo>
                    <a:pt x="0" y="0"/>
                  </a:moveTo>
                  <a:lnTo>
                    <a:pt x="9823" y="7704"/>
                  </a:lnTo>
                  <a:lnTo>
                    <a:pt x="9823" y="0"/>
                  </a:lnTo>
                  <a:close/>
                </a:path>
              </a:pathLst>
            </a:custGeom>
            <a:solidFill>
              <a:srgbClr val="2F6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sp>
        <p:nvSpPr>
          <p:cNvPr id="2039" name="Google Shape;2039;p38"/>
          <p:cNvSpPr/>
          <p:nvPr/>
        </p:nvSpPr>
        <p:spPr>
          <a:xfrm>
            <a:off x="5666905" y="2712743"/>
            <a:ext cx="210369" cy="165195"/>
          </a:xfrm>
          <a:custGeom>
            <a:avLst/>
            <a:gdLst/>
            <a:ahLst/>
            <a:cxnLst/>
            <a:rect l="l" t="t" r="r" b="b"/>
            <a:pathLst>
              <a:path w="9812" h="7705" extrusionOk="0">
                <a:moveTo>
                  <a:pt x="1" y="1"/>
                </a:moveTo>
                <a:lnTo>
                  <a:pt x="9811" y="7704"/>
                </a:lnTo>
                <a:lnTo>
                  <a:pt x="9811" y="1"/>
                </a:lnTo>
                <a:close/>
              </a:path>
            </a:pathLst>
          </a:custGeom>
          <a:solidFill>
            <a:srgbClr val="D18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040" name="Google Shape;2040;p38"/>
          <p:cNvSpPr/>
          <p:nvPr/>
        </p:nvSpPr>
        <p:spPr>
          <a:xfrm>
            <a:off x="6176375" y="3281161"/>
            <a:ext cx="93714" cy="207561"/>
          </a:xfrm>
          <a:custGeom>
            <a:avLst/>
            <a:gdLst/>
            <a:ahLst/>
            <a:cxnLst/>
            <a:rect l="l" t="t" r="r" b="b"/>
            <a:pathLst>
              <a:path w="4371" h="9681" extrusionOk="0">
                <a:moveTo>
                  <a:pt x="1906" y="1"/>
                </a:moveTo>
                <a:lnTo>
                  <a:pt x="1906" y="1239"/>
                </a:lnTo>
                <a:cubicBezTo>
                  <a:pt x="858" y="1406"/>
                  <a:pt x="143" y="2144"/>
                  <a:pt x="143" y="3108"/>
                </a:cubicBezTo>
                <a:cubicBezTo>
                  <a:pt x="143" y="4132"/>
                  <a:pt x="870" y="4668"/>
                  <a:pt x="2060" y="5132"/>
                </a:cubicBezTo>
                <a:cubicBezTo>
                  <a:pt x="2929" y="5478"/>
                  <a:pt x="3382" y="5871"/>
                  <a:pt x="3382" y="6514"/>
                </a:cubicBezTo>
                <a:cubicBezTo>
                  <a:pt x="3382" y="7180"/>
                  <a:pt x="2822" y="7657"/>
                  <a:pt x="1989" y="7657"/>
                </a:cubicBezTo>
                <a:cubicBezTo>
                  <a:pt x="1346" y="7657"/>
                  <a:pt x="739" y="7442"/>
                  <a:pt x="310" y="7157"/>
                </a:cubicBezTo>
                <a:lnTo>
                  <a:pt x="1" y="7942"/>
                </a:lnTo>
                <a:cubicBezTo>
                  <a:pt x="405" y="8228"/>
                  <a:pt x="1155" y="8442"/>
                  <a:pt x="1751" y="8454"/>
                </a:cubicBezTo>
                <a:lnTo>
                  <a:pt x="1751" y="9681"/>
                </a:lnTo>
                <a:lnTo>
                  <a:pt x="2501" y="9681"/>
                </a:lnTo>
                <a:lnTo>
                  <a:pt x="2501" y="8419"/>
                </a:lnTo>
                <a:cubicBezTo>
                  <a:pt x="3691" y="8216"/>
                  <a:pt x="4370" y="7359"/>
                  <a:pt x="4370" y="6430"/>
                </a:cubicBezTo>
                <a:cubicBezTo>
                  <a:pt x="4370" y="5394"/>
                  <a:pt x="3787" y="4787"/>
                  <a:pt x="2584" y="4299"/>
                </a:cubicBezTo>
                <a:cubicBezTo>
                  <a:pt x="1572" y="3882"/>
                  <a:pt x="1144" y="3585"/>
                  <a:pt x="1144" y="2977"/>
                </a:cubicBezTo>
                <a:cubicBezTo>
                  <a:pt x="1144" y="2501"/>
                  <a:pt x="1477" y="1965"/>
                  <a:pt x="2382" y="1965"/>
                </a:cubicBezTo>
                <a:cubicBezTo>
                  <a:pt x="3120" y="1965"/>
                  <a:pt x="3608" y="2227"/>
                  <a:pt x="3846" y="2370"/>
                </a:cubicBezTo>
                <a:lnTo>
                  <a:pt x="4144" y="1596"/>
                </a:lnTo>
                <a:cubicBezTo>
                  <a:pt x="3811" y="1394"/>
                  <a:pt x="3394" y="1215"/>
                  <a:pt x="2644" y="1191"/>
                </a:cubicBezTo>
                <a:lnTo>
                  <a:pt x="2644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041" name="Google Shape;2041;p38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2" name="Google Shape;2042;p38"/>
          <p:cNvGrpSpPr/>
          <p:nvPr/>
        </p:nvGrpSpPr>
        <p:grpSpPr>
          <a:xfrm>
            <a:off x="5668441" y="2249550"/>
            <a:ext cx="1474284" cy="1322647"/>
            <a:chOff x="5668441" y="2249550"/>
            <a:chExt cx="1474284" cy="1322647"/>
          </a:xfrm>
        </p:grpSpPr>
        <p:sp>
          <p:nvSpPr>
            <p:cNvPr id="2043" name="Google Shape;2043;p38"/>
            <p:cNvSpPr/>
            <p:nvPr/>
          </p:nvSpPr>
          <p:spPr>
            <a:xfrm rot="5400000">
              <a:off x="6662425" y="2370150"/>
              <a:ext cx="600900" cy="3597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6036493" y="3197705"/>
              <a:ext cx="374771" cy="374492"/>
            </a:xfrm>
            <a:custGeom>
              <a:avLst/>
              <a:gdLst/>
              <a:ahLst/>
              <a:cxnLst/>
              <a:rect l="l" t="t" r="r" b="b"/>
              <a:pathLst>
                <a:path w="17480" h="17467" extrusionOk="0">
                  <a:moveTo>
                    <a:pt x="8740" y="1048"/>
                  </a:moveTo>
                  <a:cubicBezTo>
                    <a:pt x="12979" y="1048"/>
                    <a:pt x="16420" y="4501"/>
                    <a:pt x="16420" y="8740"/>
                  </a:cubicBezTo>
                  <a:cubicBezTo>
                    <a:pt x="16420" y="12978"/>
                    <a:pt x="12979" y="16419"/>
                    <a:pt x="8740" y="16419"/>
                  </a:cubicBezTo>
                  <a:cubicBezTo>
                    <a:pt x="4501" y="16419"/>
                    <a:pt x="1061" y="12978"/>
                    <a:pt x="1061" y="8740"/>
                  </a:cubicBezTo>
                  <a:cubicBezTo>
                    <a:pt x="1061" y="4501"/>
                    <a:pt x="4501" y="1048"/>
                    <a:pt x="8740" y="1048"/>
                  </a:cubicBezTo>
                  <a:close/>
                  <a:moveTo>
                    <a:pt x="8740" y="1"/>
                  </a:moveTo>
                  <a:cubicBezTo>
                    <a:pt x="3918" y="1"/>
                    <a:pt x="1" y="3918"/>
                    <a:pt x="1" y="8740"/>
                  </a:cubicBezTo>
                  <a:cubicBezTo>
                    <a:pt x="1" y="13550"/>
                    <a:pt x="3918" y="17467"/>
                    <a:pt x="8740" y="17467"/>
                  </a:cubicBezTo>
                  <a:cubicBezTo>
                    <a:pt x="13562" y="17467"/>
                    <a:pt x="17479" y="13550"/>
                    <a:pt x="17479" y="8740"/>
                  </a:cubicBezTo>
                  <a:cubicBezTo>
                    <a:pt x="17479" y="3918"/>
                    <a:pt x="13562" y="1"/>
                    <a:pt x="87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6156716" y="2700502"/>
              <a:ext cx="135822" cy="378073"/>
            </a:xfrm>
            <a:custGeom>
              <a:avLst/>
              <a:gdLst/>
              <a:ahLst/>
              <a:cxnLst/>
              <a:rect l="l" t="t" r="r" b="b"/>
              <a:pathLst>
                <a:path w="6335" h="17634" extrusionOk="0">
                  <a:moveTo>
                    <a:pt x="3132" y="12347"/>
                  </a:moveTo>
                  <a:cubicBezTo>
                    <a:pt x="4299" y="12347"/>
                    <a:pt x="5251" y="13299"/>
                    <a:pt x="5251" y="14466"/>
                  </a:cubicBezTo>
                  <a:cubicBezTo>
                    <a:pt x="5251" y="15633"/>
                    <a:pt x="4299" y="16574"/>
                    <a:pt x="3132" y="16574"/>
                  </a:cubicBezTo>
                  <a:cubicBezTo>
                    <a:pt x="1965" y="16574"/>
                    <a:pt x="1025" y="15633"/>
                    <a:pt x="1025" y="14466"/>
                  </a:cubicBezTo>
                  <a:cubicBezTo>
                    <a:pt x="1025" y="13299"/>
                    <a:pt x="1965" y="12347"/>
                    <a:pt x="3132" y="12347"/>
                  </a:cubicBezTo>
                  <a:close/>
                  <a:moveTo>
                    <a:pt x="2668" y="0"/>
                  </a:moveTo>
                  <a:lnTo>
                    <a:pt x="2668" y="11347"/>
                  </a:lnTo>
                  <a:cubicBezTo>
                    <a:pt x="1179" y="11597"/>
                    <a:pt x="1" y="12895"/>
                    <a:pt x="1" y="14466"/>
                  </a:cubicBezTo>
                  <a:cubicBezTo>
                    <a:pt x="1" y="16205"/>
                    <a:pt x="1406" y="17633"/>
                    <a:pt x="3144" y="17633"/>
                  </a:cubicBezTo>
                  <a:cubicBezTo>
                    <a:pt x="4894" y="17633"/>
                    <a:pt x="6335" y="16205"/>
                    <a:pt x="6335" y="14466"/>
                  </a:cubicBezTo>
                  <a:cubicBezTo>
                    <a:pt x="6335" y="12895"/>
                    <a:pt x="5204" y="11597"/>
                    <a:pt x="3715" y="11347"/>
                  </a:cubicBezTo>
                  <a:lnTo>
                    <a:pt x="371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668441" y="2381960"/>
              <a:ext cx="1119876" cy="330862"/>
            </a:xfrm>
            <a:custGeom>
              <a:avLst/>
              <a:gdLst/>
              <a:ahLst/>
              <a:cxnLst/>
              <a:rect l="l" t="t" r="r" b="b"/>
              <a:pathLst>
                <a:path w="52233" h="15432" extrusionOk="0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52" name="Google Shape;2052;p39"/>
          <p:cNvGrpSpPr/>
          <p:nvPr/>
        </p:nvGrpSpPr>
        <p:grpSpPr>
          <a:xfrm>
            <a:off x="2497813" y="2761650"/>
            <a:ext cx="1096200" cy="1336838"/>
            <a:chOff x="2116375" y="2761650"/>
            <a:chExt cx="1096200" cy="1336838"/>
          </a:xfrm>
        </p:grpSpPr>
        <p:sp>
          <p:nvSpPr>
            <p:cNvPr id="2053" name="Google Shape;2053;p39"/>
            <p:cNvSpPr/>
            <p:nvPr/>
          </p:nvSpPr>
          <p:spPr>
            <a:xfrm>
              <a:off x="2650463" y="2777725"/>
              <a:ext cx="28600" cy="751900"/>
            </a:xfrm>
            <a:custGeom>
              <a:avLst/>
              <a:gdLst/>
              <a:ahLst/>
              <a:cxnLst/>
              <a:rect l="l" t="t" r="r" b="b"/>
              <a:pathLst>
                <a:path w="1144" h="30076" extrusionOk="0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2519513" y="3384050"/>
              <a:ext cx="290825" cy="290825"/>
            </a:xfrm>
            <a:custGeom>
              <a:avLst/>
              <a:gdLst/>
              <a:ahLst/>
              <a:cxnLst/>
              <a:rect l="l" t="t" r="r" b="b"/>
              <a:pathLst>
                <a:path w="11633" h="11633" extrusionOk="0">
                  <a:moveTo>
                    <a:pt x="5810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0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0" y="11633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2555813" y="3420650"/>
              <a:ext cx="217900" cy="217925"/>
            </a:xfrm>
            <a:custGeom>
              <a:avLst/>
              <a:gdLst/>
              <a:ahLst/>
              <a:cxnLst/>
              <a:rect l="l" t="t" r="r" b="b"/>
              <a:pathLst>
                <a:path w="8716" h="8717" extrusionOk="0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1" y="1953"/>
                    <a:pt x="1" y="4358"/>
                  </a:cubicBezTo>
                  <a:cubicBezTo>
                    <a:pt x="1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2282863" y="2761650"/>
              <a:ext cx="763225" cy="381325"/>
            </a:xfrm>
            <a:custGeom>
              <a:avLst/>
              <a:gdLst/>
              <a:ahLst/>
              <a:cxnLst/>
              <a:rect l="l" t="t" r="r" b="b"/>
              <a:pathLst>
                <a:path w="30529" h="15253" extrusionOk="0">
                  <a:moveTo>
                    <a:pt x="15264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28" y="0"/>
                  </a:lnTo>
                  <a:cubicBezTo>
                    <a:pt x="30528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2332863" y="2761650"/>
              <a:ext cx="663200" cy="331600"/>
            </a:xfrm>
            <a:custGeom>
              <a:avLst/>
              <a:gdLst/>
              <a:ahLst/>
              <a:cxnLst/>
              <a:rect l="l" t="t" r="r" b="b"/>
              <a:pathLst>
                <a:path w="26528" h="13264" extrusionOk="0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7" y="13264"/>
                    <a:pt x="13264" y="13264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0" rIns="91425" bIns="36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2116375" y="3827288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59" name="Google Shape;2059;p39"/>
          <p:cNvGrpSpPr/>
          <p:nvPr/>
        </p:nvGrpSpPr>
        <p:grpSpPr>
          <a:xfrm>
            <a:off x="4024349" y="2761650"/>
            <a:ext cx="1096200" cy="1336838"/>
            <a:chOff x="3642911" y="2761650"/>
            <a:chExt cx="1096200" cy="1336838"/>
          </a:xfrm>
        </p:grpSpPr>
        <p:sp>
          <p:nvSpPr>
            <p:cNvPr id="2060" name="Google Shape;2060;p39"/>
            <p:cNvSpPr/>
            <p:nvPr/>
          </p:nvSpPr>
          <p:spPr>
            <a:xfrm>
              <a:off x="4176563" y="2777725"/>
              <a:ext cx="28600" cy="751900"/>
            </a:xfrm>
            <a:custGeom>
              <a:avLst/>
              <a:gdLst/>
              <a:ahLst/>
              <a:cxnLst/>
              <a:rect l="l" t="t" r="r" b="b"/>
              <a:pathLst>
                <a:path w="1144" h="30076" extrusionOk="0">
                  <a:moveTo>
                    <a:pt x="0" y="0"/>
                  </a:moveTo>
                  <a:lnTo>
                    <a:pt x="0" y="30075"/>
                  </a:lnTo>
                  <a:lnTo>
                    <a:pt x="1143" y="3007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4045588" y="3384050"/>
              <a:ext cx="290825" cy="290825"/>
            </a:xfrm>
            <a:custGeom>
              <a:avLst/>
              <a:gdLst/>
              <a:ahLst/>
              <a:cxnLst/>
              <a:rect l="l" t="t" r="r" b="b"/>
              <a:pathLst>
                <a:path w="11633" h="11633" extrusionOk="0">
                  <a:moveTo>
                    <a:pt x="5811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1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4081913" y="3420650"/>
              <a:ext cx="217900" cy="217925"/>
            </a:xfrm>
            <a:custGeom>
              <a:avLst/>
              <a:gdLst/>
              <a:ahLst/>
              <a:cxnLst/>
              <a:rect l="l" t="t" r="r" b="b"/>
              <a:pathLst>
                <a:path w="8716" h="8717" extrusionOk="0">
                  <a:moveTo>
                    <a:pt x="4358" y="8716"/>
                  </a:moveTo>
                  <a:cubicBezTo>
                    <a:pt x="6763" y="8716"/>
                    <a:pt x="8715" y="6752"/>
                    <a:pt x="8715" y="4358"/>
                  </a:cubicBezTo>
                  <a:cubicBezTo>
                    <a:pt x="8715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3808938" y="2761650"/>
              <a:ext cx="762925" cy="381325"/>
            </a:xfrm>
            <a:custGeom>
              <a:avLst/>
              <a:gdLst/>
              <a:ahLst/>
              <a:cxnLst/>
              <a:rect l="l" t="t" r="r" b="b"/>
              <a:pathLst>
                <a:path w="30517" h="15253" extrusionOk="0">
                  <a:moveTo>
                    <a:pt x="15265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17" y="0"/>
                  </a:lnTo>
                  <a:cubicBezTo>
                    <a:pt x="30517" y="8430"/>
                    <a:pt x="23694" y="15252"/>
                    <a:pt x="15265" y="15252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3858963" y="2761650"/>
              <a:ext cx="663200" cy="331600"/>
            </a:xfrm>
            <a:custGeom>
              <a:avLst/>
              <a:gdLst/>
              <a:ahLst/>
              <a:cxnLst/>
              <a:rect l="l" t="t" r="r" b="b"/>
              <a:pathLst>
                <a:path w="26528" h="13264" extrusionOk="0">
                  <a:moveTo>
                    <a:pt x="13264" y="13264"/>
                  </a:moveTo>
                  <a:cubicBezTo>
                    <a:pt x="5930" y="13264"/>
                    <a:pt x="0" y="7323"/>
                    <a:pt x="0" y="0"/>
                  </a:cubicBezTo>
                  <a:lnTo>
                    <a:pt x="26527" y="0"/>
                  </a:lnTo>
                  <a:cubicBezTo>
                    <a:pt x="26527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0" rIns="91425" bIns="36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3642911" y="3827288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66" name="Google Shape;2066;p39"/>
          <p:cNvGrpSpPr/>
          <p:nvPr/>
        </p:nvGrpSpPr>
        <p:grpSpPr>
          <a:xfrm>
            <a:off x="5550449" y="2761650"/>
            <a:ext cx="1096200" cy="1336838"/>
            <a:chOff x="5169011" y="2761650"/>
            <a:chExt cx="1096200" cy="1336838"/>
          </a:xfrm>
        </p:grpSpPr>
        <p:sp>
          <p:nvSpPr>
            <p:cNvPr id="2067" name="Google Shape;2067;p39"/>
            <p:cNvSpPr/>
            <p:nvPr/>
          </p:nvSpPr>
          <p:spPr>
            <a:xfrm>
              <a:off x="5702638" y="2777725"/>
              <a:ext cx="28600" cy="751900"/>
            </a:xfrm>
            <a:custGeom>
              <a:avLst/>
              <a:gdLst/>
              <a:ahLst/>
              <a:cxnLst/>
              <a:rect l="l" t="t" r="r" b="b"/>
              <a:pathLst>
                <a:path w="1144" h="30076" extrusionOk="0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5571663" y="3384050"/>
              <a:ext cx="290850" cy="290825"/>
            </a:xfrm>
            <a:custGeom>
              <a:avLst/>
              <a:gdLst/>
              <a:ahLst/>
              <a:cxnLst/>
              <a:rect l="l" t="t" r="r" b="b"/>
              <a:pathLst>
                <a:path w="11634" h="11633" extrusionOk="0">
                  <a:moveTo>
                    <a:pt x="5811" y="11633"/>
                  </a:moveTo>
                  <a:cubicBezTo>
                    <a:pt x="9014" y="11633"/>
                    <a:pt x="11633" y="9025"/>
                    <a:pt x="11633" y="5822"/>
                  </a:cubicBezTo>
                  <a:cubicBezTo>
                    <a:pt x="11633" y="2620"/>
                    <a:pt x="9014" y="0"/>
                    <a:pt x="5811" y="0"/>
                  </a:cubicBezTo>
                  <a:cubicBezTo>
                    <a:pt x="2608" y="0"/>
                    <a:pt x="1" y="2620"/>
                    <a:pt x="1" y="5822"/>
                  </a:cubicBezTo>
                  <a:cubicBezTo>
                    <a:pt x="1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5607988" y="3420650"/>
              <a:ext cx="217900" cy="217925"/>
            </a:xfrm>
            <a:custGeom>
              <a:avLst/>
              <a:gdLst/>
              <a:ahLst/>
              <a:cxnLst/>
              <a:rect l="l" t="t" r="r" b="b"/>
              <a:pathLst>
                <a:path w="8716" h="8717" extrusionOk="0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5335038" y="2761650"/>
              <a:ext cx="762900" cy="381325"/>
            </a:xfrm>
            <a:custGeom>
              <a:avLst/>
              <a:gdLst/>
              <a:ahLst/>
              <a:cxnLst/>
              <a:rect l="l" t="t" r="r" b="b"/>
              <a:pathLst>
                <a:path w="30516" h="15253" extrusionOk="0">
                  <a:moveTo>
                    <a:pt x="15264" y="15252"/>
                  </a:moveTo>
                  <a:cubicBezTo>
                    <a:pt x="6835" y="15252"/>
                    <a:pt x="0" y="8430"/>
                    <a:pt x="0" y="0"/>
                  </a:cubicBezTo>
                  <a:lnTo>
                    <a:pt x="30516" y="0"/>
                  </a:lnTo>
                  <a:cubicBezTo>
                    <a:pt x="30516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5385038" y="2761650"/>
              <a:ext cx="663200" cy="331600"/>
            </a:xfrm>
            <a:custGeom>
              <a:avLst/>
              <a:gdLst/>
              <a:ahLst/>
              <a:cxnLst/>
              <a:rect l="l" t="t" r="r" b="b"/>
              <a:pathLst>
                <a:path w="26528" h="13264" extrusionOk="0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0" rIns="91425" bIns="36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5169011" y="3827288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73" name="Google Shape;2073;p39"/>
          <p:cNvGrpSpPr/>
          <p:nvPr/>
        </p:nvGrpSpPr>
        <p:grpSpPr>
          <a:xfrm>
            <a:off x="1734775" y="1410100"/>
            <a:ext cx="1096200" cy="1351575"/>
            <a:chOff x="1353338" y="1410100"/>
            <a:chExt cx="1096200" cy="1351575"/>
          </a:xfrm>
        </p:grpSpPr>
        <p:sp>
          <p:nvSpPr>
            <p:cNvPr id="2074" name="Google Shape;2074;p39"/>
            <p:cNvSpPr/>
            <p:nvPr/>
          </p:nvSpPr>
          <p:spPr>
            <a:xfrm>
              <a:off x="1886988" y="1975825"/>
              <a:ext cx="28600" cy="751925"/>
            </a:xfrm>
            <a:custGeom>
              <a:avLst/>
              <a:gdLst/>
              <a:ahLst/>
              <a:cxnLst/>
              <a:rect l="l" t="t" r="r" b="b"/>
              <a:pathLst>
                <a:path w="1144" h="30077" extrusionOk="0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1756013" y="1830275"/>
              <a:ext cx="290825" cy="290850"/>
            </a:xfrm>
            <a:custGeom>
              <a:avLst/>
              <a:gdLst/>
              <a:ahLst/>
              <a:cxnLst/>
              <a:rect l="l" t="t" r="r" b="b"/>
              <a:pathLst>
                <a:path w="11633" h="11634" extrusionOk="0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1792338" y="1866900"/>
              <a:ext cx="217900" cy="217900"/>
            </a:xfrm>
            <a:custGeom>
              <a:avLst/>
              <a:gdLst/>
              <a:ahLst/>
              <a:cxnLst/>
              <a:rect l="l" t="t" r="r" b="b"/>
              <a:pathLst>
                <a:path w="8716" h="8716" extrusionOk="0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1519963" y="2380050"/>
              <a:ext cx="762925" cy="381625"/>
            </a:xfrm>
            <a:custGeom>
              <a:avLst/>
              <a:gdLst/>
              <a:ahLst/>
              <a:cxnLst/>
              <a:rect l="l" t="t" r="r" b="b"/>
              <a:pathLst>
                <a:path w="30517" h="15265" extrusionOk="0">
                  <a:moveTo>
                    <a:pt x="15253" y="1"/>
                  </a:moveTo>
                  <a:cubicBezTo>
                    <a:pt x="23682" y="1"/>
                    <a:pt x="30517" y="6835"/>
                    <a:pt x="30517" y="15264"/>
                  </a:cubicBezTo>
                  <a:lnTo>
                    <a:pt x="1" y="15264"/>
                  </a:lnTo>
                  <a:cubicBezTo>
                    <a:pt x="1" y="6835"/>
                    <a:pt x="6823" y="1"/>
                    <a:pt x="1525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1569688" y="2430050"/>
              <a:ext cx="663200" cy="331625"/>
            </a:xfrm>
            <a:custGeom>
              <a:avLst/>
              <a:gdLst/>
              <a:ahLst/>
              <a:cxnLst/>
              <a:rect l="l" t="t" r="r" b="b"/>
              <a:pathLst>
                <a:path w="26528" h="13265" extrusionOk="0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1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365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1353338" y="1410100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80" name="Google Shape;2080;p39"/>
          <p:cNvGrpSpPr/>
          <p:nvPr/>
        </p:nvGrpSpPr>
        <p:grpSpPr>
          <a:xfrm>
            <a:off x="3260874" y="1410100"/>
            <a:ext cx="1096200" cy="1351575"/>
            <a:chOff x="2879436" y="1410100"/>
            <a:chExt cx="1096200" cy="1351575"/>
          </a:xfrm>
        </p:grpSpPr>
        <p:sp>
          <p:nvSpPr>
            <p:cNvPr id="2081" name="Google Shape;2081;p39"/>
            <p:cNvSpPr/>
            <p:nvPr/>
          </p:nvSpPr>
          <p:spPr>
            <a:xfrm>
              <a:off x="3413063" y="1975825"/>
              <a:ext cx="28600" cy="751925"/>
            </a:xfrm>
            <a:custGeom>
              <a:avLst/>
              <a:gdLst/>
              <a:ahLst/>
              <a:cxnLst/>
              <a:rect l="l" t="t" r="r" b="b"/>
              <a:pathLst>
                <a:path w="1144" h="30077" extrusionOk="0">
                  <a:moveTo>
                    <a:pt x="1" y="1"/>
                  </a:moveTo>
                  <a:lnTo>
                    <a:pt x="1" y="30076"/>
                  </a:lnTo>
                  <a:lnTo>
                    <a:pt x="1144" y="30076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3282088" y="1830275"/>
              <a:ext cx="290850" cy="290850"/>
            </a:xfrm>
            <a:custGeom>
              <a:avLst/>
              <a:gdLst/>
              <a:ahLst/>
              <a:cxnLst/>
              <a:rect l="l" t="t" r="r" b="b"/>
              <a:pathLst>
                <a:path w="11634" h="11634" extrusionOk="0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3318413" y="1866900"/>
              <a:ext cx="217900" cy="217900"/>
            </a:xfrm>
            <a:custGeom>
              <a:avLst/>
              <a:gdLst/>
              <a:ahLst/>
              <a:cxnLst/>
              <a:rect l="l" t="t" r="r" b="b"/>
              <a:pathLst>
                <a:path w="8716" h="8716" extrusionOk="0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3046063" y="2380050"/>
              <a:ext cx="762900" cy="381625"/>
            </a:xfrm>
            <a:custGeom>
              <a:avLst/>
              <a:gdLst/>
              <a:ahLst/>
              <a:cxnLst/>
              <a:rect l="l" t="t" r="r" b="b"/>
              <a:pathLst>
                <a:path w="30516" h="15265" extrusionOk="0">
                  <a:moveTo>
                    <a:pt x="15252" y="1"/>
                  </a:moveTo>
                  <a:cubicBezTo>
                    <a:pt x="23682" y="1"/>
                    <a:pt x="30516" y="6835"/>
                    <a:pt x="30516" y="15264"/>
                  </a:cubicBezTo>
                  <a:lnTo>
                    <a:pt x="0" y="15264"/>
                  </a:lnTo>
                  <a:cubicBezTo>
                    <a:pt x="0" y="6835"/>
                    <a:pt x="6823" y="1"/>
                    <a:pt x="15252" y="1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3095763" y="2430050"/>
              <a:ext cx="663200" cy="331625"/>
            </a:xfrm>
            <a:custGeom>
              <a:avLst/>
              <a:gdLst/>
              <a:ahLst/>
              <a:cxnLst/>
              <a:rect l="l" t="t" r="r" b="b"/>
              <a:pathLst>
                <a:path w="26528" h="13265" extrusionOk="0">
                  <a:moveTo>
                    <a:pt x="13264" y="1"/>
                  </a:moveTo>
                  <a:cubicBezTo>
                    <a:pt x="20598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365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2879436" y="1410100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87" name="Google Shape;2087;p39"/>
          <p:cNvGrpSpPr/>
          <p:nvPr/>
        </p:nvGrpSpPr>
        <p:grpSpPr>
          <a:xfrm>
            <a:off x="4786949" y="1410100"/>
            <a:ext cx="1096200" cy="1351575"/>
            <a:chOff x="4405511" y="1410100"/>
            <a:chExt cx="1096200" cy="1351575"/>
          </a:xfrm>
        </p:grpSpPr>
        <p:sp>
          <p:nvSpPr>
            <p:cNvPr id="2088" name="Google Shape;2088;p39"/>
            <p:cNvSpPr/>
            <p:nvPr/>
          </p:nvSpPr>
          <p:spPr>
            <a:xfrm>
              <a:off x="4939163" y="1975825"/>
              <a:ext cx="28575" cy="751925"/>
            </a:xfrm>
            <a:custGeom>
              <a:avLst/>
              <a:gdLst/>
              <a:ahLst/>
              <a:cxnLst/>
              <a:rect l="l" t="t" r="r" b="b"/>
              <a:pathLst>
                <a:path w="1143" h="30077" extrusionOk="0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4808188" y="1830275"/>
              <a:ext cx="290825" cy="290850"/>
            </a:xfrm>
            <a:custGeom>
              <a:avLst/>
              <a:gdLst/>
              <a:ahLst/>
              <a:cxnLst/>
              <a:rect l="l" t="t" r="r" b="b"/>
              <a:pathLst>
                <a:path w="11633" h="11634" extrusionOk="0">
                  <a:moveTo>
                    <a:pt x="5811" y="11633"/>
                  </a:moveTo>
                  <a:cubicBezTo>
                    <a:pt x="9013" y="11633"/>
                    <a:pt x="11633" y="9026"/>
                    <a:pt x="11633" y="5823"/>
                  </a:cubicBezTo>
                  <a:cubicBezTo>
                    <a:pt x="11633" y="2620"/>
                    <a:pt x="9013" y="1"/>
                    <a:pt x="5811" y="1"/>
                  </a:cubicBezTo>
                  <a:cubicBezTo>
                    <a:pt x="2608" y="1"/>
                    <a:pt x="0" y="2620"/>
                    <a:pt x="0" y="5823"/>
                  </a:cubicBezTo>
                  <a:cubicBezTo>
                    <a:pt x="0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4844488" y="1866900"/>
              <a:ext cx="217925" cy="217900"/>
            </a:xfrm>
            <a:custGeom>
              <a:avLst/>
              <a:gdLst/>
              <a:ahLst/>
              <a:cxnLst/>
              <a:rect l="l" t="t" r="r" b="b"/>
              <a:pathLst>
                <a:path w="8717" h="8716" extrusionOk="0">
                  <a:moveTo>
                    <a:pt x="4359" y="8716"/>
                  </a:moveTo>
                  <a:cubicBezTo>
                    <a:pt x="6764" y="8716"/>
                    <a:pt x="8716" y="6751"/>
                    <a:pt x="8716" y="4358"/>
                  </a:cubicBezTo>
                  <a:cubicBezTo>
                    <a:pt x="8716" y="1953"/>
                    <a:pt x="6764" y="0"/>
                    <a:pt x="4359" y="0"/>
                  </a:cubicBezTo>
                  <a:cubicBezTo>
                    <a:pt x="1965" y="0"/>
                    <a:pt x="1" y="1953"/>
                    <a:pt x="1" y="4358"/>
                  </a:cubicBezTo>
                  <a:cubicBezTo>
                    <a:pt x="1" y="6751"/>
                    <a:pt x="1965" y="8716"/>
                    <a:pt x="4359" y="8716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9"/>
            <p:cNvSpPr/>
            <p:nvPr/>
          </p:nvSpPr>
          <p:spPr>
            <a:xfrm>
              <a:off x="4571838" y="2380050"/>
              <a:ext cx="763225" cy="381625"/>
            </a:xfrm>
            <a:custGeom>
              <a:avLst/>
              <a:gdLst/>
              <a:ahLst/>
              <a:cxnLst/>
              <a:rect l="l" t="t" r="r" b="b"/>
              <a:pathLst>
                <a:path w="30529" h="15265" extrusionOk="0">
                  <a:moveTo>
                    <a:pt x="15265" y="1"/>
                  </a:moveTo>
                  <a:cubicBezTo>
                    <a:pt x="23694" y="1"/>
                    <a:pt x="30528" y="6835"/>
                    <a:pt x="30528" y="15264"/>
                  </a:cubicBezTo>
                  <a:lnTo>
                    <a:pt x="1" y="15264"/>
                  </a:lnTo>
                  <a:cubicBezTo>
                    <a:pt x="1" y="6835"/>
                    <a:pt x="6835" y="1"/>
                    <a:pt x="15265" y="1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621838" y="2430050"/>
              <a:ext cx="663200" cy="331625"/>
            </a:xfrm>
            <a:custGeom>
              <a:avLst/>
              <a:gdLst/>
              <a:ahLst/>
              <a:cxnLst/>
              <a:rect l="l" t="t" r="r" b="b"/>
              <a:pathLst>
                <a:path w="26528" h="13265" extrusionOk="0">
                  <a:moveTo>
                    <a:pt x="13265" y="1"/>
                  </a:moveTo>
                  <a:cubicBezTo>
                    <a:pt x="20599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365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4405511" y="1410100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94" name="Google Shape;2094;p39"/>
          <p:cNvGrpSpPr/>
          <p:nvPr/>
        </p:nvGrpSpPr>
        <p:grpSpPr>
          <a:xfrm>
            <a:off x="6313024" y="1410100"/>
            <a:ext cx="1096200" cy="1351575"/>
            <a:chOff x="5931586" y="1410100"/>
            <a:chExt cx="1096200" cy="1351575"/>
          </a:xfrm>
        </p:grpSpPr>
        <p:sp>
          <p:nvSpPr>
            <p:cNvPr id="2095" name="Google Shape;2095;p39"/>
            <p:cNvSpPr/>
            <p:nvPr/>
          </p:nvSpPr>
          <p:spPr>
            <a:xfrm>
              <a:off x="6465238" y="1975825"/>
              <a:ext cx="28600" cy="751925"/>
            </a:xfrm>
            <a:custGeom>
              <a:avLst/>
              <a:gdLst/>
              <a:ahLst/>
              <a:cxnLst/>
              <a:rect l="l" t="t" r="r" b="b"/>
              <a:pathLst>
                <a:path w="1144" h="30077" extrusionOk="0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6" name="Google Shape;2096;p39"/>
            <p:cNvSpPr/>
            <p:nvPr/>
          </p:nvSpPr>
          <p:spPr>
            <a:xfrm>
              <a:off x="6334263" y="1830275"/>
              <a:ext cx="290825" cy="290850"/>
            </a:xfrm>
            <a:custGeom>
              <a:avLst/>
              <a:gdLst/>
              <a:ahLst/>
              <a:cxnLst/>
              <a:rect l="l" t="t" r="r" b="b"/>
              <a:pathLst>
                <a:path w="11633" h="11634" extrusionOk="0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6370588" y="1866900"/>
              <a:ext cx="217900" cy="217900"/>
            </a:xfrm>
            <a:custGeom>
              <a:avLst/>
              <a:gdLst/>
              <a:ahLst/>
              <a:cxnLst/>
              <a:rect l="l" t="t" r="r" b="b"/>
              <a:pathLst>
                <a:path w="8716" h="8716" extrusionOk="0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6097938" y="2380050"/>
              <a:ext cx="763200" cy="381625"/>
            </a:xfrm>
            <a:custGeom>
              <a:avLst/>
              <a:gdLst/>
              <a:ahLst/>
              <a:cxnLst/>
              <a:rect l="l" t="t" r="r" b="b"/>
              <a:pathLst>
                <a:path w="30528" h="15265" extrusionOk="0">
                  <a:moveTo>
                    <a:pt x="15264" y="1"/>
                  </a:moveTo>
                  <a:cubicBezTo>
                    <a:pt x="23693" y="1"/>
                    <a:pt x="30528" y="6835"/>
                    <a:pt x="30528" y="15264"/>
                  </a:cubicBezTo>
                  <a:lnTo>
                    <a:pt x="0" y="15264"/>
                  </a:lnTo>
                  <a:cubicBezTo>
                    <a:pt x="0" y="6835"/>
                    <a:pt x="6834" y="1"/>
                    <a:pt x="15264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6147938" y="2430050"/>
              <a:ext cx="663200" cy="331625"/>
            </a:xfrm>
            <a:custGeom>
              <a:avLst/>
              <a:gdLst/>
              <a:ahLst/>
              <a:cxnLst/>
              <a:rect l="l" t="t" r="r" b="b"/>
              <a:pathLst>
                <a:path w="26528" h="13265" extrusionOk="0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36575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7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00" name="Google Shape;2100;p39"/>
            <p:cNvSpPr/>
            <p:nvPr/>
          </p:nvSpPr>
          <p:spPr>
            <a:xfrm>
              <a:off x="5931586" y="1410100"/>
              <a:ext cx="1096200" cy="27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July</a:t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06" name="Google Shape;2106;p40"/>
          <p:cNvGrpSpPr/>
          <p:nvPr/>
        </p:nvGrpSpPr>
        <p:grpSpPr>
          <a:xfrm>
            <a:off x="6368962" y="1921100"/>
            <a:ext cx="1715100" cy="2291725"/>
            <a:chOff x="6368962" y="1921100"/>
            <a:chExt cx="1715100" cy="2291725"/>
          </a:xfrm>
        </p:grpSpPr>
        <p:sp>
          <p:nvSpPr>
            <p:cNvPr id="2107" name="Google Shape;2107;p40"/>
            <p:cNvSpPr/>
            <p:nvPr/>
          </p:nvSpPr>
          <p:spPr>
            <a:xfrm>
              <a:off x="6492325" y="2567050"/>
              <a:ext cx="1435600" cy="823350"/>
            </a:xfrm>
            <a:custGeom>
              <a:avLst/>
              <a:gdLst/>
              <a:ahLst/>
              <a:cxnLst/>
              <a:rect l="l" t="t" r="r" b="b"/>
              <a:pathLst>
                <a:path w="57424" h="32934" extrusionOk="0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6" y="18277"/>
                    <a:pt x="16586" y="20575"/>
                  </a:cubicBezTo>
                  <a:cubicBezTo>
                    <a:pt x="16586" y="27397"/>
                    <a:pt x="22122" y="32934"/>
                    <a:pt x="28944" y="32934"/>
                  </a:cubicBezTo>
                  <a:cubicBezTo>
                    <a:pt x="35767" y="32934"/>
                    <a:pt x="41303" y="27397"/>
                    <a:pt x="41303" y="20563"/>
                  </a:cubicBezTo>
                  <a:cubicBezTo>
                    <a:pt x="41303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6972150" y="2841800"/>
              <a:ext cx="481025" cy="481025"/>
            </a:xfrm>
            <a:custGeom>
              <a:avLst/>
              <a:gdLst/>
              <a:ahLst/>
              <a:cxnLst/>
              <a:rect l="l" t="t" r="r" b="b"/>
              <a:pathLst>
                <a:path w="19241" h="19241" extrusionOk="0">
                  <a:moveTo>
                    <a:pt x="9620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0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7009650" y="2879300"/>
              <a:ext cx="406025" cy="406025"/>
            </a:xfrm>
            <a:custGeom>
              <a:avLst/>
              <a:gdLst/>
              <a:ahLst/>
              <a:cxnLst/>
              <a:rect l="l" t="t" r="r" b="b"/>
              <a:pathLst>
                <a:path w="16241" h="16241" extrusionOk="0">
                  <a:moveTo>
                    <a:pt x="8120" y="441"/>
                  </a:moveTo>
                  <a:cubicBezTo>
                    <a:pt x="12359" y="441"/>
                    <a:pt x="15812" y="3882"/>
                    <a:pt x="15812" y="8121"/>
                  </a:cubicBezTo>
                  <a:cubicBezTo>
                    <a:pt x="15812" y="12359"/>
                    <a:pt x="12359" y="15812"/>
                    <a:pt x="8120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0" y="441"/>
                  </a:cubicBezTo>
                  <a:close/>
                  <a:moveTo>
                    <a:pt x="8120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0" y="16241"/>
                  </a:cubicBezTo>
                  <a:cubicBezTo>
                    <a:pt x="12597" y="16241"/>
                    <a:pt x="16240" y="12597"/>
                    <a:pt x="16240" y="8121"/>
                  </a:cubicBezTo>
                  <a:cubicBezTo>
                    <a:pt x="16240" y="3644"/>
                    <a:pt x="12597" y="1"/>
                    <a:pt x="81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0" name="Google Shape;2110;p40"/>
            <p:cNvGrpSpPr/>
            <p:nvPr/>
          </p:nvGrpSpPr>
          <p:grpSpPr>
            <a:xfrm>
              <a:off x="6696200" y="2955200"/>
              <a:ext cx="1032600" cy="536700"/>
              <a:chOff x="6696200" y="2955200"/>
              <a:chExt cx="1032600" cy="536700"/>
            </a:xfrm>
          </p:grpSpPr>
          <p:sp>
            <p:nvSpPr>
              <p:cNvPr id="2111" name="Google Shape;2111;p40"/>
              <p:cNvSpPr/>
              <p:nvPr/>
            </p:nvSpPr>
            <p:spPr>
              <a:xfrm>
                <a:off x="6696200" y="2979325"/>
                <a:ext cx="990050" cy="512575"/>
              </a:xfrm>
              <a:custGeom>
                <a:avLst/>
                <a:gdLst/>
                <a:ahLst/>
                <a:cxnLst/>
                <a:rect l="l" t="t" r="r" b="b"/>
                <a:pathLst>
                  <a:path w="39602" h="20503" extrusionOk="0">
                    <a:moveTo>
                      <a:pt x="36696" y="0"/>
                    </a:moveTo>
                    <a:lnTo>
                      <a:pt x="36756" y="262"/>
                    </a:lnTo>
                    <a:cubicBezTo>
                      <a:pt x="37029" y="1453"/>
                      <a:pt x="37172" y="2679"/>
                      <a:pt x="37172" y="3905"/>
                    </a:cubicBezTo>
                    <a:cubicBezTo>
                      <a:pt x="37172" y="12823"/>
                      <a:pt x="29921" y="20074"/>
                      <a:pt x="21004" y="20074"/>
                    </a:cubicBezTo>
                    <a:cubicBezTo>
                      <a:pt x="12098" y="20074"/>
                      <a:pt x="4847" y="12823"/>
                      <a:pt x="4847" y="3905"/>
                    </a:cubicBezTo>
                    <a:cubicBezTo>
                      <a:pt x="4847" y="2691"/>
                      <a:pt x="4990" y="1476"/>
                      <a:pt x="5252" y="298"/>
                    </a:cubicBezTo>
                    <a:lnTo>
                      <a:pt x="5311" y="36"/>
                    </a:lnTo>
                    <a:lnTo>
                      <a:pt x="1" y="36"/>
                    </a:lnTo>
                    <a:lnTo>
                      <a:pt x="1" y="464"/>
                    </a:lnTo>
                    <a:lnTo>
                      <a:pt x="4775" y="464"/>
                    </a:lnTo>
                    <a:cubicBezTo>
                      <a:pt x="4537" y="1596"/>
                      <a:pt x="4418" y="2750"/>
                      <a:pt x="4418" y="3905"/>
                    </a:cubicBezTo>
                    <a:cubicBezTo>
                      <a:pt x="4418" y="13061"/>
                      <a:pt x="11860" y="20503"/>
                      <a:pt x="21004" y="20503"/>
                    </a:cubicBezTo>
                    <a:cubicBezTo>
                      <a:pt x="30160" y="20503"/>
                      <a:pt x="37601" y="13061"/>
                      <a:pt x="37601" y="3905"/>
                    </a:cubicBezTo>
                    <a:cubicBezTo>
                      <a:pt x="37601" y="2739"/>
                      <a:pt x="37470" y="1560"/>
                      <a:pt x="37232" y="429"/>
                    </a:cubicBezTo>
                    <a:lnTo>
                      <a:pt x="39601" y="429"/>
                    </a:lnTo>
                    <a:lnTo>
                      <a:pt x="39601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0"/>
              <p:cNvSpPr/>
              <p:nvPr/>
            </p:nvSpPr>
            <p:spPr>
              <a:xfrm>
                <a:off x="7677575" y="2955200"/>
                <a:ext cx="5122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359" extrusionOk="0">
                    <a:moveTo>
                      <a:pt x="1" y="1"/>
                    </a:moveTo>
                    <a:lnTo>
                      <a:pt x="1" y="2358"/>
                    </a:lnTo>
                    <a:lnTo>
                      <a:pt x="2049" y="11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3" name="Google Shape;2113;p40"/>
            <p:cNvSpPr/>
            <p:nvPr/>
          </p:nvSpPr>
          <p:spPr>
            <a:xfrm>
              <a:off x="7178725" y="35841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0"/>
            <p:cNvSpPr/>
            <p:nvPr/>
          </p:nvSpPr>
          <p:spPr>
            <a:xfrm>
              <a:off x="7178725" y="37062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8" y="2238"/>
                    <a:pt x="2238" y="1738"/>
                    <a:pt x="2238" y="1119"/>
                  </a:cubicBezTo>
                  <a:cubicBezTo>
                    <a:pt x="2238" y="500"/>
                    <a:pt x="1738" y="0"/>
                    <a:pt x="111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7178725" y="3828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7095675" y="3921400"/>
              <a:ext cx="222950" cy="291425"/>
            </a:xfrm>
            <a:custGeom>
              <a:avLst/>
              <a:gdLst/>
              <a:ahLst/>
              <a:cxnLst/>
              <a:rect l="l" t="t" r="r" b="b"/>
              <a:pathLst>
                <a:path w="8918" h="11657" extrusionOk="0">
                  <a:moveTo>
                    <a:pt x="4441" y="4036"/>
                  </a:moveTo>
                  <a:cubicBezTo>
                    <a:pt x="6191" y="4036"/>
                    <a:pt x="7608" y="5453"/>
                    <a:pt x="7608" y="7204"/>
                  </a:cubicBezTo>
                  <a:cubicBezTo>
                    <a:pt x="7608" y="8954"/>
                    <a:pt x="6191" y="10371"/>
                    <a:pt x="4441" y="10371"/>
                  </a:cubicBezTo>
                  <a:cubicBezTo>
                    <a:pt x="2691" y="10371"/>
                    <a:pt x="1274" y="8954"/>
                    <a:pt x="1274" y="7204"/>
                  </a:cubicBezTo>
                  <a:cubicBezTo>
                    <a:pt x="1274" y="5453"/>
                    <a:pt x="2691" y="4036"/>
                    <a:pt x="4441" y="4036"/>
                  </a:cubicBezTo>
                  <a:close/>
                  <a:moveTo>
                    <a:pt x="3691" y="0"/>
                  </a:moveTo>
                  <a:lnTo>
                    <a:pt x="3691" y="2810"/>
                  </a:lnTo>
                  <a:cubicBezTo>
                    <a:pt x="1608" y="3179"/>
                    <a:pt x="0" y="5013"/>
                    <a:pt x="0" y="7204"/>
                  </a:cubicBezTo>
                  <a:cubicBezTo>
                    <a:pt x="0" y="9656"/>
                    <a:pt x="1989" y="11656"/>
                    <a:pt x="4453" y="11656"/>
                  </a:cubicBezTo>
                  <a:cubicBezTo>
                    <a:pt x="6906" y="11656"/>
                    <a:pt x="8918" y="9656"/>
                    <a:pt x="8918" y="7204"/>
                  </a:cubicBezTo>
                  <a:cubicBezTo>
                    <a:pt x="8918" y="4989"/>
                    <a:pt x="7263" y="3144"/>
                    <a:pt x="5179" y="2798"/>
                  </a:cubicBezTo>
                  <a:lnTo>
                    <a:pt x="517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7167700" y="4062475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1560" y="1"/>
                  </a:moveTo>
                  <a:cubicBezTo>
                    <a:pt x="703" y="1"/>
                    <a:pt x="0" y="691"/>
                    <a:pt x="0" y="1561"/>
                  </a:cubicBezTo>
                  <a:cubicBezTo>
                    <a:pt x="0" y="2418"/>
                    <a:pt x="703" y="3120"/>
                    <a:pt x="1560" y="3120"/>
                  </a:cubicBezTo>
                  <a:cubicBezTo>
                    <a:pt x="2429" y="3120"/>
                    <a:pt x="3120" y="2418"/>
                    <a:pt x="3120" y="1561"/>
                  </a:cubicBezTo>
                  <a:cubicBezTo>
                    <a:pt x="3120" y="691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8" name="Google Shape;2118;p40"/>
            <p:cNvGrpSpPr/>
            <p:nvPr/>
          </p:nvGrpSpPr>
          <p:grpSpPr>
            <a:xfrm>
              <a:off x="7098350" y="2984975"/>
              <a:ext cx="244700" cy="233675"/>
              <a:chOff x="7098350" y="2984975"/>
              <a:chExt cx="244700" cy="233675"/>
            </a:xfrm>
          </p:grpSpPr>
          <p:sp>
            <p:nvSpPr>
              <p:cNvPr id="2119" name="Google Shape;2119;p40"/>
              <p:cNvSpPr/>
              <p:nvPr/>
            </p:nvSpPr>
            <p:spPr>
              <a:xfrm>
                <a:off x="7098350" y="2984975"/>
                <a:ext cx="2447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632" extrusionOk="0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334"/>
                    </a:lnTo>
                    <a:cubicBezTo>
                      <a:pt x="0" y="500"/>
                      <a:pt x="131" y="631"/>
                      <a:pt x="298" y="631"/>
                    </a:cubicBezTo>
                    <a:lnTo>
                      <a:pt x="9490" y="631"/>
                    </a:lnTo>
                    <a:cubicBezTo>
                      <a:pt x="9656" y="631"/>
                      <a:pt x="9787" y="500"/>
                      <a:pt x="9787" y="334"/>
                    </a:cubicBezTo>
                    <a:lnTo>
                      <a:pt x="9787" y="298"/>
                    </a:lnTo>
                    <a:cubicBezTo>
                      <a:pt x="9787" y="131"/>
                      <a:pt x="9656" y="0"/>
                      <a:pt x="949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7127225" y="3007300"/>
                <a:ext cx="186950" cy="129500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5180" extrusionOk="0">
                    <a:moveTo>
                      <a:pt x="2370" y="2941"/>
                    </a:moveTo>
                    <a:lnTo>
                      <a:pt x="2370" y="4584"/>
                    </a:lnTo>
                    <a:lnTo>
                      <a:pt x="1548" y="4584"/>
                    </a:lnTo>
                    <a:lnTo>
                      <a:pt x="1548" y="2941"/>
                    </a:lnTo>
                    <a:close/>
                    <a:moveTo>
                      <a:pt x="4275" y="727"/>
                    </a:moveTo>
                    <a:lnTo>
                      <a:pt x="4275" y="4584"/>
                    </a:lnTo>
                    <a:lnTo>
                      <a:pt x="3453" y="4584"/>
                    </a:lnTo>
                    <a:lnTo>
                      <a:pt x="3453" y="727"/>
                    </a:lnTo>
                    <a:close/>
                    <a:moveTo>
                      <a:pt x="6168" y="2036"/>
                    </a:moveTo>
                    <a:lnTo>
                      <a:pt x="6168" y="4584"/>
                    </a:lnTo>
                    <a:lnTo>
                      <a:pt x="5346" y="4584"/>
                    </a:lnTo>
                    <a:lnTo>
                      <a:pt x="5346" y="2036"/>
                    </a:lnTo>
                    <a:close/>
                    <a:moveTo>
                      <a:pt x="0" y="0"/>
                    </a:moveTo>
                    <a:lnTo>
                      <a:pt x="0" y="5179"/>
                    </a:lnTo>
                    <a:lnTo>
                      <a:pt x="7477" y="5179"/>
                    </a:lnTo>
                    <a:lnTo>
                      <a:pt x="7477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0"/>
              <p:cNvSpPr/>
              <p:nvPr/>
            </p:nvSpPr>
            <p:spPr>
              <a:xfrm>
                <a:off x="7221275" y="3134100"/>
                <a:ext cx="5075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382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3286"/>
                    </a:lnTo>
                    <a:cubicBezTo>
                      <a:pt x="1" y="3346"/>
                      <a:pt x="48" y="3382"/>
                      <a:pt x="96" y="3382"/>
                    </a:cubicBezTo>
                    <a:cubicBezTo>
                      <a:pt x="155" y="3382"/>
                      <a:pt x="203" y="3346"/>
                      <a:pt x="203" y="3286"/>
                    </a:cubicBezTo>
                    <a:lnTo>
                      <a:pt x="203" y="107"/>
                    </a:lnTo>
                    <a:cubicBezTo>
                      <a:pt x="203" y="48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0"/>
              <p:cNvSpPr/>
              <p:nvPr/>
            </p:nvSpPr>
            <p:spPr>
              <a:xfrm>
                <a:off x="7197175" y="3181200"/>
                <a:ext cx="29475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498" extrusionOk="0">
                    <a:moveTo>
                      <a:pt x="1060" y="1"/>
                    </a:moveTo>
                    <a:cubicBezTo>
                      <a:pt x="1028" y="1"/>
                      <a:pt x="998" y="16"/>
                      <a:pt x="977" y="45"/>
                    </a:cubicBezTo>
                    <a:lnTo>
                      <a:pt x="36" y="1343"/>
                    </a:lnTo>
                    <a:cubicBezTo>
                      <a:pt x="0" y="1391"/>
                      <a:pt x="12" y="1450"/>
                      <a:pt x="60" y="1486"/>
                    </a:cubicBezTo>
                    <a:cubicBezTo>
                      <a:pt x="84" y="1498"/>
                      <a:pt x="95" y="1498"/>
                      <a:pt x="119" y="1498"/>
                    </a:cubicBezTo>
                    <a:cubicBezTo>
                      <a:pt x="155" y="1498"/>
                      <a:pt x="179" y="1486"/>
                      <a:pt x="203" y="1462"/>
                    </a:cubicBezTo>
                    <a:lnTo>
                      <a:pt x="1143" y="164"/>
                    </a:lnTo>
                    <a:cubicBezTo>
                      <a:pt x="1179" y="117"/>
                      <a:pt x="1167" y="57"/>
                      <a:pt x="1119" y="21"/>
                    </a:cubicBezTo>
                    <a:cubicBezTo>
                      <a:pt x="1101" y="7"/>
                      <a:pt x="1080" y="1"/>
                      <a:pt x="106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0"/>
              <p:cNvSpPr/>
              <p:nvPr/>
            </p:nvSpPr>
            <p:spPr>
              <a:xfrm>
                <a:off x="7220975" y="3181200"/>
                <a:ext cx="295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498" extrusionOk="0">
                    <a:moveTo>
                      <a:pt x="120" y="1"/>
                    </a:moveTo>
                    <a:cubicBezTo>
                      <a:pt x="100" y="1"/>
                      <a:pt x="79" y="7"/>
                      <a:pt x="60" y="21"/>
                    </a:cubicBezTo>
                    <a:cubicBezTo>
                      <a:pt x="13" y="57"/>
                      <a:pt x="1" y="117"/>
                      <a:pt x="36" y="164"/>
                    </a:cubicBezTo>
                    <a:lnTo>
                      <a:pt x="977" y="1462"/>
                    </a:lnTo>
                    <a:cubicBezTo>
                      <a:pt x="1001" y="1486"/>
                      <a:pt x="1025" y="1498"/>
                      <a:pt x="1060" y="1498"/>
                    </a:cubicBezTo>
                    <a:cubicBezTo>
                      <a:pt x="1084" y="1498"/>
                      <a:pt x="1096" y="1498"/>
                      <a:pt x="1120" y="1486"/>
                    </a:cubicBezTo>
                    <a:cubicBezTo>
                      <a:pt x="1168" y="1450"/>
                      <a:pt x="1179" y="1391"/>
                      <a:pt x="1144" y="1343"/>
                    </a:cubicBezTo>
                    <a:lnTo>
                      <a:pt x="203" y="45"/>
                    </a:lnTo>
                    <a:cubicBezTo>
                      <a:pt x="181" y="16"/>
                      <a:pt x="151" y="1"/>
                      <a:pt x="1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4" name="Google Shape;2124;p40"/>
            <p:cNvSpPr txBox="1"/>
            <p:nvPr/>
          </p:nvSpPr>
          <p:spPr>
            <a:xfrm>
              <a:off x="6617650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5" name="Google Shape;2125;p40"/>
            <p:cNvSpPr txBox="1"/>
            <p:nvPr/>
          </p:nvSpPr>
          <p:spPr>
            <a:xfrm>
              <a:off x="636896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6" name="Google Shape;2126;p40"/>
            <p:cNvSpPr txBox="1"/>
            <p:nvPr/>
          </p:nvSpPr>
          <p:spPr>
            <a:xfrm>
              <a:off x="636896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4597000" y="1295775"/>
            <a:ext cx="2643050" cy="2277275"/>
            <a:chOff x="4597000" y="1295775"/>
            <a:chExt cx="2643050" cy="2277275"/>
          </a:xfrm>
        </p:grpSpPr>
        <p:sp>
          <p:nvSpPr>
            <p:cNvPr id="2128" name="Google Shape;2128;p40"/>
            <p:cNvSpPr/>
            <p:nvPr/>
          </p:nvSpPr>
          <p:spPr>
            <a:xfrm>
              <a:off x="4736750" y="2101525"/>
              <a:ext cx="1435600" cy="822750"/>
            </a:xfrm>
            <a:custGeom>
              <a:avLst/>
              <a:gdLst/>
              <a:ahLst/>
              <a:cxnLst/>
              <a:rect l="l" t="t" r="r" b="b"/>
              <a:pathLst>
                <a:path w="57424" h="32910" extrusionOk="0">
                  <a:moveTo>
                    <a:pt x="28944" y="1"/>
                  </a:moveTo>
                  <a:cubicBezTo>
                    <a:pt x="22122" y="1"/>
                    <a:pt x="16586" y="5513"/>
                    <a:pt x="16586" y="12347"/>
                  </a:cubicBezTo>
                  <a:cubicBezTo>
                    <a:pt x="16586" y="14645"/>
                    <a:pt x="17217" y="16836"/>
                    <a:pt x="18312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5" y="32909"/>
                  </a:lnTo>
                  <a:lnTo>
                    <a:pt x="57424" y="25623"/>
                  </a:lnTo>
                  <a:lnTo>
                    <a:pt x="50995" y="18622"/>
                  </a:lnTo>
                  <a:lnTo>
                    <a:pt x="39588" y="18622"/>
                  </a:lnTo>
                  <a:cubicBezTo>
                    <a:pt x="40684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5223700" y="2170275"/>
              <a:ext cx="481050" cy="480750"/>
            </a:xfrm>
            <a:custGeom>
              <a:avLst/>
              <a:gdLst/>
              <a:ahLst/>
              <a:cxnLst/>
              <a:rect l="l" t="t" r="r" b="b"/>
              <a:pathLst>
                <a:path w="19242" h="19230" extrusionOk="0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5261200" y="2207800"/>
              <a:ext cx="406025" cy="405725"/>
            </a:xfrm>
            <a:custGeom>
              <a:avLst/>
              <a:gdLst/>
              <a:ahLst/>
              <a:cxnLst/>
              <a:rect l="l" t="t" r="r" b="b"/>
              <a:pathLst>
                <a:path w="16241" h="16229" extrusionOk="0">
                  <a:moveTo>
                    <a:pt x="8121" y="429"/>
                  </a:moveTo>
                  <a:cubicBezTo>
                    <a:pt x="12360" y="429"/>
                    <a:pt x="15812" y="3882"/>
                    <a:pt x="15812" y="8120"/>
                  </a:cubicBezTo>
                  <a:cubicBezTo>
                    <a:pt x="15812" y="12359"/>
                    <a:pt x="12360" y="15800"/>
                    <a:pt x="8121" y="15800"/>
                  </a:cubicBezTo>
                  <a:cubicBezTo>
                    <a:pt x="3882" y="15800"/>
                    <a:pt x="441" y="12359"/>
                    <a:pt x="441" y="8120"/>
                  </a:cubicBezTo>
                  <a:cubicBezTo>
                    <a:pt x="441" y="3882"/>
                    <a:pt x="3882" y="429"/>
                    <a:pt x="8121" y="429"/>
                  </a:cubicBezTo>
                  <a:close/>
                  <a:moveTo>
                    <a:pt x="8121" y="0"/>
                  </a:moveTo>
                  <a:cubicBezTo>
                    <a:pt x="3644" y="0"/>
                    <a:pt x="1" y="3643"/>
                    <a:pt x="1" y="8120"/>
                  </a:cubicBezTo>
                  <a:cubicBezTo>
                    <a:pt x="1" y="12597"/>
                    <a:pt x="3644" y="16228"/>
                    <a:pt x="8121" y="16228"/>
                  </a:cubicBezTo>
                  <a:cubicBezTo>
                    <a:pt x="12598" y="16228"/>
                    <a:pt x="16241" y="12597"/>
                    <a:pt x="16241" y="8120"/>
                  </a:cubicBezTo>
                  <a:cubicBezTo>
                    <a:pt x="16241" y="3643"/>
                    <a:pt x="12598" y="0"/>
                    <a:pt x="812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1" name="Google Shape;2131;p40"/>
            <p:cNvGrpSpPr/>
            <p:nvPr/>
          </p:nvGrpSpPr>
          <p:grpSpPr>
            <a:xfrm>
              <a:off x="4934975" y="1996450"/>
              <a:ext cx="1032600" cy="533725"/>
              <a:chOff x="4934975" y="1996450"/>
              <a:chExt cx="1032600" cy="533725"/>
            </a:xfrm>
          </p:grpSpPr>
          <p:sp>
            <p:nvSpPr>
              <p:cNvPr id="2132" name="Google Shape;2132;p40"/>
              <p:cNvSpPr/>
              <p:nvPr/>
            </p:nvSpPr>
            <p:spPr>
              <a:xfrm>
                <a:off x="4934975" y="1996450"/>
                <a:ext cx="993900" cy="511700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0468" extrusionOk="0">
                    <a:moveTo>
                      <a:pt x="21015" y="1"/>
                    </a:moveTo>
                    <a:cubicBezTo>
                      <a:pt x="11871" y="1"/>
                      <a:pt x="4442" y="7430"/>
                      <a:pt x="4442" y="16574"/>
                    </a:cubicBezTo>
                    <a:cubicBezTo>
                      <a:pt x="4442" y="17741"/>
                      <a:pt x="4561" y="18896"/>
                      <a:pt x="4811" y="20039"/>
                    </a:cubicBezTo>
                    <a:lnTo>
                      <a:pt x="1" y="20039"/>
                    </a:lnTo>
                    <a:lnTo>
                      <a:pt x="1" y="20432"/>
                    </a:lnTo>
                    <a:lnTo>
                      <a:pt x="5299" y="20432"/>
                    </a:lnTo>
                    <a:lnTo>
                      <a:pt x="5239" y="20182"/>
                    </a:lnTo>
                    <a:cubicBezTo>
                      <a:pt x="4978" y="19003"/>
                      <a:pt x="4835" y="17789"/>
                      <a:pt x="4835" y="16574"/>
                    </a:cubicBezTo>
                    <a:cubicBezTo>
                      <a:pt x="4835" y="7645"/>
                      <a:pt x="12097" y="394"/>
                      <a:pt x="21015" y="394"/>
                    </a:cubicBezTo>
                    <a:cubicBezTo>
                      <a:pt x="29933" y="394"/>
                      <a:pt x="37196" y="7645"/>
                      <a:pt x="37196" y="16574"/>
                    </a:cubicBezTo>
                    <a:cubicBezTo>
                      <a:pt x="37196" y="17801"/>
                      <a:pt x="37053" y="19039"/>
                      <a:pt x="36779" y="20229"/>
                    </a:cubicBezTo>
                    <a:lnTo>
                      <a:pt x="36720" y="20468"/>
                    </a:lnTo>
                    <a:lnTo>
                      <a:pt x="39756" y="20468"/>
                    </a:lnTo>
                    <a:lnTo>
                      <a:pt x="39756" y="20075"/>
                    </a:lnTo>
                    <a:lnTo>
                      <a:pt x="37220" y="20075"/>
                    </a:lnTo>
                    <a:cubicBezTo>
                      <a:pt x="37458" y="18932"/>
                      <a:pt x="37589" y="17753"/>
                      <a:pt x="37589" y="16574"/>
                    </a:cubicBezTo>
                    <a:cubicBezTo>
                      <a:pt x="37589" y="7430"/>
                      <a:pt x="30147" y="1"/>
                      <a:pt x="2101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0"/>
              <p:cNvSpPr/>
              <p:nvPr/>
            </p:nvSpPr>
            <p:spPr>
              <a:xfrm>
                <a:off x="5920825" y="2476275"/>
                <a:ext cx="467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156" extrusionOk="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40"/>
            <p:cNvGrpSpPr/>
            <p:nvPr/>
          </p:nvGrpSpPr>
          <p:grpSpPr>
            <a:xfrm>
              <a:off x="5343650" y="1295775"/>
              <a:ext cx="1896400" cy="517800"/>
              <a:chOff x="5343650" y="1295775"/>
              <a:chExt cx="1896400" cy="517800"/>
            </a:xfrm>
          </p:grpSpPr>
          <p:sp>
            <p:nvSpPr>
              <p:cNvPr id="2135" name="Google Shape;2135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6360" extrusionOk="0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avLst/>
                <a:gdLst/>
                <a:ahLst/>
                <a:cxnLst/>
                <a:rect l="l" t="t" r="r" b="b"/>
                <a:pathLst>
                  <a:path w="75856" h="11562" extrusionOk="0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7" name="Google Shape;2137;p40"/>
            <p:cNvSpPr/>
            <p:nvPr/>
          </p:nvSpPr>
          <p:spPr>
            <a:xfrm>
              <a:off x="5427300" y="186817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5427300" y="17461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5427300" y="16241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5416000" y="1367800"/>
              <a:ext cx="78300" cy="78325"/>
            </a:xfrm>
            <a:custGeom>
              <a:avLst/>
              <a:gdLst/>
              <a:ahLst/>
              <a:cxnLst/>
              <a:rect l="l" t="t" r="r" b="b"/>
              <a:pathLst>
                <a:path w="3132" h="3133" extrusionOk="0">
                  <a:moveTo>
                    <a:pt x="1572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72" y="3132"/>
                  </a:cubicBezTo>
                  <a:cubicBezTo>
                    <a:pt x="2429" y="3132"/>
                    <a:pt x="3132" y="2430"/>
                    <a:pt x="3132" y="1560"/>
                  </a:cubicBezTo>
                  <a:cubicBezTo>
                    <a:pt x="3132" y="703"/>
                    <a:pt x="2429" y="1"/>
                    <a:pt x="157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1" name="Google Shape;2141;p40"/>
            <p:cNvGrpSpPr/>
            <p:nvPr/>
          </p:nvGrpSpPr>
          <p:grpSpPr>
            <a:xfrm>
              <a:off x="5329375" y="2261375"/>
              <a:ext cx="274450" cy="241725"/>
              <a:chOff x="5329375" y="2261375"/>
              <a:chExt cx="274450" cy="241725"/>
            </a:xfrm>
          </p:grpSpPr>
          <p:sp>
            <p:nvSpPr>
              <p:cNvPr id="2142" name="Google Shape;2142;p40"/>
              <p:cNvSpPr/>
              <p:nvPr/>
            </p:nvSpPr>
            <p:spPr>
              <a:xfrm>
                <a:off x="5443975" y="2261375"/>
                <a:ext cx="509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37" extrusionOk="0">
                    <a:moveTo>
                      <a:pt x="1012" y="0"/>
                    </a:moveTo>
                    <a:cubicBezTo>
                      <a:pt x="453" y="0"/>
                      <a:pt x="0" y="453"/>
                      <a:pt x="0" y="1024"/>
                    </a:cubicBezTo>
                    <a:cubicBezTo>
                      <a:pt x="0" y="1584"/>
                      <a:pt x="453" y="2036"/>
                      <a:pt x="1012" y="2036"/>
                    </a:cubicBezTo>
                    <a:cubicBezTo>
                      <a:pt x="1584" y="2036"/>
                      <a:pt x="2036" y="1584"/>
                      <a:pt x="2036" y="1024"/>
                    </a:cubicBezTo>
                    <a:cubicBezTo>
                      <a:pt x="2036" y="453"/>
                      <a:pt x="1584" y="0"/>
                      <a:pt x="101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0"/>
              <p:cNvSpPr/>
              <p:nvPr/>
            </p:nvSpPr>
            <p:spPr>
              <a:xfrm>
                <a:off x="5428800" y="2311675"/>
                <a:ext cx="812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632" extrusionOk="0">
                    <a:moveTo>
                      <a:pt x="1619" y="0"/>
                    </a:moveTo>
                    <a:cubicBezTo>
                      <a:pt x="726" y="0"/>
                      <a:pt x="0" y="727"/>
                      <a:pt x="0" y="1632"/>
                    </a:cubicBezTo>
                    <a:lnTo>
                      <a:pt x="3251" y="1632"/>
                    </a:lnTo>
                    <a:cubicBezTo>
                      <a:pt x="3251" y="727"/>
                      <a:pt x="2524" y="0"/>
                      <a:pt x="161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0"/>
              <p:cNvSpPr/>
              <p:nvPr/>
            </p:nvSpPr>
            <p:spPr>
              <a:xfrm>
                <a:off x="5344850" y="2411975"/>
                <a:ext cx="509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49" extrusionOk="0">
                    <a:moveTo>
                      <a:pt x="1013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13" y="2049"/>
                    </a:cubicBezTo>
                    <a:cubicBezTo>
                      <a:pt x="1572" y="2049"/>
                      <a:pt x="2037" y="1584"/>
                      <a:pt x="2037" y="1025"/>
                    </a:cubicBezTo>
                    <a:cubicBezTo>
                      <a:pt x="2037" y="465"/>
                      <a:pt x="1572" y="1"/>
                      <a:pt x="101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5329375" y="2462275"/>
                <a:ext cx="8157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633" extrusionOk="0">
                    <a:moveTo>
                      <a:pt x="1632" y="1"/>
                    </a:moveTo>
                    <a:cubicBezTo>
                      <a:pt x="739" y="1"/>
                      <a:pt x="0" y="739"/>
                      <a:pt x="0" y="1632"/>
                    </a:cubicBezTo>
                    <a:lnTo>
                      <a:pt x="3263" y="1632"/>
                    </a:lnTo>
                    <a:cubicBezTo>
                      <a:pt x="3263" y="739"/>
                      <a:pt x="2537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5537425" y="2411975"/>
                <a:ext cx="509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49" extrusionOk="0">
                    <a:moveTo>
                      <a:pt x="1025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25" y="2049"/>
                    </a:cubicBezTo>
                    <a:cubicBezTo>
                      <a:pt x="1584" y="2049"/>
                      <a:pt x="2037" y="1584"/>
                      <a:pt x="2037" y="1025"/>
                    </a:cubicBezTo>
                    <a:cubicBezTo>
                      <a:pt x="2037" y="465"/>
                      <a:pt x="1584" y="1"/>
                      <a:pt x="10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5522250" y="2462275"/>
                <a:ext cx="8157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633" extrusionOk="0">
                    <a:moveTo>
                      <a:pt x="1632" y="1"/>
                    </a:moveTo>
                    <a:cubicBezTo>
                      <a:pt x="727" y="1"/>
                      <a:pt x="1" y="739"/>
                      <a:pt x="1" y="1632"/>
                    </a:cubicBezTo>
                    <a:lnTo>
                      <a:pt x="3263" y="1632"/>
                    </a:lnTo>
                    <a:cubicBezTo>
                      <a:pt x="3263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5421050" y="2362875"/>
                <a:ext cx="5152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3692" extrusionOk="0">
                    <a:moveTo>
                      <a:pt x="1941" y="0"/>
                    </a:moveTo>
                    <a:cubicBezTo>
                      <a:pt x="1882" y="0"/>
                      <a:pt x="1822" y="48"/>
                      <a:pt x="1822" y="119"/>
                    </a:cubicBezTo>
                    <a:lnTo>
                      <a:pt x="1822" y="2203"/>
                    </a:lnTo>
                    <a:lnTo>
                      <a:pt x="72" y="3477"/>
                    </a:lnTo>
                    <a:cubicBezTo>
                      <a:pt x="13" y="3525"/>
                      <a:pt x="1" y="3596"/>
                      <a:pt x="48" y="3644"/>
                    </a:cubicBezTo>
                    <a:cubicBezTo>
                      <a:pt x="60" y="3679"/>
                      <a:pt x="96" y="3691"/>
                      <a:pt x="132" y="3691"/>
                    </a:cubicBezTo>
                    <a:cubicBezTo>
                      <a:pt x="155" y="3691"/>
                      <a:pt x="179" y="3679"/>
                      <a:pt x="203" y="3667"/>
                    </a:cubicBezTo>
                    <a:lnTo>
                      <a:pt x="2060" y="2322"/>
                    </a:lnTo>
                    <a:lnTo>
                      <a:pt x="2060" y="119"/>
                    </a:lnTo>
                    <a:cubicBezTo>
                      <a:pt x="2060" y="48"/>
                      <a:pt x="2001" y="0"/>
                      <a:pt x="19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5466300" y="2416550"/>
                <a:ext cx="518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5" extrusionOk="0">
                    <a:moveTo>
                      <a:pt x="133" y="0"/>
                    </a:moveTo>
                    <a:cubicBezTo>
                      <a:pt x="95" y="0"/>
                      <a:pt x="58" y="19"/>
                      <a:pt x="36" y="56"/>
                    </a:cubicBezTo>
                    <a:cubicBezTo>
                      <a:pt x="0" y="104"/>
                      <a:pt x="12" y="175"/>
                      <a:pt x="60" y="211"/>
                    </a:cubicBezTo>
                    <a:lnTo>
                      <a:pt x="1870" y="1520"/>
                    </a:lnTo>
                    <a:cubicBezTo>
                      <a:pt x="1893" y="1532"/>
                      <a:pt x="1917" y="1544"/>
                      <a:pt x="1941" y="1544"/>
                    </a:cubicBezTo>
                    <a:cubicBezTo>
                      <a:pt x="1977" y="1544"/>
                      <a:pt x="2013" y="1532"/>
                      <a:pt x="2024" y="1497"/>
                    </a:cubicBezTo>
                    <a:cubicBezTo>
                      <a:pt x="2072" y="1449"/>
                      <a:pt x="2060" y="1378"/>
                      <a:pt x="2001" y="1330"/>
                    </a:cubicBezTo>
                    <a:lnTo>
                      <a:pt x="203" y="20"/>
                    </a:lnTo>
                    <a:cubicBezTo>
                      <a:pt x="180" y="7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0" name="Google Shape;2150;p40"/>
            <p:cNvSpPr txBox="1"/>
            <p:nvPr/>
          </p:nvSpPr>
          <p:spPr>
            <a:xfrm>
              <a:off x="4865500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1" name="Google Shape;2151;p40"/>
            <p:cNvSpPr txBox="1"/>
            <p:nvPr/>
          </p:nvSpPr>
          <p:spPr>
            <a:xfrm>
              <a:off x="4597000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2" name="Google Shape;2152;p40"/>
            <p:cNvSpPr txBox="1"/>
            <p:nvPr/>
          </p:nvSpPr>
          <p:spPr>
            <a:xfrm>
              <a:off x="4597000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3" name="Google Shape;2153;p40"/>
          <p:cNvGrpSpPr/>
          <p:nvPr/>
        </p:nvGrpSpPr>
        <p:grpSpPr>
          <a:xfrm>
            <a:off x="2844412" y="1921100"/>
            <a:ext cx="2631738" cy="2291575"/>
            <a:chOff x="2844412" y="1921100"/>
            <a:chExt cx="2631738" cy="2291575"/>
          </a:xfrm>
        </p:grpSpPr>
        <p:grpSp>
          <p:nvGrpSpPr>
            <p:cNvPr id="2154" name="Google Shape;2154;p40"/>
            <p:cNvGrpSpPr/>
            <p:nvPr/>
          </p:nvGrpSpPr>
          <p:grpSpPr>
            <a:xfrm rot="10800000" flipH="1">
              <a:off x="3579750" y="3694875"/>
              <a:ext cx="1896400" cy="517800"/>
              <a:chOff x="5343650" y="1295775"/>
              <a:chExt cx="1896400" cy="517800"/>
            </a:xfrm>
          </p:grpSpPr>
          <p:sp>
            <p:nvSpPr>
              <p:cNvPr id="2155" name="Google Shape;2155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6360" extrusionOk="0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avLst/>
                <a:gdLst/>
                <a:ahLst/>
                <a:cxnLst/>
                <a:rect l="l" t="t" r="r" b="b"/>
                <a:pathLst>
                  <a:path w="75856" h="11562" extrusionOk="0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7" name="Google Shape;2157;p40"/>
            <p:cNvSpPr/>
            <p:nvPr/>
          </p:nvSpPr>
          <p:spPr>
            <a:xfrm>
              <a:off x="2981175" y="2567050"/>
              <a:ext cx="1435600" cy="823350"/>
            </a:xfrm>
            <a:custGeom>
              <a:avLst/>
              <a:gdLst/>
              <a:ahLst/>
              <a:cxnLst/>
              <a:rect l="l" t="t" r="r" b="b"/>
              <a:pathLst>
                <a:path w="57424" h="32934" extrusionOk="0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5" y="18277"/>
                    <a:pt x="16585" y="20575"/>
                  </a:cubicBezTo>
                  <a:cubicBezTo>
                    <a:pt x="16585" y="27397"/>
                    <a:pt x="22122" y="32934"/>
                    <a:pt x="28944" y="32934"/>
                  </a:cubicBezTo>
                  <a:cubicBezTo>
                    <a:pt x="35778" y="32934"/>
                    <a:pt x="41315" y="27397"/>
                    <a:pt x="41315" y="20563"/>
                  </a:cubicBezTo>
                  <a:cubicBezTo>
                    <a:pt x="41315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3466350" y="2841800"/>
              <a:ext cx="481025" cy="481025"/>
            </a:xfrm>
            <a:custGeom>
              <a:avLst/>
              <a:gdLst/>
              <a:ahLst/>
              <a:cxnLst/>
              <a:rect l="l" t="t" r="r" b="b"/>
              <a:pathLst>
                <a:path w="19241" h="19241" extrusionOk="0">
                  <a:moveTo>
                    <a:pt x="9621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3503850" y="2879300"/>
              <a:ext cx="406025" cy="406025"/>
            </a:xfrm>
            <a:custGeom>
              <a:avLst/>
              <a:gdLst/>
              <a:ahLst/>
              <a:cxnLst/>
              <a:rect l="l" t="t" r="r" b="b"/>
              <a:pathLst>
                <a:path w="16241" h="16241" extrusionOk="0">
                  <a:moveTo>
                    <a:pt x="8121" y="441"/>
                  </a:moveTo>
                  <a:cubicBezTo>
                    <a:pt x="12359" y="441"/>
                    <a:pt x="15800" y="3882"/>
                    <a:pt x="15800" y="8121"/>
                  </a:cubicBezTo>
                  <a:cubicBezTo>
                    <a:pt x="15800" y="12359"/>
                    <a:pt x="12359" y="15812"/>
                    <a:pt x="8121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1" y="441"/>
                  </a:cubicBezTo>
                  <a:close/>
                  <a:moveTo>
                    <a:pt x="8121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1" y="16241"/>
                  </a:cubicBezTo>
                  <a:cubicBezTo>
                    <a:pt x="12597" y="16241"/>
                    <a:pt x="16241" y="12597"/>
                    <a:pt x="16241" y="8121"/>
                  </a:cubicBezTo>
                  <a:cubicBezTo>
                    <a:pt x="16241" y="3644"/>
                    <a:pt x="12597" y="1"/>
                    <a:pt x="812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0" name="Google Shape;2160;p40"/>
            <p:cNvGrpSpPr/>
            <p:nvPr/>
          </p:nvGrpSpPr>
          <p:grpSpPr>
            <a:xfrm>
              <a:off x="3177025" y="2957575"/>
              <a:ext cx="1032600" cy="533725"/>
              <a:chOff x="3177025" y="2957575"/>
              <a:chExt cx="1032600" cy="533725"/>
            </a:xfrm>
          </p:grpSpPr>
          <p:sp>
            <p:nvSpPr>
              <p:cNvPr id="2161" name="Google Shape;2161;p40"/>
              <p:cNvSpPr/>
              <p:nvPr/>
            </p:nvSpPr>
            <p:spPr>
              <a:xfrm>
                <a:off x="3177025" y="2979600"/>
                <a:ext cx="993600" cy="511700"/>
              </a:xfrm>
              <a:custGeom>
                <a:avLst/>
                <a:gdLst/>
                <a:ahLst/>
                <a:cxnLst/>
                <a:rect l="l" t="t" r="r" b="b"/>
                <a:pathLst>
                  <a:path w="39744" h="20468" extrusionOk="0">
                    <a:moveTo>
                      <a:pt x="36719" y="1"/>
                    </a:moveTo>
                    <a:lnTo>
                      <a:pt x="36767" y="239"/>
                    </a:lnTo>
                    <a:cubicBezTo>
                      <a:pt x="37041" y="1442"/>
                      <a:pt x="37184" y="2668"/>
                      <a:pt x="37184" y="3894"/>
                    </a:cubicBezTo>
                    <a:cubicBezTo>
                      <a:pt x="37184" y="12824"/>
                      <a:pt x="29933" y="20075"/>
                      <a:pt x="21003" y="20075"/>
                    </a:cubicBezTo>
                    <a:cubicBezTo>
                      <a:pt x="12085" y="20075"/>
                      <a:pt x="4834" y="12824"/>
                      <a:pt x="4834" y="3894"/>
                    </a:cubicBezTo>
                    <a:cubicBezTo>
                      <a:pt x="4834" y="2680"/>
                      <a:pt x="4965" y="1465"/>
                      <a:pt x="5239" y="287"/>
                    </a:cubicBezTo>
                    <a:lnTo>
                      <a:pt x="5287" y="37"/>
                    </a:lnTo>
                    <a:lnTo>
                      <a:pt x="0" y="37"/>
                    </a:lnTo>
                    <a:lnTo>
                      <a:pt x="0" y="442"/>
                    </a:lnTo>
                    <a:lnTo>
                      <a:pt x="4799" y="442"/>
                    </a:lnTo>
                    <a:cubicBezTo>
                      <a:pt x="4560" y="1573"/>
                      <a:pt x="4441" y="2728"/>
                      <a:pt x="4441" y="3894"/>
                    </a:cubicBezTo>
                    <a:cubicBezTo>
                      <a:pt x="4441" y="13038"/>
                      <a:pt x="11871" y="20468"/>
                      <a:pt x="21003" y="20468"/>
                    </a:cubicBezTo>
                    <a:cubicBezTo>
                      <a:pt x="30147" y="20468"/>
                      <a:pt x="37577" y="13038"/>
                      <a:pt x="37577" y="3894"/>
                    </a:cubicBezTo>
                    <a:cubicBezTo>
                      <a:pt x="37577" y="2716"/>
                      <a:pt x="37457" y="1537"/>
                      <a:pt x="37207" y="394"/>
                    </a:cubicBezTo>
                    <a:lnTo>
                      <a:pt x="39743" y="394"/>
                    </a:lnTo>
                    <a:lnTo>
                      <a:pt x="3974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4162850" y="2957575"/>
                <a:ext cx="467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156" extrusionOk="0">
                    <a:moveTo>
                      <a:pt x="1" y="1"/>
                    </a:moveTo>
                    <a:lnTo>
                      <a:pt x="1" y="2156"/>
                    </a:lnTo>
                    <a:lnTo>
                      <a:pt x="1870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3" name="Google Shape;2163;p40"/>
            <p:cNvSpPr/>
            <p:nvPr/>
          </p:nvSpPr>
          <p:spPr>
            <a:xfrm>
              <a:off x="3663100" y="35841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>
              <a:off x="3663100" y="37062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3663100" y="3828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3652075" y="4062475"/>
              <a:ext cx="78300" cy="78025"/>
            </a:xfrm>
            <a:custGeom>
              <a:avLst/>
              <a:gdLst/>
              <a:ahLst/>
              <a:cxnLst/>
              <a:rect l="l" t="t" r="r" b="b"/>
              <a:pathLst>
                <a:path w="3132" h="3121" extrusionOk="0">
                  <a:moveTo>
                    <a:pt x="1560" y="1"/>
                  </a:moveTo>
                  <a:cubicBezTo>
                    <a:pt x="703" y="1"/>
                    <a:pt x="1" y="691"/>
                    <a:pt x="1" y="1561"/>
                  </a:cubicBezTo>
                  <a:cubicBezTo>
                    <a:pt x="1" y="2418"/>
                    <a:pt x="703" y="3120"/>
                    <a:pt x="1560" y="3120"/>
                  </a:cubicBezTo>
                  <a:cubicBezTo>
                    <a:pt x="2430" y="3120"/>
                    <a:pt x="3132" y="2418"/>
                    <a:pt x="3132" y="1561"/>
                  </a:cubicBezTo>
                  <a:cubicBezTo>
                    <a:pt x="3132" y="691"/>
                    <a:pt x="2430" y="1"/>
                    <a:pt x="15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7" name="Google Shape;2167;p40"/>
            <p:cNvGrpSpPr/>
            <p:nvPr/>
          </p:nvGrpSpPr>
          <p:grpSpPr>
            <a:xfrm>
              <a:off x="3594925" y="2968900"/>
              <a:ext cx="225650" cy="225350"/>
              <a:chOff x="3594925" y="2968900"/>
              <a:chExt cx="225650" cy="225350"/>
            </a:xfrm>
          </p:grpSpPr>
          <p:sp>
            <p:nvSpPr>
              <p:cNvPr id="2168" name="Google Shape;2168;p40"/>
              <p:cNvSpPr/>
              <p:nvPr/>
            </p:nvSpPr>
            <p:spPr>
              <a:xfrm>
                <a:off x="3594925" y="2968900"/>
                <a:ext cx="22565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9014" extrusionOk="0">
                    <a:moveTo>
                      <a:pt x="4513" y="584"/>
                    </a:moveTo>
                    <a:cubicBezTo>
                      <a:pt x="6680" y="584"/>
                      <a:pt x="8442" y="2346"/>
                      <a:pt x="8442" y="4501"/>
                    </a:cubicBezTo>
                    <a:cubicBezTo>
                      <a:pt x="8442" y="6668"/>
                      <a:pt x="6680" y="8430"/>
                      <a:pt x="4513" y="8430"/>
                    </a:cubicBezTo>
                    <a:cubicBezTo>
                      <a:pt x="2346" y="8430"/>
                      <a:pt x="584" y="6668"/>
                      <a:pt x="584" y="4501"/>
                    </a:cubicBezTo>
                    <a:cubicBezTo>
                      <a:pt x="584" y="2346"/>
                      <a:pt x="2346" y="584"/>
                      <a:pt x="4513" y="584"/>
                    </a:cubicBezTo>
                    <a:close/>
                    <a:moveTo>
                      <a:pt x="4513" y="0"/>
                    </a:moveTo>
                    <a:cubicBezTo>
                      <a:pt x="2025" y="0"/>
                      <a:pt x="1" y="2024"/>
                      <a:pt x="1" y="4501"/>
                    </a:cubicBezTo>
                    <a:cubicBezTo>
                      <a:pt x="1" y="6989"/>
                      <a:pt x="2025" y="9013"/>
                      <a:pt x="4513" y="9013"/>
                    </a:cubicBezTo>
                    <a:cubicBezTo>
                      <a:pt x="7002" y="9013"/>
                      <a:pt x="9026" y="6989"/>
                      <a:pt x="9026" y="4501"/>
                    </a:cubicBezTo>
                    <a:cubicBezTo>
                      <a:pt x="9026" y="2024"/>
                      <a:pt x="7002" y="0"/>
                      <a:pt x="451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0"/>
              <p:cNvSpPr/>
              <p:nvPr/>
            </p:nvSpPr>
            <p:spPr>
              <a:xfrm>
                <a:off x="3661900" y="2968900"/>
                <a:ext cx="9200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9014" extrusionOk="0">
                    <a:moveTo>
                      <a:pt x="1834" y="584"/>
                    </a:moveTo>
                    <a:cubicBezTo>
                      <a:pt x="2358" y="584"/>
                      <a:pt x="3096" y="2072"/>
                      <a:pt x="3096" y="4501"/>
                    </a:cubicBezTo>
                    <a:cubicBezTo>
                      <a:pt x="3096" y="6942"/>
                      <a:pt x="2358" y="8430"/>
                      <a:pt x="1834" y="8430"/>
                    </a:cubicBezTo>
                    <a:cubicBezTo>
                      <a:pt x="1310" y="8430"/>
                      <a:pt x="584" y="6942"/>
                      <a:pt x="584" y="4501"/>
                    </a:cubicBezTo>
                    <a:cubicBezTo>
                      <a:pt x="584" y="2072"/>
                      <a:pt x="1310" y="584"/>
                      <a:pt x="1834" y="584"/>
                    </a:cubicBezTo>
                    <a:close/>
                    <a:moveTo>
                      <a:pt x="1834" y="0"/>
                    </a:moveTo>
                    <a:cubicBezTo>
                      <a:pt x="644" y="0"/>
                      <a:pt x="1" y="2322"/>
                      <a:pt x="1" y="4501"/>
                    </a:cubicBezTo>
                    <a:cubicBezTo>
                      <a:pt x="1" y="6692"/>
                      <a:pt x="644" y="9013"/>
                      <a:pt x="1834" y="9013"/>
                    </a:cubicBezTo>
                    <a:cubicBezTo>
                      <a:pt x="3037" y="9013"/>
                      <a:pt x="3680" y="6692"/>
                      <a:pt x="3680" y="4501"/>
                    </a:cubicBezTo>
                    <a:cubicBezTo>
                      <a:pt x="3680" y="2322"/>
                      <a:pt x="3037" y="0"/>
                      <a:pt x="183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0"/>
              <p:cNvSpPr/>
              <p:nvPr/>
            </p:nvSpPr>
            <p:spPr>
              <a:xfrm>
                <a:off x="3611600" y="3032300"/>
                <a:ext cx="1935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84" extrusionOk="0">
                    <a:moveTo>
                      <a:pt x="1" y="0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3611600" y="3116825"/>
                <a:ext cx="1935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85" extrusionOk="0">
                    <a:moveTo>
                      <a:pt x="1" y="1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2" name="Google Shape;2172;p40"/>
            <p:cNvSpPr txBox="1"/>
            <p:nvPr/>
          </p:nvSpPr>
          <p:spPr>
            <a:xfrm>
              <a:off x="284441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73" name="Google Shape;2173;p40"/>
            <p:cNvSpPr txBox="1"/>
            <p:nvPr/>
          </p:nvSpPr>
          <p:spPr>
            <a:xfrm>
              <a:off x="284441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4" name="Google Shape;2174;p40"/>
            <p:cNvSpPr txBox="1"/>
            <p:nvPr/>
          </p:nvSpPr>
          <p:spPr>
            <a:xfrm>
              <a:off x="3105175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75" name="Google Shape;2175;p40"/>
          <p:cNvGrpSpPr/>
          <p:nvPr/>
        </p:nvGrpSpPr>
        <p:grpSpPr>
          <a:xfrm>
            <a:off x="1070687" y="1295775"/>
            <a:ext cx="2649588" cy="2277275"/>
            <a:chOff x="1070687" y="1295775"/>
            <a:chExt cx="2649588" cy="2277275"/>
          </a:xfrm>
        </p:grpSpPr>
        <p:grpSp>
          <p:nvGrpSpPr>
            <p:cNvPr id="2176" name="Google Shape;2176;p40"/>
            <p:cNvGrpSpPr/>
            <p:nvPr/>
          </p:nvGrpSpPr>
          <p:grpSpPr>
            <a:xfrm>
              <a:off x="1823875" y="1295775"/>
              <a:ext cx="1896400" cy="517800"/>
              <a:chOff x="5343650" y="1295775"/>
              <a:chExt cx="1896400" cy="517800"/>
            </a:xfrm>
          </p:grpSpPr>
          <p:sp>
            <p:nvSpPr>
              <p:cNvPr id="2177" name="Google Shape;2177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6360" extrusionOk="0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avLst/>
                <a:gdLst/>
                <a:ahLst/>
                <a:cxnLst/>
                <a:rect l="l" t="t" r="r" b="b"/>
                <a:pathLst>
                  <a:path w="75856" h="11562" extrusionOk="0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9" name="Google Shape;2179;p40"/>
            <p:cNvSpPr/>
            <p:nvPr/>
          </p:nvSpPr>
          <p:spPr>
            <a:xfrm>
              <a:off x="1216075" y="2101525"/>
              <a:ext cx="1435600" cy="822750"/>
            </a:xfrm>
            <a:custGeom>
              <a:avLst/>
              <a:gdLst/>
              <a:ahLst/>
              <a:cxnLst/>
              <a:rect l="l" t="t" r="r" b="b"/>
              <a:pathLst>
                <a:path w="57424" h="32910" extrusionOk="0">
                  <a:moveTo>
                    <a:pt x="28944" y="1"/>
                  </a:moveTo>
                  <a:cubicBezTo>
                    <a:pt x="22122" y="1"/>
                    <a:pt x="16585" y="5513"/>
                    <a:pt x="16585" y="12347"/>
                  </a:cubicBezTo>
                  <a:cubicBezTo>
                    <a:pt x="16585" y="14645"/>
                    <a:pt x="17216" y="16836"/>
                    <a:pt x="18300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4" y="32909"/>
                  </a:lnTo>
                  <a:lnTo>
                    <a:pt x="57424" y="25623"/>
                  </a:lnTo>
                  <a:lnTo>
                    <a:pt x="50994" y="18622"/>
                  </a:lnTo>
                  <a:lnTo>
                    <a:pt x="39588" y="18622"/>
                  </a:lnTo>
                  <a:cubicBezTo>
                    <a:pt x="40672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699150" y="2170275"/>
              <a:ext cx="481050" cy="480750"/>
            </a:xfrm>
            <a:custGeom>
              <a:avLst/>
              <a:gdLst/>
              <a:ahLst/>
              <a:cxnLst/>
              <a:rect l="l" t="t" r="r" b="b"/>
              <a:pathLst>
                <a:path w="19242" h="19230" extrusionOk="0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736675" y="2207800"/>
              <a:ext cx="406025" cy="405725"/>
            </a:xfrm>
            <a:custGeom>
              <a:avLst/>
              <a:gdLst/>
              <a:ahLst/>
              <a:cxnLst/>
              <a:rect l="l" t="t" r="r" b="b"/>
              <a:pathLst>
                <a:path w="16241" h="16229" extrusionOk="0">
                  <a:moveTo>
                    <a:pt x="8120" y="429"/>
                  </a:moveTo>
                  <a:cubicBezTo>
                    <a:pt x="12359" y="429"/>
                    <a:pt x="15812" y="3882"/>
                    <a:pt x="15812" y="8120"/>
                  </a:cubicBezTo>
                  <a:cubicBezTo>
                    <a:pt x="15812" y="12359"/>
                    <a:pt x="12359" y="15800"/>
                    <a:pt x="8120" y="15800"/>
                  </a:cubicBezTo>
                  <a:cubicBezTo>
                    <a:pt x="3881" y="15800"/>
                    <a:pt x="429" y="12359"/>
                    <a:pt x="429" y="8120"/>
                  </a:cubicBezTo>
                  <a:cubicBezTo>
                    <a:pt x="429" y="3882"/>
                    <a:pt x="3881" y="429"/>
                    <a:pt x="8120" y="429"/>
                  </a:cubicBezTo>
                  <a:close/>
                  <a:moveTo>
                    <a:pt x="8120" y="0"/>
                  </a:moveTo>
                  <a:cubicBezTo>
                    <a:pt x="3643" y="0"/>
                    <a:pt x="0" y="3643"/>
                    <a:pt x="0" y="8120"/>
                  </a:cubicBezTo>
                  <a:cubicBezTo>
                    <a:pt x="0" y="12597"/>
                    <a:pt x="3643" y="16228"/>
                    <a:pt x="8120" y="16228"/>
                  </a:cubicBezTo>
                  <a:cubicBezTo>
                    <a:pt x="12597" y="16228"/>
                    <a:pt x="16240" y="12597"/>
                    <a:pt x="16240" y="8120"/>
                  </a:cubicBezTo>
                  <a:cubicBezTo>
                    <a:pt x="16240" y="3643"/>
                    <a:pt x="12597" y="0"/>
                    <a:pt x="8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409550" y="1996450"/>
              <a:ext cx="1037350" cy="533725"/>
              <a:chOff x="1409550" y="1996450"/>
              <a:chExt cx="1037350" cy="533725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1409550" y="1996450"/>
                <a:ext cx="1003400" cy="511700"/>
              </a:xfrm>
              <a:custGeom>
                <a:avLst/>
                <a:gdLst/>
                <a:ahLst/>
                <a:cxnLst/>
                <a:rect l="l" t="t" r="r" b="b"/>
                <a:pathLst>
                  <a:path w="40136" h="20468" extrusionOk="0">
                    <a:moveTo>
                      <a:pt x="21205" y="1"/>
                    </a:moveTo>
                    <a:cubicBezTo>
                      <a:pt x="12073" y="1"/>
                      <a:pt x="4632" y="7430"/>
                      <a:pt x="4632" y="16574"/>
                    </a:cubicBezTo>
                    <a:cubicBezTo>
                      <a:pt x="4632" y="17741"/>
                      <a:pt x="4751" y="18896"/>
                      <a:pt x="5001" y="20027"/>
                    </a:cubicBezTo>
                    <a:lnTo>
                      <a:pt x="191" y="20027"/>
                    </a:lnTo>
                    <a:cubicBezTo>
                      <a:pt x="83" y="20027"/>
                      <a:pt x="0" y="20122"/>
                      <a:pt x="0" y="20229"/>
                    </a:cubicBezTo>
                    <a:cubicBezTo>
                      <a:pt x="0" y="20337"/>
                      <a:pt x="83" y="20432"/>
                      <a:pt x="191" y="20432"/>
                    </a:cubicBezTo>
                    <a:lnTo>
                      <a:pt x="5239" y="20432"/>
                    </a:lnTo>
                    <a:cubicBezTo>
                      <a:pt x="5298" y="20432"/>
                      <a:pt x="5358" y="20396"/>
                      <a:pt x="5394" y="20348"/>
                    </a:cubicBezTo>
                    <a:cubicBezTo>
                      <a:pt x="5429" y="20301"/>
                      <a:pt x="5453" y="20241"/>
                      <a:pt x="5429" y="20182"/>
                    </a:cubicBezTo>
                    <a:cubicBezTo>
                      <a:pt x="5167" y="19003"/>
                      <a:pt x="5025" y="17789"/>
                      <a:pt x="5025" y="16574"/>
                    </a:cubicBezTo>
                    <a:cubicBezTo>
                      <a:pt x="5025" y="7645"/>
                      <a:pt x="12287" y="394"/>
                      <a:pt x="21205" y="394"/>
                    </a:cubicBezTo>
                    <a:cubicBezTo>
                      <a:pt x="30123" y="394"/>
                      <a:pt x="37386" y="7645"/>
                      <a:pt x="37386" y="16574"/>
                    </a:cubicBezTo>
                    <a:cubicBezTo>
                      <a:pt x="37386" y="17801"/>
                      <a:pt x="37243" y="19039"/>
                      <a:pt x="36969" y="20229"/>
                    </a:cubicBezTo>
                    <a:cubicBezTo>
                      <a:pt x="36957" y="20277"/>
                      <a:pt x="36969" y="20348"/>
                      <a:pt x="37005" y="20396"/>
                    </a:cubicBezTo>
                    <a:cubicBezTo>
                      <a:pt x="37040" y="20444"/>
                      <a:pt x="37100" y="20468"/>
                      <a:pt x="37159" y="20468"/>
                    </a:cubicBezTo>
                    <a:lnTo>
                      <a:pt x="39946" y="20468"/>
                    </a:lnTo>
                    <a:cubicBezTo>
                      <a:pt x="40053" y="20468"/>
                      <a:pt x="40136" y="20372"/>
                      <a:pt x="40136" y="20265"/>
                    </a:cubicBezTo>
                    <a:cubicBezTo>
                      <a:pt x="40136" y="20158"/>
                      <a:pt x="40053" y="20075"/>
                      <a:pt x="39946" y="20075"/>
                    </a:cubicBezTo>
                    <a:lnTo>
                      <a:pt x="37410" y="20075"/>
                    </a:lnTo>
                    <a:cubicBezTo>
                      <a:pt x="37648" y="18932"/>
                      <a:pt x="37779" y="17753"/>
                      <a:pt x="37779" y="16574"/>
                    </a:cubicBezTo>
                    <a:cubicBezTo>
                      <a:pt x="37779" y="7430"/>
                      <a:pt x="30337" y="1"/>
                      <a:pt x="2120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400150" y="2476275"/>
                <a:ext cx="467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156" extrusionOk="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5" name="Google Shape;2185;p40"/>
            <p:cNvSpPr/>
            <p:nvPr/>
          </p:nvSpPr>
          <p:spPr>
            <a:xfrm>
              <a:off x="1911675" y="1868175"/>
              <a:ext cx="56000" cy="5597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1911675" y="1746125"/>
              <a:ext cx="56000" cy="5597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1911675" y="1624100"/>
              <a:ext cx="56000" cy="5597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1900675" y="1367800"/>
              <a:ext cx="78000" cy="78325"/>
            </a:xfrm>
            <a:custGeom>
              <a:avLst/>
              <a:gdLst/>
              <a:ahLst/>
              <a:cxnLst/>
              <a:rect l="l" t="t" r="r" b="b"/>
              <a:pathLst>
                <a:path w="3120" h="3133" extrusionOk="0">
                  <a:moveTo>
                    <a:pt x="1560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60" y="3132"/>
                  </a:cubicBezTo>
                  <a:cubicBezTo>
                    <a:pt x="2429" y="3132"/>
                    <a:pt x="3120" y="2430"/>
                    <a:pt x="3120" y="1560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1827450" y="2503650"/>
              <a:ext cx="224450" cy="15525"/>
            </a:xfrm>
            <a:custGeom>
              <a:avLst/>
              <a:gdLst/>
              <a:ahLst/>
              <a:cxnLst/>
              <a:rect l="l" t="t" r="r" b="b"/>
              <a:pathLst>
                <a:path w="8978" h="621" extrusionOk="0">
                  <a:moveTo>
                    <a:pt x="286" y="1"/>
                  </a:moveTo>
                  <a:cubicBezTo>
                    <a:pt x="131" y="1"/>
                    <a:pt x="0" y="132"/>
                    <a:pt x="0" y="287"/>
                  </a:cubicBezTo>
                  <a:lnTo>
                    <a:pt x="0" y="334"/>
                  </a:lnTo>
                  <a:cubicBezTo>
                    <a:pt x="0" y="489"/>
                    <a:pt x="131" y="620"/>
                    <a:pt x="286" y="620"/>
                  </a:cubicBezTo>
                  <a:lnTo>
                    <a:pt x="8692" y="620"/>
                  </a:lnTo>
                  <a:cubicBezTo>
                    <a:pt x="8847" y="620"/>
                    <a:pt x="8978" y="489"/>
                    <a:pt x="8978" y="334"/>
                  </a:cubicBezTo>
                  <a:lnTo>
                    <a:pt x="8978" y="287"/>
                  </a:lnTo>
                  <a:cubicBezTo>
                    <a:pt x="8978" y="132"/>
                    <a:pt x="8847" y="1"/>
                    <a:pt x="869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0" name="Google Shape;2190;p40"/>
            <p:cNvGrpSpPr/>
            <p:nvPr/>
          </p:nvGrpSpPr>
          <p:grpSpPr>
            <a:xfrm>
              <a:off x="1830425" y="2282800"/>
              <a:ext cx="218500" cy="224150"/>
              <a:chOff x="1830425" y="2282800"/>
              <a:chExt cx="218500" cy="224150"/>
            </a:xfrm>
          </p:grpSpPr>
          <p:sp>
            <p:nvSpPr>
              <p:cNvPr id="2191" name="Google Shape;2191;p40"/>
              <p:cNvSpPr/>
              <p:nvPr/>
            </p:nvSpPr>
            <p:spPr>
              <a:xfrm>
                <a:off x="1868225" y="2384000"/>
                <a:ext cx="170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679" y="3489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1856325" y="2366450"/>
                <a:ext cx="40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882" extrusionOk="0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1856325" y="2464975"/>
                <a:ext cx="40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882" extrusionOk="0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0"/>
              <p:cNvSpPr/>
              <p:nvPr/>
            </p:nvSpPr>
            <p:spPr>
              <a:xfrm>
                <a:off x="1931325" y="2384000"/>
                <a:ext cx="16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667" y="348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0"/>
              <p:cNvSpPr/>
              <p:nvPr/>
            </p:nvSpPr>
            <p:spPr>
              <a:xfrm>
                <a:off x="1919125" y="2366450"/>
                <a:ext cx="411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82" extrusionOk="0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1919125" y="2464975"/>
                <a:ext cx="411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82" extrusionOk="0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1994125" y="2384000"/>
                <a:ext cx="170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680" y="3489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1982225" y="2366450"/>
                <a:ext cx="40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882" extrusionOk="0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0"/>
              <p:cNvSpPr/>
              <p:nvPr/>
            </p:nvSpPr>
            <p:spPr>
              <a:xfrm>
                <a:off x="1982225" y="2464975"/>
                <a:ext cx="40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882" extrusionOk="0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0"/>
              <p:cNvSpPr/>
              <p:nvPr/>
            </p:nvSpPr>
            <p:spPr>
              <a:xfrm>
                <a:off x="1830425" y="2282800"/>
                <a:ext cx="2185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8740" h="3168" extrusionOk="0">
                    <a:moveTo>
                      <a:pt x="4370" y="1"/>
                    </a:moveTo>
                    <a:lnTo>
                      <a:pt x="1" y="3168"/>
                    </a:lnTo>
                    <a:lnTo>
                      <a:pt x="8740" y="3168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0"/>
              <p:cNvSpPr/>
              <p:nvPr/>
            </p:nvSpPr>
            <p:spPr>
              <a:xfrm>
                <a:off x="1840550" y="2487000"/>
                <a:ext cx="1982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98" extrusionOk="0">
                    <a:moveTo>
                      <a:pt x="0" y="0"/>
                    </a:moveTo>
                    <a:lnTo>
                      <a:pt x="0" y="798"/>
                    </a:lnTo>
                    <a:lnTo>
                      <a:pt x="7930" y="798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0"/>
              <p:cNvSpPr/>
              <p:nvPr/>
            </p:nvSpPr>
            <p:spPr>
              <a:xfrm>
                <a:off x="1840550" y="2361975"/>
                <a:ext cx="1982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406" extrusionOk="0">
                    <a:moveTo>
                      <a:pt x="0" y="1"/>
                    </a:moveTo>
                    <a:lnTo>
                      <a:pt x="0" y="405"/>
                    </a:lnTo>
                    <a:lnTo>
                      <a:pt x="7930" y="40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3" name="Google Shape;2203;p40"/>
            <p:cNvSpPr txBox="1"/>
            <p:nvPr/>
          </p:nvSpPr>
          <p:spPr>
            <a:xfrm>
              <a:off x="1350625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4" name="Google Shape;2204;p40"/>
            <p:cNvSpPr txBox="1"/>
            <p:nvPr/>
          </p:nvSpPr>
          <p:spPr>
            <a:xfrm>
              <a:off x="1070687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5" name="Google Shape;2205;p40"/>
            <p:cNvSpPr txBox="1"/>
            <p:nvPr/>
          </p:nvSpPr>
          <p:spPr>
            <a:xfrm>
              <a:off x="1070687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211" name="Google Shape;2211;p41"/>
          <p:cNvGrpSpPr/>
          <p:nvPr/>
        </p:nvGrpSpPr>
        <p:grpSpPr>
          <a:xfrm>
            <a:off x="2942036" y="2238923"/>
            <a:ext cx="2968656" cy="1892411"/>
            <a:chOff x="3158161" y="1896698"/>
            <a:chExt cx="2968656" cy="1892411"/>
          </a:xfrm>
        </p:grpSpPr>
        <p:sp>
          <p:nvSpPr>
            <p:cNvPr id="2212" name="Google Shape;2212;p41"/>
            <p:cNvSpPr/>
            <p:nvPr/>
          </p:nvSpPr>
          <p:spPr>
            <a:xfrm>
              <a:off x="3158161" y="1896698"/>
              <a:ext cx="2968656" cy="1892411"/>
            </a:xfrm>
            <a:custGeom>
              <a:avLst/>
              <a:gdLst/>
              <a:ahLst/>
              <a:cxnLst/>
              <a:rect l="l" t="t" r="r" b="b"/>
              <a:pathLst>
                <a:path w="169106" h="107799" extrusionOk="0">
                  <a:moveTo>
                    <a:pt x="146352" y="6287"/>
                  </a:moveTo>
                  <a:cubicBezTo>
                    <a:pt x="146344" y="6288"/>
                    <a:pt x="146335" y="6289"/>
                    <a:pt x="146327" y="6290"/>
                  </a:cubicBezTo>
                  <a:lnTo>
                    <a:pt x="146327" y="6290"/>
                  </a:lnTo>
                  <a:cubicBezTo>
                    <a:pt x="146336" y="6289"/>
                    <a:pt x="146345" y="6287"/>
                    <a:pt x="146352" y="6287"/>
                  </a:cubicBezTo>
                  <a:close/>
                  <a:moveTo>
                    <a:pt x="146287" y="6298"/>
                  </a:moveTo>
                  <a:lnTo>
                    <a:pt x="146287" y="6298"/>
                  </a:lnTo>
                  <a:cubicBezTo>
                    <a:pt x="146281" y="6299"/>
                    <a:pt x="146275" y="6299"/>
                    <a:pt x="146269" y="6299"/>
                  </a:cubicBezTo>
                  <a:cubicBezTo>
                    <a:pt x="146275" y="6299"/>
                    <a:pt x="146281" y="6299"/>
                    <a:pt x="146287" y="6298"/>
                  </a:cubicBezTo>
                  <a:close/>
                  <a:moveTo>
                    <a:pt x="167594" y="0"/>
                  </a:moveTo>
                  <a:cubicBezTo>
                    <a:pt x="167473" y="0"/>
                    <a:pt x="167352" y="19"/>
                    <a:pt x="167236" y="61"/>
                  </a:cubicBezTo>
                  <a:cubicBezTo>
                    <a:pt x="166605" y="275"/>
                    <a:pt x="166009" y="525"/>
                    <a:pt x="165402" y="799"/>
                  </a:cubicBezTo>
                  <a:cubicBezTo>
                    <a:pt x="165382" y="809"/>
                    <a:pt x="165110" y="919"/>
                    <a:pt x="165108" y="919"/>
                  </a:cubicBezTo>
                  <a:cubicBezTo>
                    <a:pt x="165108" y="919"/>
                    <a:pt x="165117" y="915"/>
                    <a:pt x="165140" y="906"/>
                  </a:cubicBezTo>
                  <a:lnTo>
                    <a:pt x="165140" y="906"/>
                  </a:lnTo>
                  <a:cubicBezTo>
                    <a:pt x="165081" y="930"/>
                    <a:pt x="165009" y="954"/>
                    <a:pt x="164950" y="977"/>
                  </a:cubicBezTo>
                  <a:cubicBezTo>
                    <a:pt x="164616" y="1120"/>
                    <a:pt x="164283" y="1251"/>
                    <a:pt x="163938" y="1382"/>
                  </a:cubicBezTo>
                  <a:cubicBezTo>
                    <a:pt x="162866" y="1787"/>
                    <a:pt x="161807" y="2192"/>
                    <a:pt x="160735" y="2608"/>
                  </a:cubicBezTo>
                  <a:cubicBezTo>
                    <a:pt x="158580" y="3466"/>
                    <a:pt x="156365" y="4144"/>
                    <a:pt x="154127" y="4728"/>
                  </a:cubicBezTo>
                  <a:cubicBezTo>
                    <a:pt x="151817" y="5335"/>
                    <a:pt x="149460" y="5811"/>
                    <a:pt x="147102" y="6180"/>
                  </a:cubicBezTo>
                  <a:cubicBezTo>
                    <a:pt x="146840" y="6216"/>
                    <a:pt x="146578" y="6252"/>
                    <a:pt x="146305" y="6287"/>
                  </a:cubicBezTo>
                  <a:cubicBezTo>
                    <a:pt x="146302" y="6290"/>
                    <a:pt x="146299" y="6292"/>
                    <a:pt x="146297" y="6294"/>
                  </a:cubicBezTo>
                  <a:lnTo>
                    <a:pt x="146297" y="6294"/>
                  </a:lnTo>
                  <a:cubicBezTo>
                    <a:pt x="146247" y="6299"/>
                    <a:pt x="146198" y="6306"/>
                    <a:pt x="146150" y="6313"/>
                  </a:cubicBezTo>
                  <a:lnTo>
                    <a:pt x="146150" y="6313"/>
                  </a:lnTo>
                  <a:cubicBezTo>
                    <a:pt x="146003" y="6331"/>
                    <a:pt x="145950" y="6337"/>
                    <a:pt x="145951" y="6337"/>
                  </a:cubicBezTo>
                  <a:cubicBezTo>
                    <a:pt x="145953" y="6337"/>
                    <a:pt x="146045" y="6326"/>
                    <a:pt x="146140" y="6315"/>
                  </a:cubicBezTo>
                  <a:lnTo>
                    <a:pt x="146140" y="6315"/>
                  </a:lnTo>
                  <a:cubicBezTo>
                    <a:pt x="146106" y="6321"/>
                    <a:pt x="146074" y="6327"/>
                    <a:pt x="146043" y="6335"/>
                  </a:cubicBezTo>
                  <a:cubicBezTo>
                    <a:pt x="145400" y="6407"/>
                    <a:pt x="144757" y="6478"/>
                    <a:pt x="144126" y="6549"/>
                  </a:cubicBezTo>
                  <a:cubicBezTo>
                    <a:pt x="142947" y="6668"/>
                    <a:pt x="141768" y="6752"/>
                    <a:pt x="140590" y="6811"/>
                  </a:cubicBezTo>
                  <a:cubicBezTo>
                    <a:pt x="139156" y="6881"/>
                    <a:pt x="137724" y="6913"/>
                    <a:pt x="136292" y="6913"/>
                  </a:cubicBezTo>
                  <a:cubicBezTo>
                    <a:pt x="127241" y="6913"/>
                    <a:pt x="118238" y="5635"/>
                    <a:pt x="109252" y="4597"/>
                  </a:cubicBezTo>
                  <a:cubicBezTo>
                    <a:pt x="103615" y="3952"/>
                    <a:pt x="97918" y="3368"/>
                    <a:pt x="92234" y="3368"/>
                  </a:cubicBezTo>
                  <a:cubicBezTo>
                    <a:pt x="91723" y="3368"/>
                    <a:pt x="91213" y="3373"/>
                    <a:pt x="90702" y="3382"/>
                  </a:cubicBezTo>
                  <a:cubicBezTo>
                    <a:pt x="89405" y="3406"/>
                    <a:pt x="88154" y="4513"/>
                    <a:pt x="88214" y="5871"/>
                  </a:cubicBezTo>
                  <a:cubicBezTo>
                    <a:pt x="88274" y="7264"/>
                    <a:pt x="89309" y="8300"/>
                    <a:pt x="90702" y="8359"/>
                  </a:cubicBezTo>
                  <a:cubicBezTo>
                    <a:pt x="96298" y="8585"/>
                    <a:pt x="101847" y="9109"/>
                    <a:pt x="107395" y="9752"/>
                  </a:cubicBezTo>
                  <a:cubicBezTo>
                    <a:pt x="112955" y="10383"/>
                    <a:pt x="118492" y="11110"/>
                    <a:pt x="124064" y="11598"/>
                  </a:cubicBezTo>
                  <a:cubicBezTo>
                    <a:pt x="127757" y="11922"/>
                    <a:pt x="131464" y="12137"/>
                    <a:pt x="135169" y="12137"/>
                  </a:cubicBezTo>
                  <a:cubicBezTo>
                    <a:pt x="136492" y="12137"/>
                    <a:pt x="137815" y="12110"/>
                    <a:pt x="139137" y="12050"/>
                  </a:cubicBezTo>
                  <a:cubicBezTo>
                    <a:pt x="144102" y="11824"/>
                    <a:pt x="149126" y="11276"/>
                    <a:pt x="153925" y="9990"/>
                  </a:cubicBezTo>
                  <a:cubicBezTo>
                    <a:pt x="156627" y="9264"/>
                    <a:pt x="159247" y="8288"/>
                    <a:pt x="161783" y="7097"/>
                  </a:cubicBezTo>
                  <a:cubicBezTo>
                    <a:pt x="162973" y="6538"/>
                    <a:pt x="164128" y="5918"/>
                    <a:pt x="165200" y="5156"/>
                  </a:cubicBezTo>
                  <a:cubicBezTo>
                    <a:pt x="166379" y="4299"/>
                    <a:pt x="167593" y="3442"/>
                    <a:pt x="168569" y="2370"/>
                  </a:cubicBezTo>
                  <a:cubicBezTo>
                    <a:pt x="168986" y="1918"/>
                    <a:pt x="169105" y="1239"/>
                    <a:pt x="168795" y="692"/>
                  </a:cubicBezTo>
                  <a:cubicBezTo>
                    <a:pt x="168558" y="293"/>
                    <a:pt x="168072" y="0"/>
                    <a:pt x="167594" y="0"/>
                  </a:cubicBezTo>
                  <a:close/>
                  <a:moveTo>
                    <a:pt x="78137" y="20507"/>
                  </a:moveTo>
                  <a:cubicBezTo>
                    <a:pt x="77605" y="20507"/>
                    <a:pt x="77092" y="20733"/>
                    <a:pt x="76736" y="21194"/>
                  </a:cubicBezTo>
                  <a:cubicBezTo>
                    <a:pt x="76153" y="21944"/>
                    <a:pt x="76284" y="22861"/>
                    <a:pt x="76867" y="23552"/>
                  </a:cubicBezTo>
                  <a:cubicBezTo>
                    <a:pt x="77070" y="23790"/>
                    <a:pt x="77260" y="24040"/>
                    <a:pt x="77475" y="24254"/>
                  </a:cubicBezTo>
                  <a:lnTo>
                    <a:pt x="77582" y="24373"/>
                  </a:lnTo>
                  <a:cubicBezTo>
                    <a:pt x="77485" y="24243"/>
                    <a:pt x="77438" y="24177"/>
                    <a:pt x="77440" y="24177"/>
                  </a:cubicBezTo>
                  <a:lnTo>
                    <a:pt x="77440" y="24177"/>
                  </a:lnTo>
                  <a:cubicBezTo>
                    <a:pt x="77442" y="24177"/>
                    <a:pt x="77552" y="24320"/>
                    <a:pt x="77772" y="24611"/>
                  </a:cubicBezTo>
                  <a:cubicBezTo>
                    <a:pt x="77637" y="24450"/>
                    <a:pt x="77595" y="24398"/>
                    <a:pt x="77594" y="24398"/>
                  </a:cubicBezTo>
                  <a:lnTo>
                    <a:pt x="77594" y="24398"/>
                  </a:lnTo>
                  <a:cubicBezTo>
                    <a:pt x="77593" y="24398"/>
                    <a:pt x="77662" y="24486"/>
                    <a:pt x="77689" y="24540"/>
                  </a:cubicBezTo>
                  <a:cubicBezTo>
                    <a:pt x="78046" y="25183"/>
                    <a:pt x="78653" y="25718"/>
                    <a:pt x="79213" y="26195"/>
                  </a:cubicBezTo>
                  <a:cubicBezTo>
                    <a:pt x="80225" y="27076"/>
                    <a:pt x="81356" y="27814"/>
                    <a:pt x="82487" y="28528"/>
                  </a:cubicBezTo>
                  <a:cubicBezTo>
                    <a:pt x="84487" y="29778"/>
                    <a:pt x="86547" y="30921"/>
                    <a:pt x="88619" y="32041"/>
                  </a:cubicBezTo>
                  <a:cubicBezTo>
                    <a:pt x="92738" y="34255"/>
                    <a:pt x="97001" y="36208"/>
                    <a:pt x="101299" y="38041"/>
                  </a:cubicBezTo>
                  <a:cubicBezTo>
                    <a:pt x="105835" y="39994"/>
                    <a:pt x="110443" y="41792"/>
                    <a:pt x="115039" y="43614"/>
                  </a:cubicBezTo>
                  <a:cubicBezTo>
                    <a:pt x="119432" y="45340"/>
                    <a:pt x="123778" y="47185"/>
                    <a:pt x="128219" y="48793"/>
                  </a:cubicBezTo>
                  <a:cubicBezTo>
                    <a:pt x="128362" y="48852"/>
                    <a:pt x="128505" y="48900"/>
                    <a:pt x="128660" y="48959"/>
                  </a:cubicBezTo>
                  <a:cubicBezTo>
                    <a:pt x="128743" y="48983"/>
                    <a:pt x="128838" y="49019"/>
                    <a:pt x="128921" y="49055"/>
                  </a:cubicBezTo>
                  <a:cubicBezTo>
                    <a:pt x="129171" y="49162"/>
                    <a:pt x="129410" y="49269"/>
                    <a:pt x="129648" y="49376"/>
                  </a:cubicBezTo>
                  <a:cubicBezTo>
                    <a:pt x="130267" y="49650"/>
                    <a:pt x="130886" y="49924"/>
                    <a:pt x="131493" y="50210"/>
                  </a:cubicBezTo>
                  <a:cubicBezTo>
                    <a:pt x="132672" y="50745"/>
                    <a:pt x="133874" y="51233"/>
                    <a:pt x="135017" y="51829"/>
                  </a:cubicBezTo>
                  <a:cubicBezTo>
                    <a:pt x="135613" y="52138"/>
                    <a:pt x="136172" y="52531"/>
                    <a:pt x="136732" y="52877"/>
                  </a:cubicBezTo>
                  <a:cubicBezTo>
                    <a:pt x="137303" y="53234"/>
                    <a:pt x="137899" y="53543"/>
                    <a:pt x="138482" y="53877"/>
                  </a:cubicBezTo>
                  <a:cubicBezTo>
                    <a:pt x="139637" y="54555"/>
                    <a:pt x="140792" y="55246"/>
                    <a:pt x="141923" y="55972"/>
                  </a:cubicBezTo>
                  <a:cubicBezTo>
                    <a:pt x="142291" y="56207"/>
                    <a:pt x="142725" y="56317"/>
                    <a:pt x="143163" y="56317"/>
                  </a:cubicBezTo>
                  <a:cubicBezTo>
                    <a:pt x="144058" y="56317"/>
                    <a:pt x="144972" y="55858"/>
                    <a:pt x="145388" y="55067"/>
                  </a:cubicBezTo>
                  <a:cubicBezTo>
                    <a:pt x="146031" y="53841"/>
                    <a:pt x="145697" y="52317"/>
                    <a:pt x="144483" y="51591"/>
                  </a:cubicBezTo>
                  <a:cubicBezTo>
                    <a:pt x="142435" y="50388"/>
                    <a:pt x="140363" y="49198"/>
                    <a:pt x="138185" y="48257"/>
                  </a:cubicBezTo>
                  <a:cubicBezTo>
                    <a:pt x="137089" y="47781"/>
                    <a:pt x="136065" y="47197"/>
                    <a:pt x="135006" y="46650"/>
                  </a:cubicBezTo>
                  <a:cubicBezTo>
                    <a:pt x="133946" y="46102"/>
                    <a:pt x="132862" y="45602"/>
                    <a:pt x="131791" y="45114"/>
                  </a:cubicBezTo>
                  <a:cubicBezTo>
                    <a:pt x="130755" y="44637"/>
                    <a:pt x="129755" y="44102"/>
                    <a:pt x="128719" y="43625"/>
                  </a:cubicBezTo>
                  <a:cubicBezTo>
                    <a:pt x="127636" y="43125"/>
                    <a:pt x="126552" y="42637"/>
                    <a:pt x="125469" y="42161"/>
                  </a:cubicBezTo>
                  <a:cubicBezTo>
                    <a:pt x="123123" y="41125"/>
                    <a:pt x="120718" y="40232"/>
                    <a:pt x="118313" y="39315"/>
                  </a:cubicBezTo>
                  <a:cubicBezTo>
                    <a:pt x="113896" y="37648"/>
                    <a:pt x="109467" y="36005"/>
                    <a:pt x="105073" y="34267"/>
                  </a:cubicBezTo>
                  <a:cubicBezTo>
                    <a:pt x="103966" y="33827"/>
                    <a:pt x="102871" y="33386"/>
                    <a:pt x="101775" y="32922"/>
                  </a:cubicBezTo>
                  <a:cubicBezTo>
                    <a:pt x="101549" y="32826"/>
                    <a:pt x="101323" y="32731"/>
                    <a:pt x="101085" y="32636"/>
                  </a:cubicBezTo>
                  <a:lnTo>
                    <a:pt x="101073" y="32636"/>
                  </a:lnTo>
                  <a:cubicBezTo>
                    <a:pt x="100930" y="32576"/>
                    <a:pt x="100787" y="32517"/>
                    <a:pt x="100644" y="32457"/>
                  </a:cubicBezTo>
                  <a:cubicBezTo>
                    <a:pt x="100085" y="32207"/>
                    <a:pt x="99513" y="31957"/>
                    <a:pt x="98953" y="31707"/>
                  </a:cubicBezTo>
                  <a:cubicBezTo>
                    <a:pt x="96846" y="30755"/>
                    <a:pt x="94762" y="29755"/>
                    <a:pt x="92703" y="28683"/>
                  </a:cubicBezTo>
                  <a:cubicBezTo>
                    <a:pt x="90393" y="27481"/>
                    <a:pt x="88143" y="26159"/>
                    <a:pt x="85952" y="24730"/>
                  </a:cubicBezTo>
                  <a:cubicBezTo>
                    <a:pt x="84845" y="24004"/>
                    <a:pt x="83749" y="23230"/>
                    <a:pt x="82630" y="22504"/>
                  </a:cubicBezTo>
                  <a:cubicBezTo>
                    <a:pt x="81975" y="22087"/>
                    <a:pt x="81225" y="21599"/>
                    <a:pt x="80475" y="21361"/>
                  </a:cubicBezTo>
                  <a:cubicBezTo>
                    <a:pt x="80368" y="21313"/>
                    <a:pt x="80249" y="21277"/>
                    <a:pt x="80130" y="21254"/>
                  </a:cubicBezTo>
                  <a:cubicBezTo>
                    <a:pt x="80083" y="21238"/>
                    <a:pt x="80057" y="21230"/>
                    <a:pt x="80052" y="21230"/>
                  </a:cubicBezTo>
                  <a:cubicBezTo>
                    <a:pt x="80044" y="21230"/>
                    <a:pt x="80080" y="21247"/>
                    <a:pt x="80165" y="21283"/>
                  </a:cubicBezTo>
                  <a:lnTo>
                    <a:pt x="80165" y="21283"/>
                  </a:lnTo>
                  <a:cubicBezTo>
                    <a:pt x="80106" y="21258"/>
                    <a:pt x="80052" y="21237"/>
                    <a:pt x="80007" y="21218"/>
                  </a:cubicBezTo>
                  <a:lnTo>
                    <a:pt x="80007" y="21218"/>
                  </a:lnTo>
                  <a:cubicBezTo>
                    <a:pt x="80008" y="21218"/>
                    <a:pt x="80009" y="21218"/>
                    <a:pt x="80011" y="21218"/>
                  </a:cubicBezTo>
                  <a:cubicBezTo>
                    <a:pt x="79927" y="21182"/>
                    <a:pt x="79856" y="21158"/>
                    <a:pt x="79820" y="21146"/>
                  </a:cubicBezTo>
                  <a:cubicBezTo>
                    <a:pt x="79832" y="21146"/>
                    <a:pt x="79856" y="21158"/>
                    <a:pt x="79868" y="21158"/>
                  </a:cubicBezTo>
                  <a:cubicBezTo>
                    <a:pt x="79834" y="21146"/>
                    <a:pt x="79811" y="21138"/>
                    <a:pt x="79798" y="21133"/>
                  </a:cubicBezTo>
                  <a:lnTo>
                    <a:pt x="79798" y="21133"/>
                  </a:lnTo>
                  <a:cubicBezTo>
                    <a:pt x="79722" y="21089"/>
                    <a:pt x="79648" y="21037"/>
                    <a:pt x="79594" y="21015"/>
                  </a:cubicBezTo>
                  <a:cubicBezTo>
                    <a:pt x="79415" y="20920"/>
                    <a:pt x="79237" y="20825"/>
                    <a:pt x="79046" y="20730"/>
                  </a:cubicBezTo>
                  <a:cubicBezTo>
                    <a:pt x="78755" y="20582"/>
                    <a:pt x="78443" y="20507"/>
                    <a:pt x="78137" y="20507"/>
                  </a:cubicBezTo>
                  <a:close/>
                  <a:moveTo>
                    <a:pt x="52394" y="48713"/>
                  </a:moveTo>
                  <a:cubicBezTo>
                    <a:pt x="51707" y="48713"/>
                    <a:pt x="51019" y="48727"/>
                    <a:pt x="50328" y="48745"/>
                  </a:cubicBezTo>
                  <a:cubicBezTo>
                    <a:pt x="48923" y="48769"/>
                    <a:pt x="47566" y="49960"/>
                    <a:pt x="47637" y="51448"/>
                  </a:cubicBezTo>
                  <a:cubicBezTo>
                    <a:pt x="47697" y="52984"/>
                    <a:pt x="48816" y="54055"/>
                    <a:pt x="50328" y="54139"/>
                  </a:cubicBezTo>
                  <a:cubicBezTo>
                    <a:pt x="51031" y="54186"/>
                    <a:pt x="51721" y="54258"/>
                    <a:pt x="52424" y="54353"/>
                  </a:cubicBezTo>
                  <a:cubicBezTo>
                    <a:pt x="52901" y="54417"/>
                    <a:pt x="53372" y="54482"/>
                    <a:pt x="53846" y="54546"/>
                  </a:cubicBezTo>
                  <a:lnTo>
                    <a:pt x="53846" y="54546"/>
                  </a:lnTo>
                  <a:cubicBezTo>
                    <a:pt x="53730" y="54531"/>
                    <a:pt x="53613" y="54518"/>
                    <a:pt x="53495" y="54508"/>
                  </a:cubicBezTo>
                  <a:lnTo>
                    <a:pt x="53495" y="54508"/>
                  </a:lnTo>
                  <a:cubicBezTo>
                    <a:pt x="56710" y="54936"/>
                    <a:pt x="59901" y="55508"/>
                    <a:pt x="63032" y="56329"/>
                  </a:cubicBezTo>
                  <a:cubicBezTo>
                    <a:pt x="66223" y="57175"/>
                    <a:pt x="69354" y="58234"/>
                    <a:pt x="72438" y="59413"/>
                  </a:cubicBezTo>
                  <a:cubicBezTo>
                    <a:pt x="74081" y="60032"/>
                    <a:pt x="75724" y="60699"/>
                    <a:pt x="77344" y="61378"/>
                  </a:cubicBezTo>
                  <a:cubicBezTo>
                    <a:pt x="84130" y="64259"/>
                    <a:pt x="90762" y="67497"/>
                    <a:pt x="97608" y="70224"/>
                  </a:cubicBezTo>
                  <a:cubicBezTo>
                    <a:pt x="104668" y="73046"/>
                    <a:pt x="111955" y="75272"/>
                    <a:pt x="119539" y="76082"/>
                  </a:cubicBezTo>
                  <a:cubicBezTo>
                    <a:pt x="120937" y="76230"/>
                    <a:pt x="122351" y="76310"/>
                    <a:pt x="123759" y="76310"/>
                  </a:cubicBezTo>
                  <a:cubicBezTo>
                    <a:pt x="124391" y="76310"/>
                    <a:pt x="125021" y="76294"/>
                    <a:pt x="125647" y="76260"/>
                  </a:cubicBezTo>
                  <a:cubicBezTo>
                    <a:pt x="126850" y="76189"/>
                    <a:pt x="128064" y="76010"/>
                    <a:pt x="129243" y="75784"/>
                  </a:cubicBezTo>
                  <a:cubicBezTo>
                    <a:pt x="129743" y="75689"/>
                    <a:pt x="130279" y="75606"/>
                    <a:pt x="130767" y="75439"/>
                  </a:cubicBezTo>
                  <a:cubicBezTo>
                    <a:pt x="131041" y="75332"/>
                    <a:pt x="131315" y="75165"/>
                    <a:pt x="131600" y="75058"/>
                  </a:cubicBezTo>
                  <a:cubicBezTo>
                    <a:pt x="131648" y="75046"/>
                    <a:pt x="131708" y="75034"/>
                    <a:pt x="131743" y="75022"/>
                  </a:cubicBezTo>
                  <a:cubicBezTo>
                    <a:pt x="131910" y="74963"/>
                    <a:pt x="132077" y="74903"/>
                    <a:pt x="132243" y="74832"/>
                  </a:cubicBezTo>
                  <a:cubicBezTo>
                    <a:pt x="133208" y="74474"/>
                    <a:pt x="133863" y="73653"/>
                    <a:pt x="133708" y="72581"/>
                  </a:cubicBezTo>
                  <a:cubicBezTo>
                    <a:pt x="133577" y="71546"/>
                    <a:pt x="132720" y="70831"/>
                    <a:pt x="131696" y="70795"/>
                  </a:cubicBezTo>
                  <a:cubicBezTo>
                    <a:pt x="131541" y="70784"/>
                    <a:pt x="131398" y="70784"/>
                    <a:pt x="131255" y="70772"/>
                  </a:cubicBezTo>
                  <a:cubicBezTo>
                    <a:pt x="131184" y="70772"/>
                    <a:pt x="131033" y="70756"/>
                    <a:pt x="130986" y="70756"/>
                  </a:cubicBezTo>
                  <a:cubicBezTo>
                    <a:pt x="130963" y="70756"/>
                    <a:pt x="130965" y="70760"/>
                    <a:pt x="131017" y="70772"/>
                  </a:cubicBezTo>
                  <a:cubicBezTo>
                    <a:pt x="130695" y="70712"/>
                    <a:pt x="130362" y="70653"/>
                    <a:pt x="130029" y="70629"/>
                  </a:cubicBezTo>
                  <a:cubicBezTo>
                    <a:pt x="129834" y="70616"/>
                    <a:pt x="129638" y="70612"/>
                    <a:pt x="129441" y="70612"/>
                  </a:cubicBezTo>
                  <a:cubicBezTo>
                    <a:pt x="129170" y="70612"/>
                    <a:pt x="128896" y="70619"/>
                    <a:pt x="128622" y="70619"/>
                  </a:cubicBezTo>
                  <a:cubicBezTo>
                    <a:pt x="128535" y="70619"/>
                    <a:pt x="128449" y="70619"/>
                    <a:pt x="128362" y="70617"/>
                  </a:cubicBezTo>
                  <a:cubicBezTo>
                    <a:pt x="127231" y="70593"/>
                    <a:pt x="126088" y="70557"/>
                    <a:pt x="124957" y="70533"/>
                  </a:cubicBezTo>
                  <a:cubicBezTo>
                    <a:pt x="122837" y="70498"/>
                    <a:pt x="120706" y="70307"/>
                    <a:pt x="118599" y="70045"/>
                  </a:cubicBezTo>
                  <a:cubicBezTo>
                    <a:pt x="112717" y="69200"/>
                    <a:pt x="107002" y="67462"/>
                    <a:pt x="101466" y="65342"/>
                  </a:cubicBezTo>
                  <a:cubicBezTo>
                    <a:pt x="99930" y="64759"/>
                    <a:pt x="98406" y="64140"/>
                    <a:pt x="96894" y="63509"/>
                  </a:cubicBezTo>
                  <a:cubicBezTo>
                    <a:pt x="91167" y="61068"/>
                    <a:pt x="85559" y="58365"/>
                    <a:pt x="79832" y="55936"/>
                  </a:cubicBezTo>
                  <a:cubicBezTo>
                    <a:pt x="73855" y="53400"/>
                    <a:pt x="67759" y="51091"/>
                    <a:pt x="61401" y="49745"/>
                  </a:cubicBezTo>
                  <a:cubicBezTo>
                    <a:pt x="59496" y="49352"/>
                    <a:pt x="57567" y="48995"/>
                    <a:pt x="55627" y="48840"/>
                  </a:cubicBezTo>
                  <a:cubicBezTo>
                    <a:pt x="54550" y="48746"/>
                    <a:pt x="53474" y="48713"/>
                    <a:pt x="52394" y="48713"/>
                  </a:cubicBezTo>
                  <a:close/>
                  <a:moveTo>
                    <a:pt x="26694" y="93051"/>
                  </a:moveTo>
                  <a:lnTo>
                    <a:pt x="26694" y="93051"/>
                  </a:lnTo>
                  <a:cubicBezTo>
                    <a:pt x="26652" y="93069"/>
                    <a:pt x="26609" y="93086"/>
                    <a:pt x="26567" y="93104"/>
                  </a:cubicBezTo>
                  <a:lnTo>
                    <a:pt x="26567" y="93104"/>
                  </a:lnTo>
                  <a:cubicBezTo>
                    <a:pt x="26609" y="93087"/>
                    <a:pt x="26652" y="93069"/>
                    <a:pt x="26694" y="93051"/>
                  </a:cubicBezTo>
                  <a:close/>
                  <a:moveTo>
                    <a:pt x="29619" y="64969"/>
                  </a:moveTo>
                  <a:cubicBezTo>
                    <a:pt x="29247" y="64969"/>
                    <a:pt x="28867" y="65115"/>
                    <a:pt x="28611" y="65378"/>
                  </a:cubicBezTo>
                  <a:cubicBezTo>
                    <a:pt x="28147" y="65842"/>
                    <a:pt x="28147" y="66473"/>
                    <a:pt x="28397" y="67045"/>
                  </a:cubicBezTo>
                  <a:cubicBezTo>
                    <a:pt x="29540" y="69700"/>
                    <a:pt x="31207" y="72093"/>
                    <a:pt x="32600" y="74617"/>
                  </a:cubicBezTo>
                  <a:cubicBezTo>
                    <a:pt x="32957" y="75260"/>
                    <a:pt x="33314" y="75879"/>
                    <a:pt x="33636" y="76534"/>
                  </a:cubicBezTo>
                  <a:cubicBezTo>
                    <a:pt x="33779" y="76820"/>
                    <a:pt x="33910" y="77118"/>
                    <a:pt x="34041" y="77415"/>
                  </a:cubicBezTo>
                  <a:cubicBezTo>
                    <a:pt x="34052" y="77427"/>
                    <a:pt x="34064" y="77451"/>
                    <a:pt x="34076" y="77475"/>
                  </a:cubicBezTo>
                  <a:cubicBezTo>
                    <a:pt x="34136" y="77653"/>
                    <a:pt x="34207" y="77832"/>
                    <a:pt x="34267" y="77999"/>
                  </a:cubicBezTo>
                  <a:cubicBezTo>
                    <a:pt x="34695" y="79189"/>
                    <a:pt x="35029" y="80428"/>
                    <a:pt x="35231" y="81678"/>
                  </a:cubicBezTo>
                  <a:cubicBezTo>
                    <a:pt x="35338" y="82714"/>
                    <a:pt x="35350" y="83749"/>
                    <a:pt x="35231" y="84785"/>
                  </a:cubicBezTo>
                  <a:cubicBezTo>
                    <a:pt x="35148" y="85297"/>
                    <a:pt x="35029" y="85809"/>
                    <a:pt x="34862" y="86309"/>
                  </a:cubicBezTo>
                  <a:cubicBezTo>
                    <a:pt x="34814" y="86464"/>
                    <a:pt x="34755" y="86631"/>
                    <a:pt x="34707" y="86785"/>
                  </a:cubicBezTo>
                  <a:cubicBezTo>
                    <a:pt x="34564" y="87047"/>
                    <a:pt x="34445" y="87309"/>
                    <a:pt x="34291" y="87559"/>
                  </a:cubicBezTo>
                  <a:cubicBezTo>
                    <a:pt x="34160" y="87798"/>
                    <a:pt x="34005" y="88024"/>
                    <a:pt x="33850" y="88250"/>
                  </a:cubicBezTo>
                  <a:cubicBezTo>
                    <a:pt x="33802" y="88333"/>
                    <a:pt x="33743" y="88417"/>
                    <a:pt x="33683" y="88488"/>
                  </a:cubicBezTo>
                  <a:cubicBezTo>
                    <a:pt x="33326" y="88917"/>
                    <a:pt x="32957" y="89322"/>
                    <a:pt x="32552" y="89703"/>
                  </a:cubicBezTo>
                  <a:cubicBezTo>
                    <a:pt x="32350" y="89881"/>
                    <a:pt x="32147" y="90060"/>
                    <a:pt x="31945" y="90238"/>
                  </a:cubicBezTo>
                  <a:cubicBezTo>
                    <a:pt x="31933" y="90250"/>
                    <a:pt x="31921" y="90250"/>
                    <a:pt x="31921" y="90250"/>
                  </a:cubicBezTo>
                  <a:cubicBezTo>
                    <a:pt x="31838" y="90310"/>
                    <a:pt x="31766" y="90369"/>
                    <a:pt x="31695" y="90417"/>
                  </a:cubicBezTo>
                  <a:cubicBezTo>
                    <a:pt x="31243" y="90738"/>
                    <a:pt x="30778" y="91036"/>
                    <a:pt x="30302" y="91322"/>
                  </a:cubicBezTo>
                  <a:cubicBezTo>
                    <a:pt x="29349" y="91869"/>
                    <a:pt x="28361" y="92346"/>
                    <a:pt x="27349" y="92786"/>
                  </a:cubicBezTo>
                  <a:cubicBezTo>
                    <a:pt x="27129" y="92872"/>
                    <a:pt x="26912" y="92961"/>
                    <a:pt x="26694" y="93051"/>
                  </a:cubicBezTo>
                  <a:lnTo>
                    <a:pt x="26694" y="93051"/>
                  </a:lnTo>
                  <a:cubicBezTo>
                    <a:pt x="26726" y="93038"/>
                    <a:pt x="26758" y="93025"/>
                    <a:pt x="26790" y="93012"/>
                  </a:cubicBezTo>
                  <a:lnTo>
                    <a:pt x="26790" y="93012"/>
                  </a:lnTo>
                  <a:cubicBezTo>
                    <a:pt x="26654" y="93070"/>
                    <a:pt x="26517" y="93127"/>
                    <a:pt x="26381" y="93183"/>
                  </a:cubicBezTo>
                  <a:lnTo>
                    <a:pt x="26381" y="93183"/>
                  </a:lnTo>
                  <a:cubicBezTo>
                    <a:pt x="26443" y="93157"/>
                    <a:pt x="26505" y="93130"/>
                    <a:pt x="26567" y="93104"/>
                  </a:cubicBezTo>
                  <a:lnTo>
                    <a:pt x="26567" y="93104"/>
                  </a:lnTo>
                  <a:cubicBezTo>
                    <a:pt x="26459" y="93150"/>
                    <a:pt x="26350" y="93195"/>
                    <a:pt x="26242" y="93241"/>
                  </a:cubicBezTo>
                  <a:lnTo>
                    <a:pt x="26242" y="93241"/>
                  </a:lnTo>
                  <a:cubicBezTo>
                    <a:pt x="23591" y="94329"/>
                    <a:pt x="20865" y="95247"/>
                    <a:pt x="18170" y="96227"/>
                  </a:cubicBezTo>
                  <a:cubicBezTo>
                    <a:pt x="14848" y="97430"/>
                    <a:pt x="11538" y="98632"/>
                    <a:pt x="8228" y="99870"/>
                  </a:cubicBezTo>
                  <a:cubicBezTo>
                    <a:pt x="6371" y="100565"/>
                    <a:pt x="4544" y="101310"/>
                    <a:pt x="2720" y="102086"/>
                  </a:cubicBezTo>
                  <a:lnTo>
                    <a:pt x="2720" y="102086"/>
                  </a:lnTo>
                  <a:cubicBezTo>
                    <a:pt x="2532" y="102161"/>
                    <a:pt x="2346" y="102236"/>
                    <a:pt x="2168" y="102311"/>
                  </a:cubicBezTo>
                  <a:cubicBezTo>
                    <a:pt x="1465" y="102597"/>
                    <a:pt x="894" y="102918"/>
                    <a:pt x="501" y="103597"/>
                  </a:cubicBezTo>
                  <a:cubicBezTo>
                    <a:pt x="143" y="104192"/>
                    <a:pt x="1" y="105073"/>
                    <a:pt x="215" y="105740"/>
                  </a:cubicBezTo>
                  <a:cubicBezTo>
                    <a:pt x="591" y="106889"/>
                    <a:pt x="1684" y="107798"/>
                    <a:pt x="2897" y="107798"/>
                  </a:cubicBezTo>
                  <a:cubicBezTo>
                    <a:pt x="3143" y="107798"/>
                    <a:pt x="3393" y="107761"/>
                    <a:pt x="3644" y="107681"/>
                  </a:cubicBezTo>
                  <a:cubicBezTo>
                    <a:pt x="4811" y="107300"/>
                    <a:pt x="5989" y="106967"/>
                    <a:pt x="7156" y="106597"/>
                  </a:cubicBezTo>
                  <a:cubicBezTo>
                    <a:pt x="8323" y="106216"/>
                    <a:pt x="9466" y="105776"/>
                    <a:pt x="10621" y="105371"/>
                  </a:cubicBezTo>
                  <a:cubicBezTo>
                    <a:pt x="12883" y="104561"/>
                    <a:pt x="15122" y="103740"/>
                    <a:pt x="17372" y="102918"/>
                  </a:cubicBezTo>
                  <a:cubicBezTo>
                    <a:pt x="19646" y="102073"/>
                    <a:pt x="21932" y="101240"/>
                    <a:pt x="24206" y="100406"/>
                  </a:cubicBezTo>
                  <a:cubicBezTo>
                    <a:pt x="26159" y="99692"/>
                    <a:pt x="28135" y="98989"/>
                    <a:pt x="30004" y="98073"/>
                  </a:cubicBezTo>
                  <a:cubicBezTo>
                    <a:pt x="33481" y="96358"/>
                    <a:pt x="36874" y="93965"/>
                    <a:pt x="38827" y="90524"/>
                  </a:cubicBezTo>
                  <a:cubicBezTo>
                    <a:pt x="39982" y="88476"/>
                    <a:pt x="40601" y="86202"/>
                    <a:pt x="40744" y="83857"/>
                  </a:cubicBezTo>
                  <a:cubicBezTo>
                    <a:pt x="40875" y="81654"/>
                    <a:pt x="40553" y="79296"/>
                    <a:pt x="39803" y="77225"/>
                  </a:cubicBezTo>
                  <a:cubicBezTo>
                    <a:pt x="38041" y="72308"/>
                    <a:pt x="34672" y="67997"/>
                    <a:pt x="30278" y="65152"/>
                  </a:cubicBezTo>
                  <a:cubicBezTo>
                    <a:pt x="30085" y="65027"/>
                    <a:pt x="29853" y="64969"/>
                    <a:pt x="29619" y="64969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1"/>
            <p:cNvSpPr/>
            <p:nvPr/>
          </p:nvSpPr>
          <p:spPr>
            <a:xfrm>
              <a:off x="3187213" y="3062871"/>
              <a:ext cx="674305" cy="700936"/>
            </a:xfrm>
            <a:custGeom>
              <a:avLst/>
              <a:gdLst/>
              <a:ahLst/>
              <a:cxnLst/>
              <a:rect l="l" t="t" r="r" b="b"/>
              <a:pathLst>
                <a:path w="38411" h="39928" extrusionOk="0">
                  <a:moveTo>
                    <a:pt x="28811" y="1"/>
                  </a:moveTo>
                  <a:cubicBezTo>
                    <a:pt x="28510" y="1"/>
                    <a:pt x="28192" y="334"/>
                    <a:pt x="28373" y="695"/>
                  </a:cubicBezTo>
                  <a:cubicBezTo>
                    <a:pt x="30445" y="4791"/>
                    <a:pt x="34267" y="7780"/>
                    <a:pt x="36005" y="12078"/>
                  </a:cubicBezTo>
                  <a:cubicBezTo>
                    <a:pt x="37505" y="15792"/>
                    <a:pt x="36934" y="20150"/>
                    <a:pt x="34636" y="23424"/>
                  </a:cubicBezTo>
                  <a:cubicBezTo>
                    <a:pt x="34148" y="24115"/>
                    <a:pt x="33576" y="24770"/>
                    <a:pt x="32921" y="25329"/>
                  </a:cubicBezTo>
                  <a:cubicBezTo>
                    <a:pt x="32838" y="25401"/>
                    <a:pt x="32743" y="25484"/>
                    <a:pt x="32647" y="25556"/>
                  </a:cubicBezTo>
                  <a:cubicBezTo>
                    <a:pt x="32629" y="25574"/>
                    <a:pt x="32532" y="25649"/>
                    <a:pt x="32528" y="25649"/>
                  </a:cubicBezTo>
                  <a:cubicBezTo>
                    <a:pt x="32527" y="25649"/>
                    <a:pt x="32533" y="25643"/>
                    <a:pt x="32552" y="25627"/>
                  </a:cubicBezTo>
                  <a:lnTo>
                    <a:pt x="32552" y="25627"/>
                  </a:lnTo>
                  <a:cubicBezTo>
                    <a:pt x="32493" y="25675"/>
                    <a:pt x="32421" y="25734"/>
                    <a:pt x="32362" y="25782"/>
                  </a:cubicBezTo>
                  <a:cubicBezTo>
                    <a:pt x="32124" y="25960"/>
                    <a:pt x="31874" y="26127"/>
                    <a:pt x="31612" y="26294"/>
                  </a:cubicBezTo>
                  <a:cubicBezTo>
                    <a:pt x="30361" y="27115"/>
                    <a:pt x="29016" y="27818"/>
                    <a:pt x="27671" y="28484"/>
                  </a:cubicBezTo>
                  <a:cubicBezTo>
                    <a:pt x="23944" y="30306"/>
                    <a:pt x="20051" y="31830"/>
                    <a:pt x="16169" y="33318"/>
                  </a:cubicBezTo>
                  <a:cubicBezTo>
                    <a:pt x="11538" y="35092"/>
                    <a:pt x="6859" y="36759"/>
                    <a:pt x="2167" y="38414"/>
                  </a:cubicBezTo>
                  <a:cubicBezTo>
                    <a:pt x="1560" y="38629"/>
                    <a:pt x="965" y="38843"/>
                    <a:pt x="370" y="39069"/>
                  </a:cubicBezTo>
                  <a:cubicBezTo>
                    <a:pt x="155" y="39152"/>
                    <a:pt x="1" y="39367"/>
                    <a:pt x="72" y="39605"/>
                  </a:cubicBezTo>
                  <a:cubicBezTo>
                    <a:pt x="122" y="39796"/>
                    <a:pt x="309" y="39928"/>
                    <a:pt x="502" y="39928"/>
                  </a:cubicBezTo>
                  <a:cubicBezTo>
                    <a:pt x="537" y="39928"/>
                    <a:pt x="573" y="39924"/>
                    <a:pt x="608" y="39914"/>
                  </a:cubicBezTo>
                  <a:cubicBezTo>
                    <a:pt x="1846" y="39522"/>
                    <a:pt x="3072" y="39069"/>
                    <a:pt x="4299" y="38640"/>
                  </a:cubicBezTo>
                  <a:cubicBezTo>
                    <a:pt x="5501" y="38224"/>
                    <a:pt x="6704" y="37795"/>
                    <a:pt x="7906" y="37366"/>
                  </a:cubicBezTo>
                  <a:cubicBezTo>
                    <a:pt x="10288" y="36521"/>
                    <a:pt x="12669" y="35664"/>
                    <a:pt x="15026" y="34783"/>
                  </a:cubicBezTo>
                  <a:cubicBezTo>
                    <a:pt x="19146" y="33247"/>
                    <a:pt x="23242" y="31640"/>
                    <a:pt x="27206" y="29758"/>
                  </a:cubicBezTo>
                  <a:cubicBezTo>
                    <a:pt x="28671" y="29068"/>
                    <a:pt x="30123" y="28330"/>
                    <a:pt x="31493" y="27484"/>
                  </a:cubicBezTo>
                  <a:cubicBezTo>
                    <a:pt x="32647" y="26770"/>
                    <a:pt x="33731" y="25972"/>
                    <a:pt x="34612" y="24948"/>
                  </a:cubicBezTo>
                  <a:cubicBezTo>
                    <a:pt x="37327" y="21817"/>
                    <a:pt x="38410" y="17340"/>
                    <a:pt x="37362" y="13316"/>
                  </a:cubicBezTo>
                  <a:cubicBezTo>
                    <a:pt x="36196" y="8792"/>
                    <a:pt x="32493" y="5684"/>
                    <a:pt x="30088" y="1862"/>
                  </a:cubicBezTo>
                  <a:cubicBezTo>
                    <a:pt x="29754" y="1338"/>
                    <a:pt x="29445" y="791"/>
                    <a:pt x="29159" y="231"/>
                  </a:cubicBezTo>
                  <a:cubicBezTo>
                    <a:pt x="29078" y="68"/>
                    <a:pt x="28946" y="1"/>
                    <a:pt x="28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>
              <a:off x="4000035" y="2787886"/>
              <a:ext cx="1475638" cy="412507"/>
            </a:xfrm>
            <a:custGeom>
              <a:avLst/>
              <a:gdLst/>
              <a:ahLst/>
              <a:cxnLst/>
              <a:rect l="l" t="t" r="r" b="b"/>
              <a:pathLst>
                <a:path w="84058" h="23498" extrusionOk="0">
                  <a:moveTo>
                    <a:pt x="716" y="1"/>
                  </a:moveTo>
                  <a:cubicBezTo>
                    <a:pt x="0" y="1"/>
                    <a:pt x="7" y="1132"/>
                    <a:pt x="738" y="1156"/>
                  </a:cubicBezTo>
                  <a:cubicBezTo>
                    <a:pt x="6429" y="1287"/>
                    <a:pt x="12073" y="2490"/>
                    <a:pt x="17514" y="4109"/>
                  </a:cubicBezTo>
                  <a:cubicBezTo>
                    <a:pt x="22824" y="5680"/>
                    <a:pt x="27992" y="7704"/>
                    <a:pt x="33087" y="9836"/>
                  </a:cubicBezTo>
                  <a:cubicBezTo>
                    <a:pt x="38255" y="11991"/>
                    <a:pt x="43363" y="14265"/>
                    <a:pt x="48566" y="16325"/>
                  </a:cubicBezTo>
                  <a:cubicBezTo>
                    <a:pt x="53816" y="18408"/>
                    <a:pt x="59162" y="20277"/>
                    <a:pt x="64663" y="21599"/>
                  </a:cubicBezTo>
                  <a:cubicBezTo>
                    <a:pt x="69552" y="22773"/>
                    <a:pt x="74565" y="23498"/>
                    <a:pt x="79600" y="23498"/>
                  </a:cubicBezTo>
                  <a:cubicBezTo>
                    <a:pt x="80181" y="23498"/>
                    <a:pt x="80762" y="23488"/>
                    <a:pt x="81343" y="23468"/>
                  </a:cubicBezTo>
                  <a:cubicBezTo>
                    <a:pt x="82034" y="23445"/>
                    <a:pt x="82725" y="23409"/>
                    <a:pt x="83415" y="23361"/>
                  </a:cubicBezTo>
                  <a:cubicBezTo>
                    <a:pt x="84043" y="23315"/>
                    <a:pt x="84058" y="22359"/>
                    <a:pt x="83459" y="22359"/>
                  </a:cubicBezTo>
                  <a:cubicBezTo>
                    <a:pt x="83445" y="22359"/>
                    <a:pt x="83430" y="22360"/>
                    <a:pt x="83415" y="22361"/>
                  </a:cubicBezTo>
                  <a:cubicBezTo>
                    <a:pt x="82180" y="22453"/>
                    <a:pt x="80943" y="22497"/>
                    <a:pt x="79708" y="22497"/>
                  </a:cubicBezTo>
                  <a:cubicBezTo>
                    <a:pt x="75325" y="22497"/>
                    <a:pt x="70954" y="21944"/>
                    <a:pt x="66663" y="21016"/>
                  </a:cubicBezTo>
                  <a:cubicBezTo>
                    <a:pt x="61150" y="19813"/>
                    <a:pt x="55769" y="18015"/>
                    <a:pt x="50506" y="15967"/>
                  </a:cubicBezTo>
                  <a:cubicBezTo>
                    <a:pt x="45279" y="13943"/>
                    <a:pt x="40148" y="11657"/>
                    <a:pt x="34992" y="9467"/>
                  </a:cubicBezTo>
                  <a:cubicBezTo>
                    <a:pt x="29897" y="7312"/>
                    <a:pt x="24765" y="5228"/>
                    <a:pt x="19479" y="3549"/>
                  </a:cubicBezTo>
                  <a:cubicBezTo>
                    <a:pt x="14109" y="1847"/>
                    <a:pt x="8549" y="525"/>
                    <a:pt x="2917" y="108"/>
                  </a:cubicBezTo>
                  <a:cubicBezTo>
                    <a:pt x="2191" y="61"/>
                    <a:pt x="1464" y="25"/>
                    <a:pt x="738" y="1"/>
                  </a:cubicBezTo>
                  <a:cubicBezTo>
                    <a:pt x="731" y="1"/>
                    <a:pt x="723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1"/>
            <p:cNvSpPr/>
            <p:nvPr/>
          </p:nvSpPr>
          <p:spPr>
            <a:xfrm>
              <a:off x="4516544" y="2285083"/>
              <a:ext cx="1170111" cy="577998"/>
            </a:xfrm>
            <a:custGeom>
              <a:avLst/>
              <a:gdLst/>
              <a:ahLst/>
              <a:cxnLst/>
              <a:rect l="l" t="t" r="r" b="b"/>
              <a:pathLst>
                <a:path w="66654" h="32925" extrusionOk="0">
                  <a:moveTo>
                    <a:pt x="798" y="1"/>
                  </a:moveTo>
                  <a:cubicBezTo>
                    <a:pt x="372" y="1"/>
                    <a:pt x="1" y="537"/>
                    <a:pt x="401" y="891"/>
                  </a:cubicBezTo>
                  <a:cubicBezTo>
                    <a:pt x="3913" y="3974"/>
                    <a:pt x="7807" y="6606"/>
                    <a:pt x="11903" y="8844"/>
                  </a:cubicBezTo>
                  <a:cubicBezTo>
                    <a:pt x="15998" y="11094"/>
                    <a:pt x="20296" y="12976"/>
                    <a:pt x="24654" y="14678"/>
                  </a:cubicBezTo>
                  <a:cubicBezTo>
                    <a:pt x="29059" y="16405"/>
                    <a:pt x="33536" y="17952"/>
                    <a:pt x="38001" y="19524"/>
                  </a:cubicBezTo>
                  <a:cubicBezTo>
                    <a:pt x="42478" y="21108"/>
                    <a:pt x="46943" y="22703"/>
                    <a:pt x="51324" y="24537"/>
                  </a:cubicBezTo>
                  <a:cubicBezTo>
                    <a:pt x="53503" y="25441"/>
                    <a:pt x="55646" y="26406"/>
                    <a:pt x="57765" y="27454"/>
                  </a:cubicBezTo>
                  <a:cubicBezTo>
                    <a:pt x="60004" y="28561"/>
                    <a:pt x="62230" y="29787"/>
                    <a:pt x="64135" y="31430"/>
                  </a:cubicBezTo>
                  <a:cubicBezTo>
                    <a:pt x="64612" y="31847"/>
                    <a:pt x="65064" y="32287"/>
                    <a:pt x="65493" y="32752"/>
                  </a:cubicBezTo>
                  <a:cubicBezTo>
                    <a:pt x="65609" y="32874"/>
                    <a:pt x="65740" y="32925"/>
                    <a:pt x="65866" y="32925"/>
                  </a:cubicBezTo>
                  <a:cubicBezTo>
                    <a:pt x="66284" y="32925"/>
                    <a:pt x="66653" y="32368"/>
                    <a:pt x="66278" y="31966"/>
                  </a:cubicBezTo>
                  <a:cubicBezTo>
                    <a:pt x="64552" y="30097"/>
                    <a:pt x="62409" y="28656"/>
                    <a:pt x="60182" y="27442"/>
                  </a:cubicBezTo>
                  <a:cubicBezTo>
                    <a:pt x="58051" y="26275"/>
                    <a:pt x="55849" y="25263"/>
                    <a:pt x="53634" y="24298"/>
                  </a:cubicBezTo>
                  <a:cubicBezTo>
                    <a:pt x="49276" y="22405"/>
                    <a:pt x="44811" y="20762"/>
                    <a:pt x="40335" y="19179"/>
                  </a:cubicBezTo>
                  <a:cubicBezTo>
                    <a:pt x="35870" y="17607"/>
                    <a:pt x="31369" y="16083"/>
                    <a:pt x="26940" y="14404"/>
                  </a:cubicBezTo>
                  <a:cubicBezTo>
                    <a:pt x="22571" y="12761"/>
                    <a:pt x="18260" y="10975"/>
                    <a:pt x="14105" y="8832"/>
                  </a:cubicBezTo>
                  <a:cubicBezTo>
                    <a:pt x="9998" y="6713"/>
                    <a:pt x="6057" y="4248"/>
                    <a:pt x="2497" y="1284"/>
                  </a:cubicBezTo>
                  <a:cubicBezTo>
                    <a:pt x="2044" y="915"/>
                    <a:pt x="1592" y="534"/>
                    <a:pt x="1151" y="141"/>
                  </a:cubicBezTo>
                  <a:cubicBezTo>
                    <a:pt x="1040" y="42"/>
                    <a:pt x="917" y="1"/>
                    <a:pt x="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1"/>
            <p:cNvSpPr/>
            <p:nvPr/>
          </p:nvSpPr>
          <p:spPr>
            <a:xfrm>
              <a:off x="4710218" y="1941426"/>
              <a:ext cx="1359196" cy="124640"/>
            </a:xfrm>
            <a:custGeom>
              <a:avLst/>
              <a:gdLst/>
              <a:ahLst/>
              <a:cxnLst/>
              <a:rect l="l" t="t" r="r" b="b"/>
              <a:pathLst>
                <a:path w="77425" h="7100" extrusionOk="0">
                  <a:moveTo>
                    <a:pt x="76869" y="0"/>
                  </a:moveTo>
                  <a:cubicBezTo>
                    <a:pt x="76811" y="0"/>
                    <a:pt x="76750" y="15"/>
                    <a:pt x="76689" y="49"/>
                  </a:cubicBezTo>
                  <a:cubicBezTo>
                    <a:pt x="72569" y="2299"/>
                    <a:pt x="68116" y="3835"/>
                    <a:pt x="63520" y="4787"/>
                  </a:cubicBezTo>
                  <a:cubicBezTo>
                    <a:pt x="58913" y="5752"/>
                    <a:pt x="54198" y="6121"/>
                    <a:pt x="49495" y="6145"/>
                  </a:cubicBezTo>
                  <a:cubicBezTo>
                    <a:pt x="49345" y="6145"/>
                    <a:pt x="49195" y="6146"/>
                    <a:pt x="49045" y="6146"/>
                  </a:cubicBezTo>
                  <a:cubicBezTo>
                    <a:pt x="44303" y="6146"/>
                    <a:pt x="39583" y="5784"/>
                    <a:pt x="34874" y="5287"/>
                  </a:cubicBezTo>
                  <a:cubicBezTo>
                    <a:pt x="29492" y="4716"/>
                    <a:pt x="24134" y="3990"/>
                    <a:pt x="18753" y="3442"/>
                  </a:cubicBezTo>
                  <a:cubicBezTo>
                    <a:pt x="14261" y="2990"/>
                    <a:pt x="9744" y="2656"/>
                    <a:pt x="5216" y="2656"/>
                  </a:cubicBezTo>
                  <a:cubicBezTo>
                    <a:pt x="4378" y="2656"/>
                    <a:pt x="3541" y="2668"/>
                    <a:pt x="2703" y="2692"/>
                  </a:cubicBezTo>
                  <a:cubicBezTo>
                    <a:pt x="2036" y="2716"/>
                    <a:pt x="1358" y="2739"/>
                    <a:pt x="691" y="2787"/>
                  </a:cubicBezTo>
                  <a:cubicBezTo>
                    <a:pt x="12" y="2834"/>
                    <a:pt x="1" y="3859"/>
                    <a:pt x="657" y="3859"/>
                  </a:cubicBezTo>
                  <a:cubicBezTo>
                    <a:pt x="668" y="3859"/>
                    <a:pt x="680" y="3859"/>
                    <a:pt x="691" y="3859"/>
                  </a:cubicBezTo>
                  <a:cubicBezTo>
                    <a:pt x="2240" y="3787"/>
                    <a:pt x="3788" y="3754"/>
                    <a:pt x="5334" y="3754"/>
                  </a:cubicBezTo>
                  <a:cubicBezTo>
                    <a:pt x="9194" y="3754"/>
                    <a:pt x="13044" y="3962"/>
                    <a:pt x="16895" y="4311"/>
                  </a:cubicBezTo>
                  <a:cubicBezTo>
                    <a:pt x="22301" y="4799"/>
                    <a:pt x="27682" y="5514"/>
                    <a:pt x="33088" y="6097"/>
                  </a:cubicBezTo>
                  <a:cubicBezTo>
                    <a:pt x="38053" y="6633"/>
                    <a:pt x="43030" y="7061"/>
                    <a:pt x="48042" y="7097"/>
                  </a:cubicBezTo>
                  <a:cubicBezTo>
                    <a:pt x="48284" y="7099"/>
                    <a:pt x="48526" y="7100"/>
                    <a:pt x="48768" y="7100"/>
                  </a:cubicBezTo>
                  <a:cubicBezTo>
                    <a:pt x="53278" y="7100"/>
                    <a:pt x="57794" y="6780"/>
                    <a:pt x="62234" y="5966"/>
                  </a:cubicBezTo>
                  <a:cubicBezTo>
                    <a:pt x="66830" y="5121"/>
                    <a:pt x="71366" y="3704"/>
                    <a:pt x="75522" y="1537"/>
                  </a:cubicBezTo>
                  <a:cubicBezTo>
                    <a:pt x="76046" y="1263"/>
                    <a:pt x="76558" y="977"/>
                    <a:pt x="77070" y="691"/>
                  </a:cubicBezTo>
                  <a:cubicBezTo>
                    <a:pt x="77425" y="489"/>
                    <a:pt x="77201" y="0"/>
                    <a:pt x="76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7" name="Google Shape;2217;p41"/>
          <p:cNvGrpSpPr/>
          <p:nvPr/>
        </p:nvGrpSpPr>
        <p:grpSpPr>
          <a:xfrm>
            <a:off x="7005748" y="2905257"/>
            <a:ext cx="808689" cy="490048"/>
            <a:chOff x="5893798" y="2345382"/>
            <a:chExt cx="808689" cy="490048"/>
          </a:xfrm>
        </p:grpSpPr>
        <p:sp>
          <p:nvSpPr>
            <p:cNvPr id="2218" name="Google Shape;2218;p41"/>
            <p:cNvSpPr/>
            <p:nvPr/>
          </p:nvSpPr>
          <p:spPr>
            <a:xfrm>
              <a:off x="5908017" y="2582029"/>
              <a:ext cx="766469" cy="251862"/>
            </a:xfrm>
            <a:custGeom>
              <a:avLst/>
              <a:gdLst/>
              <a:ahLst/>
              <a:cxnLst/>
              <a:rect l="l" t="t" r="r" b="b"/>
              <a:pathLst>
                <a:path w="43661" h="14347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132"/>
                    <a:pt x="357" y="2263"/>
                    <a:pt x="1036" y="3179"/>
                  </a:cubicBezTo>
                  <a:cubicBezTo>
                    <a:pt x="2082" y="4612"/>
                    <a:pt x="3864" y="5432"/>
                    <a:pt x="5632" y="5432"/>
                  </a:cubicBezTo>
                  <a:cubicBezTo>
                    <a:pt x="6319" y="5432"/>
                    <a:pt x="7004" y="5309"/>
                    <a:pt x="7644" y="5049"/>
                  </a:cubicBezTo>
                  <a:lnTo>
                    <a:pt x="7644" y="5049"/>
                  </a:lnTo>
                  <a:cubicBezTo>
                    <a:pt x="7406" y="8918"/>
                    <a:pt x="9763" y="12990"/>
                    <a:pt x="13466" y="14097"/>
                  </a:cubicBezTo>
                  <a:cubicBezTo>
                    <a:pt x="14040" y="14267"/>
                    <a:pt x="14635" y="14347"/>
                    <a:pt x="15230" y="14347"/>
                  </a:cubicBezTo>
                  <a:cubicBezTo>
                    <a:pt x="18489" y="14347"/>
                    <a:pt x="21787" y="11953"/>
                    <a:pt x="22039" y="8692"/>
                  </a:cubicBezTo>
                  <a:cubicBezTo>
                    <a:pt x="23360" y="10919"/>
                    <a:pt x="25575" y="12693"/>
                    <a:pt x="28123" y="13193"/>
                  </a:cubicBezTo>
                  <a:cubicBezTo>
                    <a:pt x="28597" y="13287"/>
                    <a:pt x="29081" y="13334"/>
                    <a:pt x="29565" y="13334"/>
                  </a:cubicBezTo>
                  <a:cubicBezTo>
                    <a:pt x="31694" y="13334"/>
                    <a:pt x="33824" y="12432"/>
                    <a:pt x="35124" y="10764"/>
                  </a:cubicBezTo>
                  <a:cubicBezTo>
                    <a:pt x="36850" y="8549"/>
                    <a:pt x="36600" y="5727"/>
                    <a:pt x="35124" y="3525"/>
                  </a:cubicBezTo>
                  <a:lnTo>
                    <a:pt x="35124" y="3525"/>
                  </a:lnTo>
                  <a:cubicBezTo>
                    <a:pt x="36605" y="3729"/>
                    <a:pt x="38036" y="4362"/>
                    <a:pt x="39497" y="4362"/>
                  </a:cubicBezTo>
                  <a:cubicBezTo>
                    <a:pt x="40162" y="4362"/>
                    <a:pt x="40833" y="4231"/>
                    <a:pt x="41517" y="3870"/>
                  </a:cubicBezTo>
                  <a:cubicBezTo>
                    <a:pt x="42505" y="3346"/>
                    <a:pt x="43220" y="2417"/>
                    <a:pt x="43660" y="1382"/>
                  </a:cubicBezTo>
                  <a:lnTo>
                    <a:pt x="43660" y="1382"/>
                  </a:lnTo>
                  <a:cubicBezTo>
                    <a:pt x="42708" y="1632"/>
                    <a:pt x="41732" y="1822"/>
                    <a:pt x="40731" y="1906"/>
                  </a:cubicBezTo>
                  <a:cubicBezTo>
                    <a:pt x="40256" y="1951"/>
                    <a:pt x="39777" y="1975"/>
                    <a:pt x="39298" y="1975"/>
                  </a:cubicBezTo>
                  <a:cubicBezTo>
                    <a:pt x="36908" y="1975"/>
                    <a:pt x="34511" y="1391"/>
                    <a:pt x="32528" y="72"/>
                  </a:cubicBezTo>
                  <a:lnTo>
                    <a:pt x="32528" y="72"/>
                  </a:lnTo>
                  <a:cubicBezTo>
                    <a:pt x="32730" y="1965"/>
                    <a:pt x="32409" y="3918"/>
                    <a:pt x="31635" y="5644"/>
                  </a:cubicBezTo>
                  <a:cubicBezTo>
                    <a:pt x="31052" y="6930"/>
                    <a:pt x="30123" y="8180"/>
                    <a:pt x="28766" y="8561"/>
                  </a:cubicBezTo>
                  <a:cubicBezTo>
                    <a:pt x="28487" y="8639"/>
                    <a:pt x="28202" y="8675"/>
                    <a:pt x="27918" y="8675"/>
                  </a:cubicBezTo>
                  <a:cubicBezTo>
                    <a:pt x="26808" y="8675"/>
                    <a:pt x="25697" y="8124"/>
                    <a:pt x="24872" y="7347"/>
                  </a:cubicBezTo>
                  <a:cubicBezTo>
                    <a:pt x="23836" y="6370"/>
                    <a:pt x="23170" y="5073"/>
                    <a:pt x="22527" y="3811"/>
                  </a:cubicBezTo>
                  <a:cubicBezTo>
                    <a:pt x="22205" y="5418"/>
                    <a:pt x="21848" y="7097"/>
                    <a:pt x="20800" y="8359"/>
                  </a:cubicBezTo>
                  <a:cubicBezTo>
                    <a:pt x="20091" y="9231"/>
                    <a:pt x="18951" y="9825"/>
                    <a:pt x="17863" y="9825"/>
                  </a:cubicBezTo>
                  <a:cubicBezTo>
                    <a:pt x="17363" y="9825"/>
                    <a:pt x="16874" y="9700"/>
                    <a:pt x="16443" y="9418"/>
                  </a:cubicBezTo>
                  <a:cubicBezTo>
                    <a:pt x="15323" y="8692"/>
                    <a:pt x="14954" y="7228"/>
                    <a:pt x="14931" y="5894"/>
                  </a:cubicBezTo>
                  <a:cubicBezTo>
                    <a:pt x="14907" y="4561"/>
                    <a:pt x="15121" y="3203"/>
                    <a:pt x="14788" y="1917"/>
                  </a:cubicBezTo>
                  <a:cubicBezTo>
                    <a:pt x="12806" y="2861"/>
                    <a:pt x="10614" y="3336"/>
                    <a:pt x="8424" y="3336"/>
                  </a:cubicBezTo>
                  <a:cubicBezTo>
                    <a:pt x="6443" y="3336"/>
                    <a:pt x="4464" y="2948"/>
                    <a:pt x="2643" y="2167"/>
                  </a:cubicBezTo>
                  <a:cubicBezTo>
                    <a:pt x="1369" y="1620"/>
                    <a:pt x="738" y="822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5893798" y="2345382"/>
              <a:ext cx="808689" cy="490048"/>
            </a:xfrm>
            <a:custGeom>
              <a:avLst/>
              <a:gdLst/>
              <a:ahLst/>
              <a:cxnLst/>
              <a:rect l="l" t="t" r="r" b="b"/>
              <a:pathLst>
                <a:path w="46066" h="27915" extrusionOk="0">
                  <a:moveTo>
                    <a:pt x="27291" y="827"/>
                  </a:moveTo>
                  <a:cubicBezTo>
                    <a:pt x="29587" y="827"/>
                    <a:pt x="31691" y="2396"/>
                    <a:pt x="32647" y="4469"/>
                  </a:cubicBezTo>
                  <a:cubicBezTo>
                    <a:pt x="33267" y="5826"/>
                    <a:pt x="33433" y="7421"/>
                    <a:pt x="33195" y="8898"/>
                  </a:cubicBezTo>
                  <a:cubicBezTo>
                    <a:pt x="33152" y="9199"/>
                    <a:pt x="33383" y="9470"/>
                    <a:pt x="33645" y="9470"/>
                  </a:cubicBezTo>
                  <a:cubicBezTo>
                    <a:pt x="33745" y="9470"/>
                    <a:pt x="33850" y="9430"/>
                    <a:pt x="33945" y="9338"/>
                  </a:cubicBezTo>
                  <a:cubicBezTo>
                    <a:pt x="35374" y="7921"/>
                    <a:pt x="37124" y="6766"/>
                    <a:pt x="39124" y="6397"/>
                  </a:cubicBezTo>
                  <a:cubicBezTo>
                    <a:pt x="39456" y="6335"/>
                    <a:pt x="39792" y="6304"/>
                    <a:pt x="40127" y="6304"/>
                  </a:cubicBezTo>
                  <a:cubicBezTo>
                    <a:pt x="41521" y="6304"/>
                    <a:pt x="42884" y="6850"/>
                    <a:pt x="43768" y="7993"/>
                  </a:cubicBezTo>
                  <a:cubicBezTo>
                    <a:pt x="44708" y="9219"/>
                    <a:pt x="45018" y="10922"/>
                    <a:pt x="44720" y="12398"/>
                  </a:cubicBezTo>
                  <a:cubicBezTo>
                    <a:pt x="44387" y="14053"/>
                    <a:pt x="43268" y="15363"/>
                    <a:pt x="41744" y="16113"/>
                  </a:cubicBezTo>
                  <a:cubicBezTo>
                    <a:pt x="40807" y="16571"/>
                    <a:pt x="39731" y="16809"/>
                    <a:pt x="38658" y="16809"/>
                  </a:cubicBezTo>
                  <a:cubicBezTo>
                    <a:pt x="37754" y="16809"/>
                    <a:pt x="36852" y="16640"/>
                    <a:pt x="36041" y="16291"/>
                  </a:cubicBezTo>
                  <a:cubicBezTo>
                    <a:pt x="35967" y="16260"/>
                    <a:pt x="35894" y="16245"/>
                    <a:pt x="35825" y="16245"/>
                  </a:cubicBezTo>
                  <a:cubicBezTo>
                    <a:pt x="35503" y="16245"/>
                    <a:pt x="35265" y="16558"/>
                    <a:pt x="35422" y="16911"/>
                  </a:cubicBezTo>
                  <a:cubicBezTo>
                    <a:pt x="36481" y="19232"/>
                    <a:pt x="35672" y="22066"/>
                    <a:pt x="33898" y="23792"/>
                  </a:cubicBezTo>
                  <a:cubicBezTo>
                    <a:pt x="32993" y="24661"/>
                    <a:pt x="31802" y="25209"/>
                    <a:pt x="30552" y="25281"/>
                  </a:cubicBezTo>
                  <a:cubicBezTo>
                    <a:pt x="30441" y="25287"/>
                    <a:pt x="30331" y="25290"/>
                    <a:pt x="30221" y="25290"/>
                  </a:cubicBezTo>
                  <a:cubicBezTo>
                    <a:pt x="29060" y="25290"/>
                    <a:pt x="27920" y="24950"/>
                    <a:pt x="26909" y="24352"/>
                  </a:cubicBezTo>
                  <a:cubicBezTo>
                    <a:pt x="25658" y="23614"/>
                    <a:pt x="24682" y="22483"/>
                    <a:pt x="24277" y="21078"/>
                  </a:cubicBezTo>
                  <a:cubicBezTo>
                    <a:pt x="24214" y="20867"/>
                    <a:pt x="24044" y="20771"/>
                    <a:pt x="23872" y="20771"/>
                  </a:cubicBezTo>
                  <a:cubicBezTo>
                    <a:pt x="23654" y="20771"/>
                    <a:pt x="23433" y="20924"/>
                    <a:pt x="23420" y="21197"/>
                  </a:cubicBezTo>
                  <a:cubicBezTo>
                    <a:pt x="23289" y="23959"/>
                    <a:pt x="20944" y="26269"/>
                    <a:pt x="18312" y="26864"/>
                  </a:cubicBezTo>
                  <a:cubicBezTo>
                    <a:pt x="17892" y="26963"/>
                    <a:pt x="17463" y="27013"/>
                    <a:pt x="17035" y="27013"/>
                  </a:cubicBezTo>
                  <a:cubicBezTo>
                    <a:pt x="16128" y="27013"/>
                    <a:pt x="15224" y="26793"/>
                    <a:pt x="14407" y="26364"/>
                  </a:cubicBezTo>
                  <a:cubicBezTo>
                    <a:pt x="13205" y="25721"/>
                    <a:pt x="12216" y="24709"/>
                    <a:pt x="11561" y="23507"/>
                  </a:cubicBezTo>
                  <a:cubicBezTo>
                    <a:pt x="10811" y="22161"/>
                    <a:pt x="10514" y="20601"/>
                    <a:pt x="10799" y="19077"/>
                  </a:cubicBezTo>
                  <a:cubicBezTo>
                    <a:pt x="10854" y="18751"/>
                    <a:pt x="10639" y="18524"/>
                    <a:pt x="10338" y="18524"/>
                  </a:cubicBezTo>
                  <a:cubicBezTo>
                    <a:pt x="10310" y="18524"/>
                    <a:pt x="10281" y="18526"/>
                    <a:pt x="10252" y="18530"/>
                  </a:cubicBezTo>
                  <a:cubicBezTo>
                    <a:pt x="9289" y="18678"/>
                    <a:pt x="8299" y="18799"/>
                    <a:pt x="7312" y="18799"/>
                  </a:cubicBezTo>
                  <a:cubicBezTo>
                    <a:pt x="6555" y="18799"/>
                    <a:pt x="5800" y="18728"/>
                    <a:pt x="5061" y="18542"/>
                  </a:cubicBezTo>
                  <a:cubicBezTo>
                    <a:pt x="3751" y="18220"/>
                    <a:pt x="2441" y="17506"/>
                    <a:pt x="1655" y="16363"/>
                  </a:cubicBezTo>
                  <a:cubicBezTo>
                    <a:pt x="893" y="15244"/>
                    <a:pt x="751" y="13874"/>
                    <a:pt x="1120" y="12589"/>
                  </a:cubicBezTo>
                  <a:cubicBezTo>
                    <a:pt x="1501" y="11267"/>
                    <a:pt x="2394" y="10195"/>
                    <a:pt x="3608" y="9541"/>
                  </a:cubicBezTo>
                  <a:cubicBezTo>
                    <a:pt x="4554" y="9027"/>
                    <a:pt x="5635" y="8775"/>
                    <a:pt x="6716" y="8775"/>
                  </a:cubicBezTo>
                  <a:cubicBezTo>
                    <a:pt x="7212" y="8775"/>
                    <a:pt x="7708" y="8828"/>
                    <a:pt x="8192" y="8933"/>
                  </a:cubicBezTo>
                  <a:cubicBezTo>
                    <a:pt x="8226" y="8941"/>
                    <a:pt x="8260" y="8945"/>
                    <a:pt x="8295" y="8945"/>
                  </a:cubicBezTo>
                  <a:cubicBezTo>
                    <a:pt x="8528" y="8945"/>
                    <a:pt x="8762" y="8774"/>
                    <a:pt x="8752" y="8505"/>
                  </a:cubicBezTo>
                  <a:cubicBezTo>
                    <a:pt x="8728" y="8005"/>
                    <a:pt x="8728" y="7493"/>
                    <a:pt x="8835" y="6993"/>
                  </a:cubicBezTo>
                  <a:cubicBezTo>
                    <a:pt x="8942" y="6493"/>
                    <a:pt x="9133" y="6004"/>
                    <a:pt x="9371" y="5564"/>
                  </a:cubicBezTo>
                  <a:cubicBezTo>
                    <a:pt x="9859" y="4659"/>
                    <a:pt x="10549" y="3873"/>
                    <a:pt x="11407" y="3314"/>
                  </a:cubicBezTo>
                  <a:cubicBezTo>
                    <a:pt x="12318" y="2716"/>
                    <a:pt x="13358" y="2431"/>
                    <a:pt x="14407" y="2431"/>
                  </a:cubicBezTo>
                  <a:cubicBezTo>
                    <a:pt x="15303" y="2431"/>
                    <a:pt x="16205" y="2639"/>
                    <a:pt x="17038" y="3040"/>
                  </a:cubicBezTo>
                  <a:cubicBezTo>
                    <a:pt x="18050" y="3528"/>
                    <a:pt x="18979" y="4230"/>
                    <a:pt x="19598" y="5183"/>
                  </a:cubicBezTo>
                  <a:cubicBezTo>
                    <a:pt x="19667" y="5285"/>
                    <a:pt x="19760" y="5334"/>
                    <a:pt x="19853" y="5344"/>
                  </a:cubicBezTo>
                  <a:lnTo>
                    <a:pt x="19853" y="5344"/>
                  </a:lnTo>
                  <a:cubicBezTo>
                    <a:pt x="19891" y="5385"/>
                    <a:pt x="19929" y="5427"/>
                    <a:pt x="19967" y="5469"/>
                  </a:cubicBezTo>
                  <a:cubicBezTo>
                    <a:pt x="20023" y="5525"/>
                    <a:pt x="20119" y="5558"/>
                    <a:pt x="20211" y="5558"/>
                  </a:cubicBezTo>
                  <a:cubicBezTo>
                    <a:pt x="20294" y="5558"/>
                    <a:pt x="20374" y="5531"/>
                    <a:pt x="20420" y="5469"/>
                  </a:cubicBezTo>
                  <a:cubicBezTo>
                    <a:pt x="21968" y="3480"/>
                    <a:pt x="23837" y="1337"/>
                    <a:pt x="26456" y="897"/>
                  </a:cubicBezTo>
                  <a:cubicBezTo>
                    <a:pt x="26736" y="849"/>
                    <a:pt x="27015" y="827"/>
                    <a:pt x="27291" y="827"/>
                  </a:cubicBezTo>
                  <a:close/>
                  <a:moveTo>
                    <a:pt x="27436" y="1"/>
                  </a:moveTo>
                  <a:cubicBezTo>
                    <a:pt x="27304" y="1"/>
                    <a:pt x="27171" y="6"/>
                    <a:pt x="27040" y="16"/>
                  </a:cubicBezTo>
                  <a:cubicBezTo>
                    <a:pt x="25623" y="111"/>
                    <a:pt x="24325" y="730"/>
                    <a:pt x="23206" y="1587"/>
                  </a:cubicBezTo>
                  <a:cubicBezTo>
                    <a:pt x="22040" y="2492"/>
                    <a:pt x="21074" y="3595"/>
                    <a:pt x="20170" y="4752"/>
                  </a:cubicBezTo>
                  <a:lnTo>
                    <a:pt x="20170" y="4752"/>
                  </a:lnTo>
                  <a:cubicBezTo>
                    <a:pt x="20150" y="4732"/>
                    <a:pt x="20131" y="4712"/>
                    <a:pt x="20112" y="4692"/>
                  </a:cubicBezTo>
                  <a:lnTo>
                    <a:pt x="20112" y="4692"/>
                  </a:lnTo>
                  <a:cubicBezTo>
                    <a:pt x="19576" y="3764"/>
                    <a:pt x="18788" y="2953"/>
                    <a:pt x="17860" y="2421"/>
                  </a:cubicBezTo>
                  <a:cubicBezTo>
                    <a:pt x="16860" y="1861"/>
                    <a:pt x="15717" y="1540"/>
                    <a:pt x="14574" y="1528"/>
                  </a:cubicBezTo>
                  <a:cubicBezTo>
                    <a:pt x="14533" y="1527"/>
                    <a:pt x="14491" y="1526"/>
                    <a:pt x="14450" y="1526"/>
                  </a:cubicBezTo>
                  <a:cubicBezTo>
                    <a:pt x="12142" y="1526"/>
                    <a:pt x="10052" y="2836"/>
                    <a:pt x="8883" y="4790"/>
                  </a:cubicBezTo>
                  <a:cubicBezTo>
                    <a:pt x="8318" y="5734"/>
                    <a:pt x="7931" y="6873"/>
                    <a:pt x="7865" y="7978"/>
                  </a:cubicBezTo>
                  <a:lnTo>
                    <a:pt x="7865" y="7978"/>
                  </a:lnTo>
                  <a:cubicBezTo>
                    <a:pt x="7464" y="7915"/>
                    <a:pt x="7058" y="7882"/>
                    <a:pt x="6654" y="7882"/>
                  </a:cubicBezTo>
                  <a:cubicBezTo>
                    <a:pt x="5631" y="7882"/>
                    <a:pt x="4612" y="8088"/>
                    <a:pt x="3680" y="8517"/>
                  </a:cubicBezTo>
                  <a:cubicBezTo>
                    <a:pt x="2239" y="9183"/>
                    <a:pt x="1132" y="10362"/>
                    <a:pt x="548" y="11827"/>
                  </a:cubicBezTo>
                  <a:cubicBezTo>
                    <a:pt x="0" y="13220"/>
                    <a:pt x="0" y="14839"/>
                    <a:pt x="667" y="16196"/>
                  </a:cubicBezTo>
                  <a:cubicBezTo>
                    <a:pt x="1358" y="17625"/>
                    <a:pt x="2727" y="18613"/>
                    <a:pt x="4191" y="19137"/>
                  </a:cubicBezTo>
                  <a:cubicBezTo>
                    <a:pt x="5233" y="19513"/>
                    <a:pt x="6326" y="19646"/>
                    <a:pt x="7427" y="19646"/>
                  </a:cubicBezTo>
                  <a:cubicBezTo>
                    <a:pt x="8236" y="19646"/>
                    <a:pt x="9049" y="19574"/>
                    <a:pt x="9850" y="19473"/>
                  </a:cubicBezTo>
                  <a:lnTo>
                    <a:pt x="9850" y="19473"/>
                  </a:lnTo>
                  <a:cubicBezTo>
                    <a:pt x="9566" y="22355"/>
                    <a:pt x="11086" y="25323"/>
                    <a:pt x="13526" y="26864"/>
                  </a:cubicBezTo>
                  <a:cubicBezTo>
                    <a:pt x="14602" y="27556"/>
                    <a:pt x="15841" y="27914"/>
                    <a:pt x="17105" y="27914"/>
                  </a:cubicBezTo>
                  <a:cubicBezTo>
                    <a:pt x="17407" y="27914"/>
                    <a:pt x="17711" y="27894"/>
                    <a:pt x="18015" y="27852"/>
                  </a:cubicBezTo>
                  <a:cubicBezTo>
                    <a:pt x="19551" y="27626"/>
                    <a:pt x="21003" y="26888"/>
                    <a:pt x="22122" y="25828"/>
                  </a:cubicBezTo>
                  <a:cubicBezTo>
                    <a:pt x="23027" y="24965"/>
                    <a:pt x="23710" y="23880"/>
                    <a:pt x="24051" y="22692"/>
                  </a:cubicBezTo>
                  <a:lnTo>
                    <a:pt x="24051" y="22692"/>
                  </a:lnTo>
                  <a:cubicBezTo>
                    <a:pt x="25280" y="24787"/>
                    <a:pt x="27651" y="26164"/>
                    <a:pt x="30088" y="26233"/>
                  </a:cubicBezTo>
                  <a:cubicBezTo>
                    <a:pt x="30138" y="26234"/>
                    <a:pt x="30188" y="26235"/>
                    <a:pt x="30238" y="26235"/>
                  </a:cubicBezTo>
                  <a:cubicBezTo>
                    <a:pt x="31683" y="26235"/>
                    <a:pt x="33056" y="25738"/>
                    <a:pt x="34183" y="24852"/>
                  </a:cubicBezTo>
                  <a:cubicBezTo>
                    <a:pt x="35314" y="23947"/>
                    <a:pt x="36124" y="22637"/>
                    <a:pt x="36529" y="21256"/>
                  </a:cubicBezTo>
                  <a:cubicBezTo>
                    <a:pt x="36887" y="20004"/>
                    <a:pt x="36909" y="18670"/>
                    <a:pt x="36562" y="17420"/>
                  </a:cubicBezTo>
                  <a:lnTo>
                    <a:pt x="36562" y="17420"/>
                  </a:lnTo>
                  <a:cubicBezTo>
                    <a:pt x="37285" y="17629"/>
                    <a:pt x="38038" y="17734"/>
                    <a:pt x="38790" y="17734"/>
                  </a:cubicBezTo>
                  <a:cubicBezTo>
                    <a:pt x="39720" y="17734"/>
                    <a:pt x="40649" y="17572"/>
                    <a:pt x="41518" y="17244"/>
                  </a:cubicBezTo>
                  <a:cubicBezTo>
                    <a:pt x="43363" y="16553"/>
                    <a:pt x="44911" y="15148"/>
                    <a:pt x="45518" y="13243"/>
                  </a:cubicBezTo>
                  <a:cubicBezTo>
                    <a:pt x="46066" y="11505"/>
                    <a:pt x="45828" y="9493"/>
                    <a:pt x="44875" y="7945"/>
                  </a:cubicBezTo>
                  <a:cubicBezTo>
                    <a:pt x="43870" y="6326"/>
                    <a:pt x="42101" y="5409"/>
                    <a:pt x="40226" y="5409"/>
                  </a:cubicBezTo>
                  <a:cubicBezTo>
                    <a:pt x="40101" y="5409"/>
                    <a:pt x="39976" y="5413"/>
                    <a:pt x="39851" y="5421"/>
                  </a:cubicBezTo>
                  <a:cubicBezTo>
                    <a:pt x="38612" y="5504"/>
                    <a:pt x="37422" y="5897"/>
                    <a:pt x="36338" y="6481"/>
                  </a:cubicBezTo>
                  <a:cubicBezTo>
                    <a:pt x="35583" y="6875"/>
                    <a:pt x="34850" y="7365"/>
                    <a:pt x="34179" y="7916"/>
                  </a:cubicBezTo>
                  <a:lnTo>
                    <a:pt x="34179" y="7916"/>
                  </a:lnTo>
                  <a:cubicBezTo>
                    <a:pt x="34255" y="5321"/>
                    <a:pt x="33254" y="2705"/>
                    <a:pt x="31052" y="1182"/>
                  </a:cubicBezTo>
                  <a:cubicBezTo>
                    <a:pt x="30005" y="460"/>
                    <a:pt x="28714" y="1"/>
                    <a:pt x="27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41"/>
          <p:cNvGrpSpPr/>
          <p:nvPr/>
        </p:nvGrpSpPr>
        <p:grpSpPr>
          <a:xfrm>
            <a:off x="1300906" y="2020020"/>
            <a:ext cx="1016031" cy="560639"/>
            <a:chOff x="2633156" y="1606195"/>
            <a:chExt cx="1016031" cy="560639"/>
          </a:xfrm>
        </p:grpSpPr>
        <p:sp>
          <p:nvSpPr>
            <p:cNvPr id="2221" name="Google Shape;2221;p41"/>
            <p:cNvSpPr/>
            <p:nvPr/>
          </p:nvSpPr>
          <p:spPr>
            <a:xfrm>
              <a:off x="2654677" y="1909039"/>
              <a:ext cx="963787" cy="257795"/>
            </a:xfrm>
            <a:custGeom>
              <a:avLst/>
              <a:gdLst/>
              <a:ahLst/>
              <a:cxnLst/>
              <a:rect l="l" t="t" r="r" b="b"/>
              <a:pathLst>
                <a:path w="54901" h="14685" extrusionOk="0">
                  <a:moveTo>
                    <a:pt x="38541" y="0"/>
                  </a:moveTo>
                  <a:cubicBezTo>
                    <a:pt x="36660" y="3882"/>
                    <a:pt x="32790" y="6882"/>
                    <a:pt x="28480" y="7120"/>
                  </a:cubicBezTo>
                  <a:cubicBezTo>
                    <a:pt x="28324" y="7129"/>
                    <a:pt x="28167" y="7133"/>
                    <a:pt x="28011" y="7133"/>
                  </a:cubicBezTo>
                  <a:cubicBezTo>
                    <a:pt x="23864" y="7133"/>
                    <a:pt x="19707" y="4277"/>
                    <a:pt x="18800" y="227"/>
                  </a:cubicBezTo>
                  <a:cubicBezTo>
                    <a:pt x="16753" y="2001"/>
                    <a:pt x="14478" y="3608"/>
                    <a:pt x="11907" y="4501"/>
                  </a:cubicBezTo>
                  <a:cubicBezTo>
                    <a:pt x="10607" y="4950"/>
                    <a:pt x="9226" y="5204"/>
                    <a:pt x="7858" y="5204"/>
                  </a:cubicBezTo>
                  <a:cubicBezTo>
                    <a:pt x="6506" y="5204"/>
                    <a:pt x="5166" y="4956"/>
                    <a:pt x="3929" y="4406"/>
                  </a:cubicBezTo>
                  <a:cubicBezTo>
                    <a:pt x="2596" y="3810"/>
                    <a:pt x="1417" y="2846"/>
                    <a:pt x="596" y="1632"/>
                  </a:cubicBezTo>
                  <a:cubicBezTo>
                    <a:pt x="536" y="1548"/>
                    <a:pt x="489" y="1441"/>
                    <a:pt x="429" y="1322"/>
                  </a:cubicBezTo>
                  <a:cubicBezTo>
                    <a:pt x="119" y="2120"/>
                    <a:pt x="0" y="2989"/>
                    <a:pt x="155" y="3858"/>
                  </a:cubicBezTo>
                  <a:cubicBezTo>
                    <a:pt x="921" y="8219"/>
                    <a:pt x="5651" y="9726"/>
                    <a:pt x="10245" y="9726"/>
                  </a:cubicBezTo>
                  <a:cubicBezTo>
                    <a:pt x="12939" y="9726"/>
                    <a:pt x="15586" y="9208"/>
                    <a:pt x="17360" y="8442"/>
                  </a:cubicBezTo>
                  <a:cubicBezTo>
                    <a:pt x="17558" y="8356"/>
                    <a:pt x="17776" y="8269"/>
                    <a:pt x="17980" y="8269"/>
                  </a:cubicBezTo>
                  <a:cubicBezTo>
                    <a:pt x="18058" y="8269"/>
                    <a:pt x="18133" y="8282"/>
                    <a:pt x="18205" y="8311"/>
                  </a:cubicBezTo>
                  <a:cubicBezTo>
                    <a:pt x="18443" y="8406"/>
                    <a:pt x="18586" y="8656"/>
                    <a:pt x="18705" y="8883"/>
                  </a:cubicBezTo>
                  <a:cubicBezTo>
                    <a:pt x="20863" y="12794"/>
                    <a:pt x="24844" y="14684"/>
                    <a:pt x="28939" y="14684"/>
                  </a:cubicBezTo>
                  <a:cubicBezTo>
                    <a:pt x="31601" y="14684"/>
                    <a:pt x="34311" y="13885"/>
                    <a:pt x="36600" y="12323"/>
                  </a:cubicBezTo>
                  <a:cubicBezTo>
                    <a:pt x="38362" y="11133"/>
                    <a:pt x="40363" y="9383"/>
                    <a:pt x="40863" y="7299"/>
                  </a:cubicBezTo>
                  <a:cubicBezTo>
                    <a:pt x="42677" y="8267"/>
                    <a:pt x="44739" y="8766"/>
                    <a:pt x="46798" y="8766"/>
                  </a:cubicBezTo>
                  <a:cubicBezTo>
                    <a:pt x="47955" y="8766"/>
                    <a:pt x="49111" y="8609"/>
                    <a:pt x="50221" y="8287"/>
                  </a:cubicBezTo>
                  <a:cubicBezTo>
                    <a:pt x="52090" y="7763"/>
                    <a:pt x="53971" y="6644"/>
                    <a:pt x="54638" y="4822"/>
                  </a:cubicBezTo>
                  <a:cubicBezTo>
                    <a:pt x="54781" y="4418"/>
                    <a:pt x="54864" y="4001"/>
                    <a:pt x="54900" y="3572"/>
                  </a:cubicBezTo>
                  <a:lnTo>
                    <a:pt x="54900" y="3572"/>
                  </a:lnTo>
                  <a:cubicBezTo>
                    <a:pt x="53492" y="3880"/>
                    <a:pt x="52047" y="4032"/>
                    <a:pt x="50602" y="4032"/>
                  </a:cubicBezTo>
                  <a:cubicBezTo>
                    <a:pt x="46280" y="4032"/>
                    <a:pt x="41949" y="2668"/>
                    <a:pt x="385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1"/>
            <p:cNvSpPr/>
            <p:nvPr/>
          </p:nvSpPr>
          <p:spPr>
            <a:xfrm>
              <a:off x="2633156" y="1606195"/>
              <a:ext cx="1016031" cy="554282"/>
            </a:xfrm>
            <a:custGeom>
              <a:avLst/>
              <a:gdLst/>
              <a:ahLst/>
              <a:cxnLst/>
              <a:rect l="l" t="t" r="r" b="b"/>
              <a:pathLst>
                <a:path w="57877" h="31574" extrusionOk="0">
                  <a:moveTo>
                    <a:pt x="31675" y="900"/>
                  </a:moveTo>
                  <a:cubicBezTo>
                    <a:pt x="31984" y="900"/>
                    <a:pt x="32294" y="936"/>
                    <a:pt x="32599" y="1012"/>
                  </a:cubicBezTo>
                  <a:cubicBezTo>
                    <a:pt x="33790" y="1298"/>
                    <a:pt x="34826" y="2108"/>
                    <a:pt x="35528" y="3096"/>
                  </a:cubicBezTo>
                  <a:cubicBezTo>
                    <a:pt x="36445" y="4394"/>
                    <a:pt x="36862" y="5965"/>
                    <a:pt x="37040" y="7525"/>
                  </a:cubicBezTo>
                  <a:cubicBezTo>
                    <a:pt x="37064" y="7727"/>
                    <a:pt x="37171" y="7918"/>
                    <a:pt x="37398" y="7978"/>
                  </a:cubicBezTo>
                  <a:cubicBezTo>
                    <a:pt x="37438" y="7990"/>
                    <a:pt x="37482" y="7996"/>
                    <a:pt x="37526" y="7996"/>
                  </a:cubicBezTo>
                  <a:cubicBezTo>
                    <a:pt x="37688" y="7996"/>
                    <a:pt x="37859" y="7913"/>
                    <a:pt x="37933" y="7763"/>
                  </a:cubicBezTo>
                  <a:cubicBezTo>
                    <a:pt x="38735" y="6161"/>
                    <a:pt x="40311" y="5153"/>
                    <a:pt x="42028" y="5153"/>
                  </a:cubicBezTo>
                  <a:cubicBezTo>
                    <a:pt x="42428" y="5153"/>
                    <a:pt x="42836" y="5208"/>
                    <a:pt x="43244" y="5322"/>
                  </a:cubicBezTo>
                  <a:cubicBezTo>
                    <a:pt x="45387" y="5930"/>
                    <a:pt x="46577" y="7894"/>
                    <a:pt x="46780" y="10025"/>
                  </a:cubicBezTo>
                  <a:cubicBezTo>
                    <a:pt x="46911" y="11240"/>
                    <a:pt x="46792" y="12478"/>
                    <a:pt x="46506" y="13669"/>
                  </a:cubicBezTo>
                  <a:cubicBezTo>
                    <a:pt x="46431" y="13951"/>
                    <a:pt x="46660" y="14218"/>
                    <a:pt x="46924" y="14218"/>
                  </a:cubicBezTo>
                  <a:cubicBezTo>
                    <a:pt x="46994" y="14218"/>
                    <a:pt x="47067" y="14199"/>
                    <a:pt x="47137" y="14157"/>
                  </a:cubicBezTo>
                  <a:cubicBezTo>
                    <a:pt x="47892" y="13700"/>
                    <a:pt x="48711" y="13500"/>
                    <a:pt x="49539" y="13500"/>
                  </a:cubicBezTo>
                  <a:cubicBezTo>
                    <a:pt x="51992" y="13500"/>
                    <a:pt x="54532" y="15247"/>
                    <a:pt x="55769" y="17241"/>
                  </a:cubicBezTo>
                  <a:cubicBezTo>
                    <a:pt x="56257" y="18014"/>
                    <a:pt x="56579" y="18896"/>
                    <a:pt x="56436" y="19812"/>
                  </a:cubicBezTo>
                  <a:cubicBezTo>
                    <a:pt x="56293" y="20681"/>
                    <a:pt x="55805" y="21443"/>
                    <a:pt x="55233" y="22086"/>
                  </a:cubicBezTo>
                  <a:cubicBezTo>
                    <a:pt x="54626" y="22777"/>
                    <a:pt x="53900" y="23360"/>
                    <a:pt x="53126" y="23884"/>
                  </a:cubicBezTo>
                  <a:cubicBezTo>
                    <a:pt x="52328" y="24432"/>
                    <a:pt x="51459" y="24896"/>
                    <a:pt x="50518" y="25146"/>
                  </a:cubicBezTo>
                  <a:cubicBezTo>
                    <a:pt x="50082" y="25259"/>
                    <a:pt x="49647" y="25310"/>
                    <a:pt x="49215" y="25310"/>
                  </a:cubicBezTo>
                  <a:cubicBezTo>
                    <a:pt x="47647" y="25310"/>
                    <a:pt x="46126" y="24643"/>
                    <a:pt x="44744" y="23896"/>
                  </a:cubicBezTo>
                  <a:cubicBezTo>
                    <a:pt x="44291" y="23658"/>
                    <a:pt x="43839" y="23337"/>
                    <a:pt x="43363" y="23170"/>
                  </a:cubicBezTo>
                  <a:cubicBezTo>
                    <a:pt x="43227" y="23124"/>
                    <a:pt x="43093" y="23102"/>
                    <a:pt x="42963" y="23102"/>
                  </a:cubicBezTo>
                  <a:cubicBezTo>
                    <a:pt x="42624" y="23102"/>
                    <a:pt x="42308" y="23247"/>
                    <a:pt x="42041" y="23479"/>
                  </a:cubicBezTo>
                  <a:cubicBezTo>
                    <a:pt x="41708" y="23765"/>
                    <a:pt x="41481" y="24182"/>
                    <a:pt x="41231" y="24539"/>
                  </a:cubicBezTo>
                  <a:cubicBezTo>
                    <a:pt x="40969" y="24908"/>
                    <a:pt x="40696" y="25265"/>
                    <a:pt x="40410" y="25611"/>
                  </a:cubicBezTo>
                  <a:cubicBezTo>
                    <a:pt x="38076" y="28421"/>
                    <a:pt x="34743" y="30468"/>
                    <a:pt x="31016" y="30599"/>
                  </a:cubicBezTo>
                  <a:cubicBezTo>
                    <a:pt x="30889" y="30603"/>
                    <a:pt x="30763" y="30606"/>
                    <a:pt x="30636" y="30606"/>
                  </a:cubicBezTo>
                  <a:cubicBezTo>
                    <a:pt x="28924" y="30606"/>
                    <a:pt x="27190" y="30228"/>
                    <a:pt x="25682" y="29397"/>
                  </a:cubicBezTo>
                  <a:cubicBezTo>
                    <a:pt x="23967" y="28456"/>
                    <a:pt x="22670" y="26956"/>
                    <a:pt x="21574" y="25361"/>
                  </a:cubicBezTo>
                  <a:cubicBezTo>
                    <a:pt x="21288" y="24956"/>
                    <a:pt x="21015" y="24539"/>
                    <a:pt x="20741" y="24122"/>
                  </a:cubicBezTo>
                  <a:cubicBezTo>
                    <a:pt x="20647" y="23981"/>
                    <a:pt x="20506" y="23912"/>
                    <a:pt x="20364" y="23912"/>
                  </a:cubicBezTo>
                  <a:cubicBezTo>
                    <a:pt x="20220" y="23912"/>
                    <a:pt x="20075" y="23984"/>
                    <a:pt x="19979" y="24122"/>
                  </a:cubicBezTo>
                  <a:cubicBezTo>
                    <a:pt x="18550" y="26254"/>
                    <a:pt x="16193" y="27551"/>
                    <a:pt x="13740" y="28159"/>
                  </a:cubicBezTo>
                  <a:cubicBezTo>
                    <a:pt x="12591" y="28446"/>
                    <a:pt x="11370" y="28607"/>
                    <a:pt x="10151" y="28607"/>
                  </a:cubicBezTo>
                  <a:cubicBezTo>
                    <a:pt x="8541" y="28607"/>
                    <a:pt x="6932" y="28326"/>
                    <a:pt x="5489" y="27682"/>
                  </a:cubicBezTo>
                  <a:cubicBezTo>
                    <a:pt x="3203" y="26646"/>
                    <a:pt x="1167" y="24503"/>
                    <a:pt x="1012" y="21896"/>
                  </a:cubicBezTo>
                  <a:cubicBezTo>
                    <a:pt x="857" y="19431"/>
                    <a:pt x="2334" y="17062"/>
                    <a:pt x="4405" y="15824"/>
                  </a:cubicBezTo>
                  <a:cubicBezTo>
                    <a:pt x="5659" y="15076"/>
                    <a:pt x="7123" y="14751"/>
                    <a:pt x="8562" y="14751"/>
                  </a:cubicBezTo>
                  <a:cubicBezTo>
                    <a:pt x="8613" y="14751"/>
                    <a:pt x="8664" y="14751"/>
                    <a:pt x="8715" y="14752"/>
                  </a:cubicBezTo>
                  <a:cubicBezTo>
                    <a:pt x="10287" y="14788"/>
                    <a:pt x="11906" y="15169"/>
                    <a:pt x="13323" y="15836"/>
                  </a:cubicBezTo>
                  <a:cubicBezTo>
                    <a:pt x="13390" y="15868"/>
                    <a:pt x="13457" y="15882"/>
                    <a:pt x="13522" y="15882"/>
                  </a:cubicBezTo>
                  <a:cubicBezTo>
                    <a:pt x="13770" y="15882"/>
                    <a:pt x="13975" y="15666"/>
                    <a:pt x="13918" y="15383"/>
                  </a:cubicBezTo>
                  <a:cubicBezTo>
                    <a:pt x="13133" y="11990"/>
                    <a:pt x="12275" y="7847"/>
                    <a:pt x="14621" y="4846"/>
                  </a:cubicBezTo>
                  <a:cubicBezTo>
                    <a:pt x="15585" y="3596"/>
                    <a:pt x="17014" y="2834"/>
                    <a:pt x="18586" y="2763"/>
                  </a:cubicBezTo>
                  <a:cubicBezTo>
                    <a:pt x="18694" y="2758"/>
                    <a:pt x="18802" y="2755"/>
                    <a:pt x="18910" y="2755"/>
                  </a:cubicBezTo>
                  <a:cubicBezTo>
                    <a:pt x="20328" y="2755"/>
                    <a:pt x="21676" y="3197"/>
                    <a:pt x="22705" y="4215"/>
                  </a:cubicBezTo>
                  <a:cubicBezTo>
                    <a:pt x="23884" y="5394"/>
                    <a:pt x="24479" y="7120"/>
                    <a:pt x="24336" y="8787"/>
                  </a:cubicBezTo>
                  <a:cubicBezTo>
                    <a:pt x="24317" y="9052"/>
                    <a:pt x="24554" y="9202"/>
                    <a:pt x="24783" y="9202"/>
                  </a:cubicBezTo>
                  <a:cubicBezTo>
                    <a:pt x="24934" y="9202"/>
                    <a:pt x="25082" y="9137"/>
                    <a:pt x="25150" y="8996"/>
                  </a:cubicBezTo>
                  <a:lnTo>
                    <a:pt x="25150" y="8996"/>
                  </a:lnTo>
                  <a:cubicBezTo>
                    <a:pt x="25276" y="8978"/>
                    <a:pt x="25387" y="8895"/>
                    <a:pt x="25420" y="8728"/>
                  </a:cubicBezTo>
                  <a:cubicBezTo>
                    <a:pt x="25563" y="8013"/>
                    <a:pt x="25646" y="7299"/>
                    <a:pt x="25849" y="6608"/>
                  </a:cubicBezTo>
                  <a:cubicBezTo>
                    <a:pt x="26051" y="5918"/>
                    <a:pt x="26289" y="5227"/>
                    <a:pt x="26599" y="4584"/>
                  </a:cubicBezTo>
                  <a:cubicBezTo>
                    <a:pt x="27170" y="3406"/>
                    <a:pt x="28015" y="2358"/>
                    <a:pt x="29135" y="1667"/>
                  </a:cubicBezTo>
                  <a:cubicBezTo>
                    <a:pt x="29896" y="1198"/>
                    <a:pt x="30781" y="900"/>
                    <a:pt x="31675" y="900"/>
                  </a:cubicBezTo>
                  <a:close/>
                  <a:moveTo>
                    <a:pt x="31733" y="1"/>
                  </a:moveTo>
                  <a:cubicBezTo>
                    <a:pt x="29504" y="1"/>
                    <a:pt x="27473" y="1591"/>
                    <a:pt x="26384" y="3548"/>
                  </a:cubicBezTo>
                  <a:cubicBezTo>
                    <a:pt x="25956" y="4322"/>
                    <a:pt x="25622" y="5132"/>
                    <a:pt x="25360" y="5965"/>
                  </a:cubicBezTo>
                  <a:cubicBezTo>
                    <a:pt x="25295" y="6182"/>
                    <a:pt x="25230" y="6401"/>
                    <a:pt x="25167" y="6620"/>
                  </a:cubicBezTo>
                  <a:lnTo>
                    <a:pt x="25167" y="6620"/>
                  </a:lnTo>
                  <a:cubicBezTo>
                    <a:pt x="25147" y="6525"/>
                    <a:pt x="25124" y="6430"/>
                    <a:pt x="25098" y="6334"/>
                  </a:cubicBezTo>
                  <a:cubicBezTo>
                    <a:pt x="24860" y="5501"/>
                    <a:pt x="24456" y="4715"/>
                    <a:pt x="23920" y="4025"/>
                  </a:cubicBezTo>
                  <a:cubicBezTo>
                    <a:pt x="22824" y="2620"/>
                    <a:pt x="21181" y="1786"/>
                    <a:pt x="19395" y="1679"/>
                  </a:cubicBezTo>
                  <a:cubicBezTo>
                    <a:pt x="19273" y="1671"/>
                    <a:pt x="19150" y="1667"/>
                    <a:pt x="19028" y="1667"/>
                  </a:cubicBezTo>
                  <a:cubicBezTo>
                    <a:pt x="17385" y="1667"/>
                    <a:pt x="15739" y="2399"/>
                    <a:pt x="14609" y="3584"/>
                  </a:cubicBezTo>
                  <a:cubicBezTo>
                    <a:pt x="13407" y="4858"/>
                    <a:pt x="12692" y="6608"/>
                    <a:pt x="12454" y="8323"/>
                  </a:cubicBezTo>
                  <a:cubicBezTo>
                    <a:pt x="12140" y="10470"/>
                    <a:pt x="12489" y="12626"/>
                    <a:pt x="12942" y="14734"/>
                  </a:cubicBezTo>
                  <a:lnTo>
                    <a:pt x="12942" y="14734"/>
                  </a:lnTo>
                  <a:cubicBezTo>
                    <a:pt x="11790" y="14186"/>
                    <a:pt x="10574" y="13839"/>
                    <a:pt x="9287" y="13752"/>
                  </a:cubicBezTo>
                  <a:cubicBezTo>
                    <a:pt x="9062" y="13737"/>
                    <a:pt x="8836" y="13729"/>
                    <a:pt x="8611" y="13729"/>
                  </a:cubicBezTo>
                  <a:cubicBezTo>
                    <a:pt x="7276" y="13729"/>
                    <a:pt x="5951" y="14001"/>
                    <a:pt x="4739" y="14562"/>
                  </a:cubicBezTo>
                  <a:cubicBezTo>
                    <a:pt x="2286" y="15705"/>
                    <a:pt x="441" y="18193"/>
                    <a:pt x="226" y="20908"/>
                  </a:cubicBezTo>
                  <a:cubicBezTo>
                    <a:pt x="0" y="23706"/>
                    <a:pt x="1703" y="26301"/>
                    <a:pt x="4012" y="27742"/>
                  </a:cubicBezTo>
                  <a:cubicBezTo>
                    <a:pt x="5854" y="28891"/>
                    <a:pt x="8061" y="29350"/>
                    <a:pt x="10251" y="29350"/>
                  </a:cubicBezTo>
                  <a:cubicBezTo>
                    <a:pt x="11148" y="29350"/>
                    <a:pt x="12042" y="29273"/>
                    <a:pt x="12906" y="29135"/>
                  </a:cubicBezTo>
                  <a:cubicBezTo>
                    <a:pt x="15743" y="28682"/>
                    <a:pt x="18508" y="27381"/>
                    <a:pt x="20328" y="25126"/>
                  </a:cubicBezTo>
                  <a:lnTo>
                    <a:pt x="20328" y="25126"/>
                  </a:lnTo>
                  <a:cubicBezTo>
                    <a:pt x="21356" y="26721"/>
                    <a:pt x="22500" y="28270"/>
                    <a:pt x="24027" y="29444"/>
                  </a:cubicBezTo>
                  <a:cubicBezTo>
                    <a:pt x="25610" y="30659"/>
                    <a:pt x="27539" y="31349"/>
                    <a:pt x="29528" y="31528"/>
                  </a:cubicBezTo>
                  <a:cubicBezTo>
                    <a:pt x="29869" y="31558"/>
                    <a:pt x="30210" y="31573"/>
                    <a:pt x="30549" y="31573"/>
                  </a:cubicBezTo>
                  <a:cubicBezTo>
                    <a:pt x="34186" y="31573"/>
                    <a:pt x="37610" y="29859"/>
                    <a:pt x="40148" y="27278"/>
                  </a:cubicBezTo>
                  <a:cubicBezTo>
                    <a:pt x="40839" y="26587"/>
                    <a:pt x="41470" y="25813"/>
                    <a:pt x="42029" y="25015"/>
                  </a:cubicBezTo>
                  <a:cubicBezTo>
                    <a:pt x="42232" y="24718"/>
                    <a:pt x="42482" y="24170"/>
                    <a:pt x="42839" y="24051"/>
                  </a:cubicBezTo>
                  <a:cubicBezTo>
                    <a:pt x="42870" y="24041"/>
                    <a:pt x="42901" y="24037"/>
                    <a:pt x="42932" y="24037"/>
                  </a:cubicBezTo>
                  <a:cubicBezTo>
                    <a:pt x="43091" y="24037"/>
                    <a:pt x="43247" y="24150"/>
                    <a:pt x="43386" y="24230"/>
                  </a:cubicBezTo>
                  <a:cubicBezTo>
                    <a:pt x="43625" y="24372"/>
                    <a:pt x="43875" y="24515"/>
                    <a:pt x="44125" y="24658"/>
                  </a:cubicBezTo>
                  <a:cubicBezTo>
                    <a:pt x="45698" y="25532"/>
                    <a:pt x="47399" y="26280"/>
                    <a:pt x="49187" y="26280"/>
                  </a:cubicBezTo>
                  <a:cubicBezTo>
                    <a:pt x="49591" y="26280"/>
                    <a:pt x="49999" y="26242"/>
                    <a:pt x="50411" y="26158"/>
                  </a:cubicBezTo>
                  <a:cubicBezTo>
                    <a:pt x="51423" y="25956"/>
                    <a:pt x="52388" y="25492"/>
                    <a:pt x="53245" y="24944"/>
                  </a:cubicBezTo>
                  <a:cubicBezTo>
                    <a:pt x="54102" y="24396"/>
                    <a:pt x="54924" y="23765"/>
                    <a:pt x="55626" y="23039"/>
                  </a:cubicBezTo>
                  <a:cubicBezTo>
                    <a:pt x="56995" y="21622"/>
                    <a:pt x="57876" y="19669"/>
                    <a:pt x="57114" y="17717"/>
                  </a:cubicBezTo>
                  <a:cubicBezTo>
                    <a:pt x="56424" y="15907"/>
                    <a:pt x="54805" y="14443"/>
                    <a:pt x="53126" y="13550"/>
                  </a:cubicBezTo>
                  <a:cubicBezTo>
                    <a:pt x="52031" y="12973"/>
                    <a:pt x="50771" y="12585"/>
                    <a:pt x="49524" y="12585"/>
                  </a:cubicBezTo>
                  <a:cubicBezTo>
                    <a:pt x="48966" y="12585"/>
                    <a:pt x="48412" y="12663"/>
                    <a:pt x="47875" y="12835"/>
                  </a:cubicBezTo>
                  <a:cubicBezTo>
                    <a:pt x="47750" y="12878"/>
                    <a:pt x="47627" y="12925"/>
                    <a:pt x="47506" y="12977"/>
                  </a:cubicBezTo>
                  <a:lnTo>
                    <a:pt x="47506" y="12977"/>
                  </a:lnTo>
                  <a:cubicBezTo>
                    <a:pt x="47831" y="10899"/>
                    <a:pt x="47800" y="8670"/>
                    <a:pt x="46661" y="6846"/>
                  </a:cubicBezTo>
                  <a:cubicBezTo>
                    <a:pt x="45653" y="5242"/>
                    <a:pt x="43825" y="4265"/>
                    <a:pt x="41970" y="4265"/>
                  </a:cubicBezTo>
                  <a:cubicBezTo>
                    <a:pt x="41348" y="4265"/>
                    <a:pt x="40722" y="4375"/>
                    <a:pt x="40124" y="4608"/>
                  </a:cubicBezTo>
                  <a:cubicBezTo>
                    <a:pt x="39234" y="4958"/>
                    <a:pt x="38413" y="5516"/>
                    <a:pt x="37792" y="6248"/>
                  </a:cubicBezTo>
                  <a:lnTo>
                    <a:pt x="37792" y="6248"/>
                  </a:lnTo>
                  <a:cubicBezTo>
                    <a:pt x="37568" y="5115"/>
                    <a:pt x="37207" y="4013"/>
                    <a:pt x="36600" y="3025"/>
                  </a:cubicBezTo>
                  <a:cubicBezTo>
                    <a:pt x="35850" y="1810"/>
                    <a:pt x="34743" y="822"/>
                    <a:pt x="33409" y="310"/>
                  </a:cubicBezTo>
                  <a:cubicBezTo>
                    <a:pt x="32846" y="98"/>
                    <a:pt x="32283" y="1"/>
                    <a:pt x="3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3" name="Google Shape;2223;p41"/>
          <p:cNvGrpSpPr/>
          <p:nvPr/>
        </p:nvGrpSpPr>
        <p:grpSpPr>
          <a:xfrm>
            <a:off x="3878889" y="3844208"/>
            <a:ext cx="831686" cy="498494"/>
            <a:chOff x="3980164" y="3525546"/>
            <a:chExt cx="831686" cy="498494"/>
          </a:xfrm>
        </p:grpSpPr>
        <p:sp>
          <p:nvSpPr>
            <p:cNvPr id="2224" name="Google Shape;2224;p41"/>
            <p:cNvSpPr/>
            <p:nvPr/>
          </p:nvSpPr>
          <p:spPr>
            <a:xfrm>
              <a:off x="3999614" y="3838132"/>
              <a:ext cx="810567" cy="185907"/>
            </a:xfrm>
            <a:custGeom>
              <a:avLst/>
              <a:gdLst/>
              <a:ahLst/>
              <a:cxnLst/>
              <a:rect l="l" t="t" r="r" b="b"/>
              <a:pathLst>
                <a:path w="46173" h="10590" extrusionOk="0">
                  <a:moveTo>
                    <a:pt x="16205" y="1"/>
                  </a:moveTo>
                  <a:cubicBezTo>
                    <a:pt x="14296" y="2587"/>
                    <a:pt x="11104" y="4147"/>
                    <a:pt x="7903" y="4147"/>
                  </a:cubicBezTo>
                  <a:cubicBezTo>
                    <a:pt x="7390" y="4147"/>
                    <a:pt x="6878" y="4107"/>
                    <a:pt x="6370" y="4025"/>
                  </a:cubicBezTo>
                  <a:cubicBezTo>
                    <a:pt x="3370" y="3549"/>
                    <a:pt x="2239" y="1775"/>
                    <a:pt x="310" y="168"/>
                  </a:cubicBezTo>
                  <a:cubicBezTo>
                    <a:pt x="107" y="763"/>
                    <a:pt x="0" y="1406"/>
                    <a:pt x="60" y="2037"/>
                  </a:cubicBezTo>
                  <a:cubicBezTo>
                    <a:pt x="334" y="5073"/>
                    <a:pt x="3203" y="7419"/>
                    <a:pt x="6227" y="7907"/>
                  </a:cubicBezTo>
                  <a:cubicBezTo>
                    <a:pt x="6756" y="7992"/>
                    <a:pt x="7287" y="8032"/>
                    <a:pt x="7818" y="8032"/>
                  </a:cubicBezTo>
                  <a:cubicBezTo>
                    <a:pt x="10305" y="8032"/>
                    <a:pt x="12781" y="7156"/>
                    <a:pt x="15038" y="6037"/>
                  </a:cubicBezTo>
                  <a:cubicBezTo>
                    <a:pt x="16859" y="8752"/>
                    <a:pt x="20050" y="10502"/>
                    <a:pt x="23313" y="10586"/>
                  </a:cubicBezTo>
                  <a:cubicBezTo>
                    <a:pt x="23407" y="10588"/>
                    <a:pt x="23501" y="10590"/>
                    <a:pt x="23595" y="10590"/>
                  </a:cubicBezTo>
                  <a:cubicBezTo>
                    <a:pt x="26774" y="10590"/>
                    <a:pt x="29918" y="9034"/>
                    <a:pt x="31837" y="6502"/>
                  </a:cubicBezTo>
                  <a:cubicBezTo>
                    <a:pt x="33733" y="7700"/>
                    <a:pt x="35994" y="8480"/>
                    <a:pt x="38208" y="8480"/>
                  </a:cubicBezTo>
                  <a:cubicBezTo>
                    <a:pt x="39316" y="8480"/>
                    <a:pt x="40413" y="8284"/>
                    <a:pt x="41446" y="7847"/>
                  </a:cubicBezTo>
                  <a:cubicBezTo>
                    <a:pt x="44256" y="6668"/>
                    <a:pt x="46173" y="3335"/>
                    <a:pt x="45387" y="477"/>
                  </a:cubicBezTo>
                  <a:lnTo>
                    <a:pt x="45387" y="477"/>
                  </a:lnTo>
                  <a:cubicBezTo>
                    <a:pt x="44018" y="1608"/>
                    <a:pt x="42351" y="2394"/>
                    <a:pt x="40600" y="2704"/>
                  </a:cubicBezTo>
                  <a:cubicBezTo>
                    <a:pt x="40026" y="2805"/>
                    <a:pt x="39444" y="2854"/>
                    <a:pt x="38862" y="2854"/>
                  </a:cubicBezTo>
                  <a:cubicBezTo>
                    <a:pt x="36222" y="2854"/>
                    <a:pt x="33581" y="1837"/>
                    <a:pt x="31659" y="13"/>
                  </a:cubicBezTo>
                  <a:cubicBezTo>
                    <a:pt x="29698" y="2960"/>
                    <a:pt x="27167" y="6228"/>
                    <a:pt x="23641" y="6228"/>
                  </a:cubicBezTo>
                  <a:cubicBezTo>
                    <a:pt x="23635" y="6228"/>
                    <a:pt x="23629" y="6228"/>
                    <a:pt x="23622" y="6228"/>
                  </a:cubicBezTo>
                  <a:cubicBezTo>
                    <a:pt x="20205" y="6216"/>
                    <a:pt x="17669" y="3073"/>
                    <a:pt x="1620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3980164" y="3525546"/>
              <a:ext cx="831686" cy="493032"/>
            </a:xfrm>
            <a:custGeom>
              <a:avLst/>
              <a:gdLst/>
              <a:ahLst/>
              <a:cxnLst/>
              <a:rect l="l" t="t" r="r" b="b"/>
              <a:pathLst>
                <a:path w="47376" h="28085" extrusionOk="0">
                  <a:moveTo>
                    <a:pt x="26087" y="777"/>
                  </a:moveTo>
                  <a:cubicBezTo>
                    <a:pt x="26178" y="777"/>
                    <a:pt x="26270" y="779"/>
                    <a:pt x="26361" y="782"/>
                  </a:cubicBezTo>
                  <a:cubicBezTo>
                    <a:pt x="28123" y="842"/>
                    <a:pt x="29886" y="1508"/>
                    <a:pt x="31267" y="2616"/>
                  </a:cubicBezTo>
                  <a:cubicBezTo>
                    <a:pt x="32743" y="3806"/>
                    <a:pt x="33743" y="5437"/>
                    <a:pt x="34148" y="7295"/>
                  </a:cubicBezTo>
                  <a:cubicBezTo>
                    <a:pt x="34636" y="9497"/>
                    <a:pt x="34315" y="11831"/>
                    <a:pt x="33481" y="13915"/>
                  </a:cubicBezTo>
                  <a:cubicBezTo>
                    <a:pt x="33373" y="14195"/>
                    <a:pt x="33657" y="14447"/>
                    <a:pt x="33924" y="14447"/>
                  </a:cubicBezTo>
                  <a:cubicBezTo>
                    <a:pt x="33951" y="14447"/>
                    <a:pt x="33978" y="14444"/>
                    <a:pt x="34005" y="14438"/>
                  </a:cubicBezTo>
                  <a:cubicBezTo>
                    <a:pt x="35722" y="14012"/>
                    <a:pt x="37511" y="13556"/>
                    <a:pt x="39299" y="13556"/>
                  </a:cubicBezTo>
                  <a:cubicBezTo>
                    <a:pt x="39805" y="13556"/>
                    <a:pt x="40311" y="13592"/>
                    <a:pt x="40815" y="13676"/>
                  </a:cubicBezTo>
                  <a:cubicBezTo>
                    <a:pt x="42590" y="13974"/>
                    <a:pt x="44280" y="14927"/>
                    <a:pt x="45209" y="16522"/>
                  </a:cubicBezTo>
                  <a:cubicBezTo>
                    <a:pt x="47376" y="20261"/>
                    <a:pt x="42756" y="23606"/>
                    <a:pt x="39506" y="24273"/>
                  </a:cubicBezTo>
                  <a:cubicBezTo>
                    <a:pt x="39086" y="24358"/>
                    <a:pt x="38650" y="24401"/>
                    <a:pt x="38213" y="24401"/>
                  </a:cubicBezTo>
                  <a:cubicBezTo>
                    <a:pt x="36558" y="24401"/>
                    <a:pt x="34878" y="23777"/>
                    <a:pt x="33898" y="22392"/>
                  </a:cubicBezTo>
                  <a:cubicBezTo>
                    <a:pt x="33817" y="22279"/>
                    <a:pt x="33680" y="22213"/>
                    <a:pt x="33547" y="22213"/>
                  </a:cubicBezTo>
                  <a:cubicBezTo>
                    <a:pt x="33427" y="22213"/>
                    <a:pt x="33311" y="22267"/>
                    <a:pt x="33243" y="22392"/>
                  </a:cubicBezTo>
                  <a:cubicBezTo>
                    <a:pt x="32005" y="24654"/>
                    <a:pt x="29778" y="26309"/>
                    <a:pt x="27290" y="26952"/>
                  </a:cubicBezTo>
                  <a:cubicBezTo>
                    <a:pt x="26561" y="27139"/>
                    <a:pt x="25818" y="27230"/>
                    <a:pt x="25075" y="27230"/>
                  </a:cubicBezTo>
                  <a:cubicBezTo>
                    <a:pt x="23271" y="27230"/>
                    <a:pt x="21476" y="26696"/>
                    <a:pt x="19932" y="25726"/>
                  </a:cubicBezTo>
                  <a:cubicBezTo>
                    <a:pt x="18717" y="24940"/>
                    <a:pt x="17670" y="23856"/>
                    <a:pt x="16943" y="22606"/>
                  </a:cubicBezTo>
                  <a:cubicBezTo>
                    <a:pt x="16873" y="22479"/>
                    <a:pt x="16718" y="22398"/>
                    <a:pt x="16567" y="22398"/>
                  </a:cubicBezTo>
                  <a:cubicBezTo>
                    <a:pt x="16463" y="22398"/>
                    <a:pt x="16361" y="22436"/>
                    <a:pt x="16289" y="22523"/>
                  </a:cubicBezTo>
                  <a:cubicBezTo>
                    <a:pt x="14967" y="24178"/>
                    <a:pt x="13241" y="25571"/>
                    <a:pt x="11228" y="26285"/>
                  </a:cubicBezTo>
                  <a:cubicBezTo>
                    <a:pt x="10267" y="26627"/>
                    <a:pt x="9256" y="26805"/>
                    <a:pt x="8246" y="26805"/>
                  </a:cubicBezTo>
                  <a:cubicBezTo>
                    <a:pt x="7178" y="26805"/>
                    <a:pt x="6112" y="26606"/>
                    <a:pt x="5109" y="26190"/>
                  </a:cubicBezTo>
                  <a:cubicBezTo>
                    <a:pt x="3227" y="25404"/>
                    <a:pt x="1775" y="23856"/>
                    <a:pt x="1227" y="21880"/>
                  </a:cubicBezTo>
                  <a:cubicBezTo>
                    <a:pt x="715" y="20022"/>
                    <a:pt x="1049" y="17963"/>
                    <a:pt x="2418" y="16558"/>
                  </a:cubicBezTo>
                  <a:cubicBezTo>
                    <a:pt x="3412" y="15539"/>
                    <a:pt x="4816" y="14918"/>
                    <a:pt x="6220" y="14918"/>
                  </a:cubicBezTo>
                  <a:cubicBezTo>
                    <a:pt x="6816" y="14918"/>
                    <a:pt x="7413" y="15030"/>
                    <a:pt x="7978" y="15272"/>
                  </a:cubicBezTo>
                  <a:cubicBezTo>
                    <a:pt x="8024" y="15290"/>
                    <a:pt x="8069" y="15299"/>
                    <a:pt x="8110" y="15299"/>
                  </a:cubicBezTo>
                  <a:cubicBezTo>
                    <a:pt x="8421" y="15299"/>
                    <a:pt x="8581" y="14836"/>
                    <a:pt x="8371" y="14605"/>
                  </a:cubicBezTo>
                  <a:cubicBezTo>
                    <a:pt x="6502" y="12569"/>
                    <a:pt x="6395" y="9259"/>
                    <a:pt x="7859" y="6961"/>
                  </a:cubicBezTo>
                  <a:cubicBezTo>
                    <a:pt x="8585" y="5842"/>
                    <a:pt x="9681" y="5033"/>
                    <a:pt x="10978" y="4699"/>
                  </a:cubicBezTo>
                  <a:cubicBezTo>
                    <a:pt x="11459" y="4577"/>
                    <a:pt x="11951" y="4518"/>
                    <a:pt x="12444" y="4518"/>
                  </a:cubicBezTo>
                  <a:cubicBezTo>
                    <a:pt x="13245" y="4518"/>
                    <a:pt x="14048" y="4673"/>
                    <a:pt x="14800" y="4961"/>
                  </a:cubicBezTo>
                  <a:cubicBezTo>
                    <a:pt x="16134" y="5461"/>
                    <a:pt x="17313" y="6461"/>
                    <a:pt x="17944" y="7783"/>
                  </a:cubicBezTo>
                  <a:cubicBezTo>
                    <a:pt x="18011" y="7918"/>
                    <a:pt x="18137" y="7975"/>
                    <a:pt x="18268" y="7975"/>
                  </a:cubicBezTo>
                  <a:cubicBezTo>
                    <a:pt x="18530" y="7975"/>
                    <a:pt x="18813" y="7747"/>
                    <a:pt x="18694" y="7461"/>
                  </a:cubicBezTo>
                  <a:cubicBezTo>
                    <a:pt x="18579" y="7178"/>
                    <a:pt x="18443" y="6908"/>
                    <a:pt x="18288" y="6653"/>
                  </a:cubicBezTo>
                  <a:lnTo>
                    <a:pt x="18288" y="6653"/>
                  </a:lnTo>
                  <a:cubicBezTo>
                    <a:pt x="18319" y="6619"/>
                    <a:pt x="18344" y="6575"/>
                    <a:pt x="18360" y="6521"/>
                  </a:cubicBezTo>
                  <a:cubicBezTo>
                    <a:pt x="19393" y="3191"/>
                    <a:pt x="22607" y="777"/>
                    <a:pt x="26087" y="777"/>
                  </a:cubicBezTo>
                  <a:close/>
                  <a:moveTo>
                    <a:pt x="26210" y="1"/>
                  </a:moveTo>
                  <a:cubicBezTo>
                    <a:pt x="24566" y="1"/>
                    <a:pt x="22940" y="514"/>
                    <a:pt x="21551" y="1413"/>
                  </a:cubicBezTo>
                  <a:cubicBezTo>
                    <a:pt x="19859" y="2507"/>
                    <a:pt x="18519" y="4126"/>
                    <a:pt x="17847" y="6025"/>
                  </a:cubicBezTo>
                  <a:lnTo>
                    <a:pt x="17847" y="6025"/>
                  </a:lnTo>
                  <a:cubicBezTo>
                    <a:pt x="16585" y="4462"/>
                    <a:pt x="14555" y="3603"/>
                    <a:pt x="12527" y="3603"/>
                  </a:cubicBezTo>
                  <a:cubicBezTo>
                    <a:pt x="12091" y="3603"/>
                    <a:pt x="11656" y="3642"/>
                    <a:pt x="11228" y="3723"/>
                  </a:cubicBezTo>
                  <a:cubicBezTo>
                    <a:pt x="9716" y="3997"/>
                    <a:pt x="8395" y="4842"/>
                    <a:pt x="7478" y="6068"/>
                  </a:cubicBezTo>
                  <a:cubicBezTo>
                    <a:pt x="6561" y="7295"/>
                    <a:pt x="6097" y="8843"/>
                    <a:pt x="6085" y="10367"/>
                  </a:cubicBezTo>
                  <a:cubicBezTo>
                    <a:pt x="6076" y="11688"/>
                    <a:pt x="6423" y="13031"/>
                    <a:pt x="7098" y="14175"/>
                  </a:cubicBezTo>
                  <a:lnTo>
                    <a:pt x="7098" y="14175"/>
                  </a:lnTo>
                  <a:cubicBezTo>
                    <a:pt x="6777" y="14116"/>
                    <a:pt x="6452" y="14087"/>
                    <a:pt x="6127" y="14087"/>
                  </a:cubicBezTo>
                  <a:cubicBezTo>
                    <a:pt x="4815" y="14087"/>
                    <a:pt x="3507" y="14555"/>
                    <a:pt x="2454" y="15379"/>
                  </a:cubicBezTo>
                  <a:cubicBezTo>
                    <a:pt x="715" y="16724"/>
                    <a:pt x="1" y="18939"/>
                    <a:pt x="287" y="21082"/>
                  </a:cubicBezTo>
                  <a:cubicBezTo>
                    <a:pt x="584" y="23309"/>
                    <a:pt x="1894" y="25273"/>
                    <a:pt x="3823" y="26428"/>
                  </a:cubicBezTo>
                  <a:cubicBezTo>
                    <a:pt x="5182" y="27238"/>
                    <a:pt x="6771" y="27644"/>
                    <a:pt x="8359" y="27644"/>
                  </a:cubicBezTo>
                  <a:cubicBezTo>
                    <a:pt x="9081" y="27644"/>
                    <a:pt x="9803" y="27560"/>
                    <a:pt x="10502" y="27392"/>
                  </a:cubicBezTo>
                  <a:cubicBezTo>
                    <a:pt x="12900" y="26823"/>
                    <a:pt x="14976" y="25378"/>
                    <a:pt x="16544" y="23519"/>
                  </a:cubicBezTo>
                  <a:lnTo>
                    <a:pt x="16544" y="23519"/>
                  </a:lnTo>
                  <a:cubicBezTo>
                    <a:pt x="18000" y="25670"/>
                    <a:pt x="20277" y="27235"/>
                    <a:pt x="22801" y="27833"/>
                  </a:cubicBezTo>
                  <a:cubicBezTo>
                    <a:pt x="23511" y="28003"/>
                    <a:pt x="24234" y="28084"/>
                    <a:pt x="24956" y="28084"/>
                  </a:cubicBezTo>
                  <a:cubicBezTo>
                    <a:pt x="27021" y="28084"/>
                    <a:pt x="29076" y="27416"/>
                    <a:pt x="30779" y="26226"/>
                  </a:cubicBezTo>
                  <a:cubicBezTo>
                    <a:pt x="31916" y="25425"/>
                    <a:pt x="32885" y="24420"/>
                    <a:pt x="33622" y="23243"/>
                  </a:cubicBezTo>
                  <a:lnTo>
                    <a:pt x="33622" y="23243"/>
                  </a:lnTo>
                  <a:cubicBezTo>
                    <a:pt x="34764" y="24509"/>
                    <a:pt x="36459" y="25175"/>
                    <a:pt x="38154" y="25175"/>
                  </a:cubicBezTo>
                  <a:cubicBezTo>
                    <a:pt x="38327" y="25175"/>
                    <a:pt x="38500" y="25168"/>
                    <a:pt x="38672" y="25154"/>
                  </a:cubicBezTo>
                  <a:cubicBezTo>
                    <a:pt x="40887" y="24987"/>
                    <a:pt x="43054" y="23880"/>
                    <a:pt x="44685" y="22404"/>
                  </a:cubicBezTo>
                  <a:cubicBezTo>
                    <a:pt x="45459" y="21689"/>
                    <a:pt x="46114" y="20820"/>
                    <a:pt x="46447" y="19808"/>
                  </a:cubicBezTo>
                  <a:cubicBezTo>
                    <a:pt x="46745" y="18868"/>
                    <a:pt x="46721" y="17832"/>
                    <a:pt x="46364" y="16903"/>
                  </a:cubicBezTo>
                  <a:cubicBezTo>
                    <a:pt x="45673" y="15058"/>
                    <a:pt x="43983" y="13653"/>
                    <a:pt x="42113" y="13081"/>
                  </a:cubicBezTo>
                  <a:cubicBezTo>
                    <a:pt x="41235" y="12815"/>
                    <a:pt x="40332" y="12709"/>
                    <a:pt x="39422" y="12709"/>
                  </a:cubicBezTo>
                  <a:cubicBezTo>
                    <a:pt x="37792" y="12709"/>
                    <a:pt x="36139" y="13050"/>
                    <a:pt x="34565" y="13426"/>
                  </a:cubicBezTo>
                  <a:lnTo>
                    <a:pt x="34565" y="13426"/>
                  </a:lnTo>
                  <a:cubicBezTo>
                    <a:pt x="35819" y="9659"/>
                    <a:pt x="35391" y="5129"/>
                    <a:pt x="32303" y="2366"/>
                  </a:cubicBezTo>
                  <a:cubicBezTo>
                    <a:pt x="30838" y="1068"/>
                    <a:pt x="28981" y="234"/>
                    <a:pt x="27028" y="44"/>
                  </a:cubicBezTo>
                  <a:cubicBezTo>
                    <a:pt x="26756" y="15"/>
                    <a:pt x="26483" y="1"/>
                    <a:pt x="26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6" name="Google Shape;2226;p41"/>
          <p:cNvGrpSpPr/>
          <p:nvPr/>
        </p:nvGrpSpPr>
        <p:grpSpPr>
          <a:xfrm>
            <a:off x="4908296" y="3952169"/>
            <a:ext cx="292431" cy="478567"/>
            <a:chOff x="2288921" y="3633819"/>
            <a:chExt cx="292431" cy="478567"/>
          </a:xfrm>
        </p:grpSpPr>
        <p:sp>
          <p:nvSpPr>
            <p:cNvPr id="2227" name="Google Shape;2227;p41"/>
            <p:cNvSpPr/>
            <p:nvPr/>
          </p:nvSpPr>
          <p:spPr>
            <a:xfrm>
              <a:off x="2288921" y="3633819"/>
              <a:ext cx="292431" cy="478567"/>
            </a:xfrm>
            <a:custGeom>
              <a:avLst/>
              <a:gdLst/>
              <a:ahLst/>
              <a:cxnLst/>
              <a:rect l="l" t="t" r="r" b="b"/>
              <a:pathLst>
                <a:path w="16658" h="27261" extrusionOk="0">
                  <a:moveTo>
                    <a:pt x="14371" y="1103"/>
                  </a:moveTo>
                  <a:cubicBezTo>
                    <a:pt x="14478" y="1627"/>
                    <a:pt x="14586" y="2151"/>
                    <a:pt x="14669" y="2686"/>
                  </a:cubicBezTo>
                  <a:cubicBezTo>
                    <a:pt x="14645" y="2675"/>
                    <a:pt x="14609" y="2663"/>
                    <a:pt x="14586" y="2663"/>
                  </a:cubicBezTo>
                  <a:cubicBezTo>
                    <a:pt x="14407" y="2603"/>
                    <a:pt x="14228" y="2555"/>
                    <a:pt x="14050" y="2508"/>
                  </a:cubicBezTo>
                  <a:cubicBezTo>
                    <a:pt x="13776" y="2436"/>
                    <a:pt x="13502" y="2365"/>
                    <a:pt x="13228" y="2305"/>
                  </a:cubicBezTo>
                  <a:cubicBezTo>
                    <a:pt x="13502" y="2020"/>
                    <a:pt x="13764" y="1722"/>
                    <a:pt x="14050" y="1436"/>
                  </a:cubicBezTo>
                  <a:cubicBezTo>
                    <a:pt x="14157" y="1329"/>
                    <a:pt x="14264" y="1222"/>
                    <a:pt x="14371" y="1103"/>
                  </a:cubicBezTo>
                  <a:close/>
                  <a:moveTo>
                    <a:pt x="12871" y="2710"/>
                  </a:moveTo>
                  <a:cubicBezTo>
                    <a:pt x="13193" y="2877"/>
                    <a:pt x="13526" y="2996"/>
                    <a:pt x="13859" y="3127"/>
                  </a:cubicBezTo>
                  <a:cubicBezTo>
                    <a:pt x="14026" y="3198"/>
                    <a:pt x="14193" y="3270"/>
                    <a:pt x="14359" y="3329"/>
                  </a:cubicBezTo>
                  <a:cubicBezTo>
                    <a:pt x="14502" y="3377"/>
                    <a:pt x="14657" y="3437"/>
                    <a:pt x="14800" y="3472"/>
                  </a:cubicBezTo>
                  <a:cubicBezTo>
                    <a:pt x="15181" y="5961"/>
                    <a:pt x="15312" y="8473"/>
                    <a:pt x="15181" y="10985"/>
                  </a:cubicBezTo>
                  <a:cubicBezTo>
                    <a:pt x="15086" y="12723"/>
                    <a:pt x="14848" y="14462"/>
                    <a:pt x="14478" y="16164"/>
                  </a:cubicBezTo>
                  <a:cubicBezTo>
                    <a:pt x="14383" y="16605"/>
                    <a:pt x="14276" y="17045"/>
                    <a:pt x="14157" y="17498"/>
                  </a:cubicBezTo>
                  <a:cubicBezTo>
                    <a:pt x="12788" y="17057"/>
                    <a:pt x="11430" y="16617"/>
                    <a:pt x="10049" y="16188"/>
                  </a:cubicBezTo>
                  <a:cubicBezTo>
                    <a:pt x="9371" y="15986"/>
                    <a:pt x="8680" y="15771"/>
                    <a:pt x="7990" y="15569"/>
                  </a:cubicBezTo>
                  <a:cubicBezTo>
                    <a:pt x="7394" y="15402"/>
                    <a:pt x="6763" y="15188"/>
                    <a:pt x="6132" y="15093"/>
                  </a:cubicBezTo>
                  <a:cubicBezTo>
                    <a:pt x="6704" y="12914"/>
                    <a:pt x="7525" y="10795"/>
                    <a:pt x="8585" y="8806"/>
                  </a:cubicBezTo>
                  <a:cubicBezTo>
                    <a:pt x="9752" y="6604"/>
                    <a:pt x="11216" y="4580"/>
                    <a:pt x="12871" y="2710"/>
                  </a:cubicBezTo>
                  <a:close/>
                  <a:moveTo>
                    <a:pt x="6001" y="15676"/>
                  </a:moveTo>
                  <a:cubicBezTo>
                    <a:pt x="6239" y="15795"/>
                    <a:pt x="6489" y="15879"/>
                    <a:pt x="6739" y="15974"/>
                  </a:cubicBezTo>
                  <a:cubicBezTo>
                    <a:pt x="7085" y="16093"/>
                    <a:pt x="7430" y="16224"/>
                    <a:pt x="7775" y="16343"/>
                  </a:cubicBezTo>
                  <a:cubicBezTo>
                    <a:pt x="8454" y="16581"/>
                    <a:pt x="9144" y="16807"/>
                    <a:pt x="9823" y="17033"/>
                  </a:cubicBezTo>
                  <a:cubicBezTo>
                    <a:pt x="11192" y="17474"/>
                    <a:pt x="12562" y="17903"/>
                    <a:pt x="13931" y="18343"/>
                  </a:cubicBezTo>
                  <a:cubicBezTo>
                    <a:pt x="13669" y="19296"/>
                    <a:pt x="13347" y="20236"/>
                    <a:pt x="12954" y="21117"/>
                  </a:cubicBezTo>
                  <a:cubicBezTo>
                    <a:pt x="12907" y="21236"/>
                    <a:pt x="12859" y="21355"/>
                    <a:pt x="12752" y="21415"/>
                  </a:cubicBezTo>
                  <a:cubicBezTo>
                    <a:pt x="12728" y="21427"/>
                    <a:pt x="12704" y="21439"/>
                    <a:pt x="12681" y="21451"/>
                  </a:cubicBezTo>
                  <a:cubicBezTo>
                    <a:pt x="12640" y="21463"/>
                    <a:pt x="12596" y="21468"/>
                    <a:pt x="12551" y="21468"/>
                  </a:cubicBezTo>
                  <a:cubicBezTo>
                    <a:pt x="12427" y="21468"/>
                    <a:pt x="12294" y="21429"/>
                    <a:pt x="12181" y="21403"/>
                  </a:cubicBezTo>
                  <a:cubicBezTo>
                    <a:pt x="11728" y="21308"/>
                    <a:pt x="11276" y="21189"/>
                    <a:pt x="10835" y="21082"/>
                  </a:cubicBezTo>
                  <a:cubicBezTo>
                    <a:pt x="9930" y="20843"/>
                    <a:pt x="9037" y="20605"/>
                    <a:pt x="8156" y="20331"/>
                  </a:cubicBezTo>
                  <a:cubicBezTo>
                    <a:pt x="7716" y="20201"/>
                    <a:pt x="7275" y="20058"/>
                    <a:pt x="6835" y="19915"/>
                  </a:cubicBezTo>
                  <a:cubicBezTo>
                    <a:pt x="6477" y="19796"/>
                    <a:pt x="6073" y="19712"/>
                    <a:pt x="5739" y="19534"/>
                  </a:cubicBezTo>
                  <a:cubicBezTo>
                    <a:pt x="5692" y="19427"/>
                    <a:pt x="5608" y="19331"/>
                    <a:pt x="5477" y="19308"/>
                  </a:cubicBezTo>
                  <a:cubicBezTo>
                    <a:pt x="5382" y="19105"/>
                    <a:pt x="5430" y="18831"/>
                    <a:pt x="5465" y="18593"/>
                  </a:cubicBezTo>
                  <a:cubicBezTo>
                    <a:pt x="5513" y="18224"/>
                    <a:pt x="5561" y="17843"/>
                    <a:pt x="5632" y="17474"/>
                  </a:cubicBezTo>
                  <a:cubicBezTo>
                    <a:pt x="5727" y="16879"/>
                    <a:pt x="5858" y="16271"/>
                    <a:pt x="6001" y="15676"/>
                  </a:cubicBezTo>
                  <a:close/>
                  <a:moveTo>
                    <a:pt x="5275" y="14926"/>
                  </a:moveTo>
                  <a:cubicBezTo>
                    <a:pt x="5120" y="15545"/>
                    <a:pt x="4965" y="16176"/>
                    <a:pt x="4858" y="16807"/>
                  </a:cubicBezTo>
                  <a:cubicBezTo>
                    <a:pt x="4775" y="17212"/>
                    <a:pt x="4715" y="17617"/>
                    <a:pt x="4656" y="18034"/>
                  </a:cubicBezTo>
                  <a:cubicBezTo>
                    <a:pt x="4596" y="18450"/>
                    <a:pt x="4501" y="18879"/>
                    <a:pt x="4561" y="19296"/>
                  </a:cubicBezTo>
                  <a:cubicBezTo>
                    <a:pt x="4572" y="19367"/>
                    <a:pt x="4596" y="19415"/>
                    <a:pt x="4608" y="19486"/>
                  </a:cubicBezTo>
                  <a:cubicBezTo>
                    <a:pt x="3239" y="19903"/>
                    <a:pt x="1977" y="20677"/>
                    <a:pt x="917" y="21641"/>
                  </a:cubicBezTo>
                  <a:cubicBezTo>
                    <a:pt x="1048" y="20189"/>
                    <a:pt x="1465" y="18760"/>
                    <a:pt x="2263" y="17534"/>
                  </a:cubicBezTo>
                  <a:cubicBezTo>
                    <a:pt x="2679" y="16867"/>
                    <a:pt x="3215" y="16271"/>
                    <a:pt x="3834" y="15795"/>
                  </a:cubicBezTo>
                  <a:cubicBezTo>
                    <a:pt x="4287" y="15438"/>
                    <a:pt x="4775" y="15188"/>
                    <a:pt x="5275" y="14926"/>
                  </a:cubicBezTo>
                  <a:close/>
                  <a:moveTo>
                    <a:pt x="6728" y="20808"/>
                  </a:moveTo>
                  <a:lnTo>
                    <a:pt x="6728" y="20808"/>
                  </a:lnTo>
                  <a:cubicBezTo>
                    <a:pt x="7585" y="21082"/>
                    <a:pt x="8442" y="21344"/>
                    <a:pt x="9311" y="21582"/>
                  </a:cubicBezTo>
                  <a:cubicBezTo>
                    <a:pt x="9942" y="21760"/>
                    <a:pt x="10585" y="21951"/>
                    <a:pt x="11228" y="22106"/>
                  </a:cubicBezTo>
                  <a:cubicBezTo>
                    <a:pt x="10883" y="22570"/>
                    <a:pt x="10549" y="23058"/>
                    <a:pt x="10168" y="23487"/>
                  </a:cubicBezTo>
                  <a:cubicBezTo>
                    <a:pt x="10098" y="23573"/>
                    <a:pt x="10043" y="23602"/>
                    <a:pt x="9966" y="23602"/>
                  </a:cubicBezTo>
                  <a:cubicBezTo>
                    <a:pt x="9926" y="23602"/>
                    <a:pt x="9880" y="23594"/>
                    <a:pt x="9823" y="23582"/>
                  </a:cubicBezTo>
                  <a:cubicBezTo>
                    <a:pt x="9633" y="23534"/>
                    <a:pt x="9442" y="23487"/>
                    <a:pt x="9240" y="23451"/>
                  </a:cubicBezTo>
                  <a:lnTo>
                    <a:pt x="8121" y="23189"/>
                  </a:lnTo>
                  <a:cubicBezTo>
                    <a:pt x="7775" y="23118"/>
                    <a:pt x="7418" y="23046"/>
                    <a:pt x="7073" y="22951"/>
                  </a:cubicBezTo>
                  <a:cubicBezTo>
                    <a:pt x="6989" y="22927"/>
                    <a:pt x="6847" y="22903"/>
                    <a:pt x="6787" y="22820"/>
                  </a:cubicBezTo>
                  <a:cubicBezTo>
                    <a:pt x="6739" y="22737"/>
                    <a:pt x="6775" y="22534"/>
                    <a:pt x="6775" y="22439"/>
                  </a:cubicBezTo>
                  <a:cubicBezTo>
                    <a:pt x="6763" y="21915"/>
                    <a:pt x="6775" y="21355"/>
                    <a:pt x="6728" y="20808"/>
                  </a:cubicBezTo>
                  <a:close/>
                  <a:moveTo>
                    <a:pt x="15074" y="17426"/>
                  </a:moveTo>
                  <a:cubicBezTo>
                    <a:pt x="15645" y="18748"/>
                    <a:pt x="15800" y="20260"/>
                    <a:pt x="15752" y="21677"/>
                  </a:cubicBezTo>
                  <a:cubicBezTo>
                    <a:pt x="15705" y="22963"/>
                    <a:pt x="15443" y="24272"/>
                    <a:pt x="14967" y="25475"/>
                  </a:cubicBezTo>
                  <a:cubicBezTo>
                    <a:pt x="14764" y="24201"/>
                    <a:pt x="14276" y="22963"/>
                    <a:pt x="13502" y="21915"/>
                  </a:cubicBezTo>
                  <a:cubicBezTo>
                    <a:pt x="13728" y="21653"/>
                    <a:pt x="13836" y="21296"/>
                    <a:pt x="13955" y="20974"/>
                  </a:cubicBezTo>
                  <a:cubicBezTo>
                    <a:pt x="14300" y="20105"/>
                    <a:pt x="14586" y="19212"/>
                    <a:pt x="14848" y="18319"/>
                  </a:cubicBezTo>
                  <a:cubicBezTo>
                    <a:pt x="14931" y="18022"/>
                    <a:pt x="15002" y="17724"/>
                    <a:pt x="15074" y="17426"/>
                  </a:cubicBezTo>
                  <a:close/>
                  <a:moveTo>
                    <a:pt x="14712" y="1"/>
                  </a:moveTo>
                  <a:cubicBezTo>
                    <a:pt x="14476" y="1"/>
                    <a:pt x="14227" y="182"/>
                    <a:pt x="14240" y="472"/>
                  </a:cubicBezTo>
                  <a:cubicBezTo>
                    <a:pt x="11776" y="2401"/>
                    <a:pt x="9787" y="4913"/>
                    <a:pt x="8240" y="7628"/>
                  </a:cubicBezTo>
                  <a:cubicBezTo>
                    <a:pt x="7085" y="9652"/>
                    <a:pt x="6156" y="11830"/>
                    <a:pt x="5513" y="14069"/>
                  </a:cubicBezTo>
                  <a:cubicBezTo>
                    <a:pt x="4739" y="14176"/>
                    <a:pt x="3989" y="14605"/>
                    <a:pt x="3382" y="15057"/>
                  </a:cubicBezTo>
                  <a:cubicBezTo>
                    <a:pt x="2656" y="15605"/>
                    <a:pt x="2036" y="16260"/>
                    <a:pt x="1548" y="17010"/>
                  </a:cubicBezTo>
                  <a:cubicBezTo>
                    <a:pt x="429" y="18700"/>
                    <a:pt x="12" y="20736"/>
                    <a:pt x="0" y="22725"/>
                  </a:cubicBezTo>
                  <a:cubicBezTo>
                    <a:pt x="0" y="22978"/>
                    <a:pt x="224" y="23158"/>
                    <a:pt x="450" y="23158"/>
                  </a:cubicBezTo>
                  <a:cubicBezTo>
                    <a:pt x="553" y="23158"/>
                    <a:pt x="656" y="23120"/>
                    <a:pt x="739" y="23034"/>
                  </a:cubicBezTo>
                  <a:cubicBezTo>
                    <a:pt x="1953" y="21713"/>
                    <a:pt x="3465" y="20808"/>
                    <a:pt x="5132" y="20189"/>
                  </a:cubicBezTo>
                  <a:cubicBezTo>
                    <a:pt x="5382" y="20355"/>
                    <a:pt x="5692" y="20474"/>
                    <a:pt x="6001" y="20582"/>
                  </a:cubicBezTo>
                  <a:cubicBezTo>
                    <a:pt x="5966" y="20891"/>
                    <a:pt x="5966" y="21201"/>
                    <a:pt x="5954" y="21510"/>
                  </a:cubicBezTo>
                  <a:cubicBezTo>
                    <a:pt x="5942" y="21951"/>
                    <a:pt x="5882" y="22415"/>
                    <a:pt x="5930" y="22856"/>
                  </a:cubicBezTo>
                  <a:cubicBezTo>
                    <a:pt x="6025" y="23796"/>
                    <a:pt x="7156" y="23868"/>
                    <a:pt x="7894" y="24046"/>
                  </a:cubicBezTo>
                  <a:cubicBezTo>
                    <a:pt x="8359" y="24141"/>
                    <a:pt x="8811" y="24249"/>
                    <a:pt x="9275" y="24356"/>
                  </a:cubicBezTo>
                  <a:cubicBezTo>
                    <a:pt x="9516" y="24409"/>
                    <a:pt x="9761" y="24474"/>
                    <a:pt x="10001" y="24474"/>
                  </a:cubicBezTo>
                  <a:cubicBezTo>
                    <a:pt x="10188" y="24474"/>
                    <a:pt x="10372" y="24435"/>
                    <a:pt x="10549" y="24320"/>
                  </a:cubicBezTo>
                  <a:cubicBezTo>
                    <a:pt x="10895" y="24094"/>
                    <a:pt x="11133" y="23665"/>
                    <a:pt x="11383" y="23344"/>
                  </a:cubicBezTo>
                  <a:cubicBezTo>
                    <a:pt x="11645" y="22998"/>
                    <a:pt x="11907" y="22653"/>
                    <a:pt x="12169" y="22308"/>
                  </a:cubicBezTo>
                  <a:cubicBezTo>
                    <a:pt x="12303" y="22325"/>
                    <a:pt x="12438" y="22342"/>
                    <a:pt x="12573" y="22342"/>
                  </a:cubicBezTo>
                  <a:cubicBezTo>
                    <a:pt x="12629" y="22342"/>
                    <a:pt x="12684" y="22339"/>
                    <a:pt x="12740" y="22332"/>
                  </a:cubicBezTo>
                  <a:cubicBezTo>
                    <a:pt x="13740" y="23653"/>
                    <a:pt x="14348" y="25213"/>
                    <a:pt x="14336" y="26892"/>
                  </a:cubicBezTo>
                  <a:cubicBezTo>
                    <a:pt x="14328" y="27119"/>
                    <a:pt x="14524" y="27261"/>
                    <a:pt x="14718" y="27261"/>
                  </a:cubicBezTo>
                  <a:cubicBezTo>
                    <a:pt x="14838" y="27261"/>
                    <a:pt x="14958" y="27206"/>
                    <a:pt x="15026" y="27082"/>
                  </a:cubicBezTo>
                  <a:cubicBezTo>
                    <a:pt x="15991" y="25415"/>
                    <a:pt x="16550" y="23558"/>
                    <a:pt x="16622" y="21629"/>
                  </a:cubicBezTo>
                  <a:cubicBezTo>
                    <a:pt x="16657" y="20677"/>
                    <a:pt x="16562" y="19712"/>
                    <a:pt x="16336" y="18784"/>
                  </a:cubicBezTo>
                  <a:cubicBezTo>
                    <a:pt x="16145" y="17974"/>
                    <a:pt x="15848" y="17176"/>
                    <a:pt x="15288" y="16557"/>
                  </a:cubicBezTo>
                  <a:cubicBezTo>
                    <a:pt x="15562" y="15331"/>
                    <a:pt x="15764" y="14093"/>
                    <a:pt x="15907" y="12842"/>
                  </a:cubicBezTo>
                  <a:cubicBezTo>
                    <a:pt x="16324" y="9116"/>
                    <a:pt x="16110" y="5342"/>
                    <a:pt x="15395" y="1663"/>
                  </a:cubicBezTo>
                  <a:cubicBezTo>
                    <a:pt x="15300" y="1210"/>
                    <a:pt x="15205" y="770"/>
                    <a:pt x="15098" y="317"/>
                  </a:cubicBezTo>
                  <a:cubicBezTo>
                    <a:pt x="15047" y="97"/>
                    <a:pt x="14883" y="1"/>
                    <a:pt x="14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1"/>
            <p:cNvSpPr/>
            <p:nvPr/>
          </p:nvSpPr>
          <p:spPr>
            <a:xfrm>
              <a:off x="2443590" y="3774972"/>
              <a:ext cx="97834" cy="90794"/>
            </a:xfrm>
            <a:custGeom>
              <a:avLst/>
              <a:gdLst/>
              <a:ahLst/>
              <a:cxnLst/>
              <a:rect l="l" t="t" r="r" b="b"/>
              <a:pathLst>
                <a:path w="5573" h="5172" extrusionOk="0">
                  <a:moveTo>
                    <a:pt x="2750" y="718"/>
                  </a:moveTo>
                  <a:cubicBezTo>
                    <a:pt x="3358" y="730"/>
                    <a:pt x="3905" y="1015"/>
                    <a:pt x="4239" y="1563"/>
                  </a:cubicBezTo>
                  <a:cubicBezTo>
                    <a:pt x="4608" y="2206"/>
                    <a:pt x="4536" y="3111"/>
                    <a:pt x="4036" y="3670"/>
                  </a:cubicBezTo>
                  <a:cubicBezTo>
                    <a:pt x="3673" y="4091"/>
                    <a:pt x="3118" y="4335"/>
                    <a:pt x="2569" y="4335"/>
                  </a:cubicBezTo>
                  <a:cubicBezTo>
                    <a:pt x="2434" y="4335"/>
                    <a:pt x="2299" y="4320"/>
                    <a:pt x="2167" y="4289"/>
                  </a:cubicBezTo>
                  <a:cubicBezTo>
                    <a:pt x="1798" y="4206"/>
                    <a:pt x="1465" y="4016"/>
                    <a:pt x="1250" y="3706"/>
                  </a:cubicBezTo>
                  <a:cubicBezTo>
                    <a:pt x="1000" y="3337"/>
                    <a:pt x="953" y="2861"/>
                    <a:pt x="1024" y="2420"/>
                  </a:cubicBezTo>
                  <a:cubicBezTo>
                    <a:pt x="1107" y="1944"/>
                    <a:pt x="1322" y="1480"/>
                    <a:pt x="1679" y="1146"/>
                  </a:cubicBezTo>
                  <a:cubicBezTo>
                    <a:pt x="1857" y="991"/>
                    <a:pt x="2072" y="872"/>
                    <a:pt x="2298" y="801"/>
                  </a:cubicBezTo>
                  <a:cubicBezTo>
                    <a:pt x="2441" y="753"/>
                    <a:pt x="2596" y="730"/>
                    <a:pt x="2750" y="718"/>
                  </a:cubicBezTo>
                  <a:close/>
                  <a:moveTo>
                    <a:pt x="2924" y="0"/>
                  </a:moveTo>
                  <a:cubicBezTo>
                    <a:pt x="2656" y="0"/>
                    <a:pt x="2391" y="50"/>
                    <a:pt x="2143" y="158"/>
                  </a:cubicBezTo>
                  <a:cubicBezTo>
                    <a:pt x="2119" y="170"/>
                    <a:pt x="2108" y="194"/>
                    <a:pt x="2084" y="218"/>
                  </a:cubicBezTo>
                  <a:cubicBezTo>
                    <a:pt x="1857" y="265"/>
                    <a:pt x="1643" y="360"/>
                    <a:pt x="1465" y="468"/>
                  </a:cubicBezTo>
                  <a:cubicBezTo>
                    <a:pt x="965" y="777"/>
                    <a:pt x="619" y="1277"/>
                    <a:pt x="417" y="1825"/>
                  </a:cubicBezTo>
                  <a:cubicBezTo>
                    <a:pt x="0" y="2980"/>
                    <a:pt x="333" y="4349"/>
                    <a:pt x="1488" y="4909"/>
                  </a:cubicBezTo>
                  <a:cubicBezTo>
                    <a:pt x="1854" y="5087"/>
                    <a:pt x="2247" y="5172"/>
                    <a:pt x="2637" y="5172"/>
                  </a:cubicBezTo>
                  <a:cubicBezTo>
                    <a:pt x="3289" y="5172"/>
                    <a:pt x="3935" y="4936"/>
                    <a:pt x="4441" y="4504"/>
                  </a:cubicBezTo>
                  <a:cubicBezTo>
                    <a:pt x="5310" y="3766"/>
                    <a:pt x="5572" y="2456"/>
                    <a:pt x="5132" y="1420"/>
                  </a:cubicBezTo>
                  <a:cubicBezTo>
                    <a:pt x="4772" y="582"/>
                    <a:pt x="3836" y="0"/>
                    <a:pt x="29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9" name="Google Shape;2229;p41"/>
          <p:cNvSpPr/>
          <p:nvPr/>
        </p:nvSpPr>
        <p:spPr>
          <a:xfrm>
            <a:off x="4917952" y="2360784"/>
            <a:ext cx="12131" cy="9427"/>
          </a:xfrm>
          <a:custGeom>
            <a:avLst/>
            <a:gdLst/>
            <a:ahLst/>
            <a:cxnLst/>
            <a:rect l="l" t="t" r="r" b="b"/>
            <a:pathLst>
              <a:path w="691" h="537" extrusionOk="0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41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1" name="Google Shape;2231;p41"/>
          <p:cNvGrpSpPr/>
          <p:nvPr/>
        </p:nvGrpSpPr>
        <p:grpSpPr>
          <a:xfrm>
            <a:off x="5298752" y="3220750"/>
            <a:ext cx="1706998" cy="429600"/>
            <a:chOff x="5298752" y="3220750"/>
            <a:chExt cx="1706998" cy="429600"/>
          </a:xfrm>
        </p:grpSpPr>
        <p:grpSp>
          <p:nvGrpSpPr>
            <p:cNvPr id="2232" name="Google Shape;2232;p41"/>
            <p:cNvGrpSpPr/>
            <p:nvPr/>
          </p:nvGrpSpPr>
          <p:grpSpPr>
            <a:xfrm>
              <a:off x="5298752" y="3255202"/>
              <a:ext cx="361808" cy="360669"/>
              <a:chOff x="5514877" y="2912977"/>
              <a:chExt cx="361808" cy="360669"/>
            </a:xfrm>
          </p:grpSpPr>
          <p:grpSp>
            <p:nvGrpSpPr>
              <p:cNvPr id="2233" name="Google Shape;2233;p41"/>
              <p:cNvGrpSpPr/>
              <p:nvPr/>
            </p:nvGrpSpPr>
            <p:grpSpPr>
              <a:xfrm>
                <a:off x="5514877" y="2912977"/>
                <a:ext cx="361808" cy="360669"/>
                <a:chOff x="5514877" y="2912977"/>
                <a:chExt cx="361808" cy="360669"/>
              </a:xfrm>
            </p:grpSpPr>
            <p:sp>
              <p:nvSpPr>
                <p:cNvPr id="2234" name="Google Shape;2234;p41"/>
                <p:cNvSpPr/>
                <p:nvPr/>
              </p:nvSpPr>
              <p:spPr>
                <a:xfrm>
                  <a:off x="5607457" y="3235990"/>
                  <a:ext cx="70044" cy="36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073" extrusionOk="0">
                      <a:moveTo>
                        <a:pt x="676" y="0"/>
                      </a:moveTo>
                      <a:cubicBezTo>
                        <a:pt x="456" y="0"/>
                        <a:pt x="246" y="119"/>
                        <a:pt x="144" y="323"/>
                      </a:cubicBezTo>
                      <a:cubicBezTo>
                        <a:pt x="1" y="620"/>
                        <a:pt x="120" y="977"/>
                        <a:pt x="406" y="1120"/>
                      </a:cubicBezTo>
                      <a:cubicBezTo>
                        <a:pt x="1299" y="1573"/>
                        <a:pt x="2263" y="1882"/>
                        <a:pt x="3239" y="2061"/>
                      </a:cubicBezTo>
                      <a:cubicBezTo>
                        <a:pt x="3275" y="2061"/>
                        <a:pt x="3311" y="2073"/>
                        <a:pt x="3347" y="2073"/>
                      </a:cubicBezTo>
                      <a:cubicBezTo>
                        <a:pt x="3632" y="2073"/>
                        <a:pt x="3882" y="1870"/>
                        <a:pt x="3930" y="1573"/>
                      </a:cubicBezTo>
                      <a:cubicBezTo>
                        <a:pt x="3990" y="1251"/>
                        <a:pt x="3763" y="954"/>
                        <a:pt x="3442" y="894"/>
                      </a:cubicBezTo>
                      <a:cubicBezTo>
                        <a:pt x="2573" y="739"/>
                        <a:pt x="1727" y="465"/>
                        <a:pt x="942" y="61"/>
                      </a:cubicBezTo>
                      <a:cubicBezTo>
                        <a:pt x="856" y="20"/>
                        <a:pt x="765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41"/>
                <p:cNvSpPr/>
                <p:nvPr/>
              </p:nvSpPr>
              <p:spPr>
                <a:xfrm>
                  <a:off x="5514877" y="3073790"/>
                  <a:ext cx="26350" cy="69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3979" extrusionOk="0">
                      <a:moveTo>
                        <a:pt x="600" y="0"/>
                      </a:moveTo>
                      <a:cubicBezTo>
                        <a:pt x="286" y="0"/>
                        <a:pt x="35" y="242"/>
                        <a:pt x="12" y="550"/>
                      </a:cubicBezTo>
                      <a:cubicBezTo>
                        <a:pt x="0" y="752"/>
                        <a:pt x="0" y="942"/>
                        <a:pt x="0" y="1145"/>
                      </a:cubicBezTo>
                      <a:cubicBezTo>
                        <a:pt x="0" y="1954"/>
                        <a:pt x="96" y="2752"/>
                        <a:pt x="274" y="3526"/>
                      </a:cubicBezTo>
                      <a:cubicBezTo>
                        <a:pt x="334" y="3800"/>
                        <a:pt x="584" y="3979"/>
                        <a:pt x="846" y="3979"/>
                      </a:cubicBezTo>
                      <a:cubicBezTo>
                        <a:pt x="893" y="3979"/>
                        <a:pt x="941" y="3979"/>
                        <a:pt x="989" y="3967"/>
                      </a:cubicBezTo>
                      <a:cubicBezTo>
                        <a:pt x="1298" y="3895"/>
                        <a:pt x="1501" y="3574"/>
                        <a:pt x="1429" y="3252"/>
                      </a:cubicBezTo>
                      <a:cubicBezTo>
                        <a:pt x="1263" y="2574"/>
                        <a:pt x="1179" y="1859"/>
                        <a:pt x="1179" y="1145"/>
                      </a:cubicBezTo>
                      <a:cubicBezTo>
                        <a:pt x="1179" y="966"/>
                        <a:pt x="1179" y="788"/>
                        <a:pt x="1191" y="621"/>
                      </a:cubicBezTo>
                      <a:cubicBezTo>
                        <a:pt x="1215" y="300"/>
                        <a:pt x="965" y="14"/>
                        <a:pt x="643" y="2"/>
                      </a:cubicBezTo>
                      <a:cubicBezTo>
                        <a:pt x="629" y="1"/>
                        <a:pt x="614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41"/>
                <p:cNvSpPr/>
                <p:nvPr/>
              </p:nvSpPr>
              <p:spPr>
                <a:xfrm>
                  <a:off x="5536187" y="3168934"/>
                  <a:ext cx="54157" cy="59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3381" extrusionOk="0">
                      <a:moveTo>
                        <a:pt x="682" y="1"/>
                      </a:moveTo>
                      <a:cubicBezTo>
                        <a:pt x="580" y="1"/>
                        <a:pt x="477" y="27"/>
                        <a:pt x="382" y="83"/>
                      </a:cubicBezTo>
                      <a:cubicBezTo>
                        <a:pt x="96" y="237"/>
                        <a:pt x="1" y="606"/>
                        <a:pt x="168" y="880"/>
                      </a:cubicBezTo>
                      <a:cubicBezTo>
                        <a:pt x="668" y="1749"/>
                        <a:pt x="1287" y="2535"/>
                        <a:pt x="2025" y="3226"/>
                      </a:cubicBezTo>
                      <a:cubicBezTo>
                        <a:pt x="2132" y="3333"/>
                        <a:pt x="2275" y="3381"/>
                        <a:pt x="2430" y="3381"/>
                      </a:cubicBezTo>
                      <a:cubicBezTo>
                        <a:pt x="2585" y="3381"/>
                        <a:pt x="2739" y="3321"/>
                        <a:pt x="2858" y="3202"/>
                      </a:cubicBezTo>
                      <a:cubicBezTo>
                        <a:pt x="3085" y="2964"/>
                        <a:pt x="3073" y="2595"/>
                        <a:pt x="2835" y="2369"/>
                      </a:cubicBezTo>
                      <a:cubicBezTo>
                        <a:pt x="2180" y="1761"/>
                        <a:pt x="1632" y="1059"/>
                        <a:pt x="1192" y="297"/>
                      </a:cubicBezTo>
                      <a:cubicBezTo>
                        <a:pt x="1080" y="106"/>
                        <a:pt x="885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41"/>
                <p:cNvSpPr/>
                <p:nvPr/>
              </p:nvSpPr>
              <p:spPr>
                <a:xfrm>
                  <a:off x="5836326" y="3006786"/>
                  <a:ext cx="38674" cy="6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3855" extrusionOk="0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5" y="68"/>
                      </a:cubicBezTo>
                      <a:cubicBezTo>
                        <a:pt x="119" y="211"/>
                        <a:pt x="0" y="568"/>
                        <a:pt x="143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4" y="3652"/>
                        <a:pt x="1274" y="3855"/>
                        <a:pt x="1560" y="3855"/>
                      </a:cubicBezTo>
                      <a:cubicBezTo>
                        <a:pt x="1596" y="3855"/>
                        <a:pt x="1631" y="3855"/>
                        <a:pt x="1667" y="3843"/>
                      </a:cubicBezTo>
                      <a:cubicBezTo>
                        <a:pt x="1989" y="3795"/>
                        <a:pt x="2203" y="3485"/>
                        <a:pt x="2143" y="3164"/>
                      </a:cubicBezTo>
                      <a:cubicBezTo>
                        <a:pt x="1965" y="2176"/>
                        <a:pt x="1655" y="1223"/>
                        <a:pt x="1203" y="330"/>
                      </a:cubicBezTo>
                      <a:cubicBezTo>
                        <a:pt x="1094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41"/>
                <p:cNvSpPr/>
                <p:nvPr/>
              </p:nvSpPr>
              <p:spPr>
                <a:xfrm>
                  <a:off x="5523654" y="2981771"/>
                  <a:ext cx="47047" cy="64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0" h="3661" extrusionOk="0">
                      <a:moveTo>
                        <a:pt x="2014" y="1"/>
                      </a:moveTo>
                      <a:cubicBezTo>
                        <a:pt x="1832" y="1"/>
                        <a:pt x="1651" y="85"/>
                        <a:pt x="1536" y="243"/>
                      </a:cubicBezTo>
                      <a:cubicBezTo>
                        <a:pt x="929" y="1041"/>
                        <a:pt x="453" y="1922"/>
                        <a:pt x="120" y="2863"/>
                      </a:cubicBezTo>
                      <a:cubicBezTo>
                        <a:pt x="1" y="3172"/>
                        <a:pt x="155" y="3517"/>
                        <a:pt x="465" y="3625"/>
                      </a:cubicBezTo>
                      <a:cubicBezTo>
                        <a:pt x="536" y="3648"/>
                        <a:pt x="608" y="3660"/>
                        <a:pt x="667" y="3660"/>
                      </a:cubicBezTo>
                      <a:cubicBezTo>
                        <a:pt x="905" y="3660"/>
                        <a:pt x="1132" y="3517"/>
                        <a:pt x="1227" y="3267"/>
                      </a:cubicBezTo>
                      <a:cubicBezTo>
                        <a:pt x="1525" y="2434"/>
                        <a:pt x="1953" y="1660"/>
                        <a:pt x="2477" y="946"/>
                      </a:cubicBezTo>
                      <a:cubicBezTo>
                        <a:pt x="2679" y="684"/>
                        <a:pt x="2620" y="315"/>
                        <a:pt x="2358" y="112"/>
                      </a:cubicBezTo>
                      <a:cubicBezTo>
                        <a:pt x="2254" y="37"/>
                        <a:pt x="2134" y="1"/>
                        <a:pt x="2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41"/>
                <p:cNvSpPr/>
                <p:nvPr/>
              </p:nvSpPr>
              <p:spPr>
                <a:xfrm>
                  <a:off x="5581968" y="2923246"/>
                  <a:ext cx="67113" cy="44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2518" extrusionOk="0">
                      <a:moveTo>
                        <a:pt x="3161" y="1"/>
                      </a:moveTo>
                      <a:cubicBezTo>
                        <a:pt x="3092" y="1"/>
                        <a:pt x="3021" y="14"/>
                        <a:pt x="2953" y="41"/>
                      </a:cubicBezTo>
                      <a:cubicBezTo>
                        <a:pt x="2013" y="374"/>
                        <a:pt x="1120" y="863"/>
                        <a:pt x="322" y="1458"/>
                      </a:cubicBezTo>
                      <a:cubicBezTo>
                        <a:pt x="60" y="1648"/>
                        <a:pt x="0" y="2029"/>
                        <a:pt x="203" y="2279"/>
                      </a:cubicBezTo>
                      <a:cubicBezTo>
                        <a:pt x="322" y="2446"/>
                        <a:pt x="500" y="2518"/>
                        <a:pt x="679" y="2518"/>
                      </a:cubicBezTo>
                      <a:cubicBezTo>
                        <a:pt x="798" y="2518"/>
                        <a:pt x="917" y="2482"/>
                        <a:pt x="1024" y="2410"/>
                      </a:cubicBezTo>
                      <a:cubicBezTo>
                        <a:pt x="1739" y="1875"/>
                        <a:pt x="2524" y="1446"/>
                        <a:pt x="3358" y="1148"/>
                      </a:cubicBezTo>
                      <a:cubicBezTo>
                        <a:pt x="3656" y="1029"/>
                        <a:pt x="3822" y="696"/>
                        <a:pt x="3703" y="386"/>
                      </a:cubicBezTo>
                      <a:cubicBezTo>
                        <a:pt x="3621" y="148"/>
                        <a:pt x="3396" y="1"/>
                        <a:pt x="31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41"/>
                <p:cNvSpPr/>
                <p:nvPr/>
              </p:nvSpPr>
              <p:spPr>
                <a:xfrm>
                  <a:off x="5674970" y="2912977"/>
                  <a:ext cx="71291" cy="25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1436" extrusionOk="0">
                      <a:moveTo>
                        <a:pt x="1203" y="0"/>
                      </a:moveTo>
                      <a:cubicBezTo>
                        <a:pt x="993" y="0"/>
                        <a:pt x="783" y="6"/>
                        <a:pt x="572" y="19"/>
                      </a:cubicBezTo>
                      <a:cubicBezTo>
                        <a:pt x="251" y="31"/>
                        <a:pt x="1" y="317"/>
                        <a:pt x="24" y="638"/>
                      </a:cubicBezTo>
                      <a:cubicBezTo>
                        <a:pt x="36" y="963"/>
                        <a:pt x="309" y="1198"/>
                        <a:pt x="621" y="1198"/>
                      </a:cubicBezTo>
                      <a:cubicBezTo>
                        <a:pt x="628" y="1198"/>
                        <a:pt x="636" y="1198"/>
                        <a:pt x="644" y="1198"/>
                      </a:cubicBezTo>
                      <a:cubicBezTo>
                        <a:pt x="820" y="1188"/>
                        <a:pt x="997" y="1183"/>
                        <a:pt x="1174" y="1183"/>
                      </a:cubicBezTo>
                      <a:cubicBezTo>
                        <a:pt x="1889" y="1183"/>
                        <a:pt x="2599" y="1261"/>
                        <a:pt x="3287" y="1424"/>
                      </a:cubicBezTo>
                      <a:cubicBezTo>
                        <a:pt x="3322" y="1436"/>
                        <a:pt x="3370" y="1436"/>
                        <a:pt x="3418" y="1436"/>
                      </a:cubicBezTo>
                      <a:cubicBezTo>
                        <a:pt x="3680" y="1436"/>
                        <a:pt x="3930" y="1257"/>
                        <a:pt x="3989" y="983"/>
                      </a:cubicBezTo>
                      <a:cubicBezTo>
                        <a:pt x="4061" y="662"/>
                        <a:pt x="3870" y="352"/>
                        <a:pt x="3549" y="269"/>
                      </a:cubicBezTo>
                      <a:cubicBezTo>
                        <a:pt x="2785" y="90"/>
                        <a:pt x="1999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41"/>
                <p:cNvSpPr/>
                <p:nvPr/>
              </p:nvSpPr>
              <p:spPr>
                <a:xfrm>
                  <a:off x="5847613" y="3083427"/>
                  <a:ext cx="29071" cy="6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3978" extrusionOk="0">
                      <a:moveTo>
                        <a:pt x="1060" y="1"/>
                      </a:moveTo>
                      <a:cubicBezTo>
                        <a:pt x="738" y="1"/>
                        <a:pt x="476" y="274"/>
                        <a:pt x="476" y="596"/>
                      </a:cubicBezTo>
                      <a:cubicBezTo>
                        <a:pt x="476" y="1489"/>
                        <a:pt x="345" y="2370"/>
                        <a:pt x="95" y="3215"/>
                      </a:cubicBezTo>
                      <a:cubicBezTo>
                        <a:pt x="0" y="3525"/>
                        <a:pt x="179" y="3858"/>
                        <a:pt x="488" y="3953"/>
                      </a:cubicBezTo>
                      <a:cubicBezTo>
                        <a:pt x="548" y="3965"/>
                        <a:pt x="607" y="3977"/>
                        <a:pt x="655" y="3977"/>
                      </a:cubicBezTo>
                      <a:cubicBezTo>
                        <a:pt x="917" y="3977"/>
                        <a:pt x="1143" y="3811"/>
                        <a:pt x="1227" y="3549"/>
                      </a:cubicBezTo>
                      <a:cubicBezTo>
                        <a:pt x="1512" y="2596"/>
                        <a:pt x="1655" y="1608"/>
                        <a:pt x="1655" y="596"/>
                      </a:cubicBezTo>
                      <a:cubicBezTo>
                        <a:pt x="1655" y="274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41"/>
                <p:cNvSpPr/>
                <p:nvPr/>
              </p:nvSpPr>
              <p:spPr>
                <a:xfrm>
                  <a:off x="5793687" y="3177219"/>
                  <a:ext cx="56457" cy="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3290" extrusionOk="0">
                      <a:moveTo>
                        <a:pt x="2541" y="1"/>
                      </a:moveTo>
                      <a:cubicBezTo>
                        <a:pt x="2349" y="1"/>
                        <a:pt x="2161" y="93"/>
                        <a:pt x="2048" y="265"/>
                      </a:cubicBezTo>
                      <a:cubicBezTo>
                        <a:pt x="1560" y="1004"/>
                        <a:pt x="965" y="1670"/>
                        <a:pt x="286" y="2242"/>
                      </a:cubicBezTo>
                      <a:cubicBezTo>
                        <a:pt x="36" y="2456"/>
                        <a:pt x="0" y="2825"/>
                        <a:pt x="215" y="3075"/>
                      </a:cubicBezTo>
                      <a:cubicBezTo>
                        <a:pt x="334" y="3218"/>
                        <a:pt x="500" y="3290"/>
                        <a:pt x="667" y="3290"/>
                      </a:cubicBezTo>
                      <a:cubicBezTo>
                        <a:pt x="798" y="3290"/>
                        <a:pt x="941" y="3242"/>
                        <a:pt x="1048" y="3147"/>
                      </a:cubicBezTo>
                      <a:cubicBezTo>
                        <a:pt x="1810" y="2504"/>
                        <a:pt x="2489" y="1754"/>
                        <a:pt x="3036" y="920"/>
                      </a:cubicBezTo>
                      <a:cubicBezTo>
                        <a:pt x="3215" y="646"/>
                        <a:pt x="3144" y="277"/>
                        <a:pt x="2870" y="99"/>
                      </a:cubicBezTo>
                      <a:cubicBezTo>
                        <a:pt x="2768" y="33"/>
                        <a:pt x="2654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41"/>
                <p:cNvSpPr/>
                <p:nvPr/>
              </p:nvSpPr>
              <p:spPr>
                <a:xfrm>
                  <a:off x="5769024" y="2935692"/>
                  <a:ext cx="62092" cy="51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2928" extrusionOk="0">
                      <a:moveTo>
                        <a:pt x="677" y="0"/>
                      </a:moveTo>
                      <a:cubicBezTo>
                        <a:pt x="474" y="0"/>
                        <a:pt x="278" y="106"/>
                        <a:pt x="167" y="297"/>
                      </a:cubicBezTo>
                      <a:cubicBezTo>
                        <a:pt x="0" y="582"/>
                        <a:pt x="96" y="939"/>
                        <a:pt x="381" y="1106"/>
                      </a:cubicBezTo>
                      <a:cubicBezTo>
                        <a:pt x="1143" y="1547"/>
                        <a:pt x="1846" y="2094"/>
                        <a:pt x="2453" y="2749"/>
                      </a:cubicBezTo>
                      <a:cubicBezTo>
                        <a:pt x="2572" y="2868"/>
                        <a:pt x="2727" y="2928"/>
                        <a:pt x="2882" y="2928"/>
                      </a:cubicBezTo>
                      <a:cubicBezTo>
                        <a:pt x="3037" y="2928"/>
                        <a:pt x="3179" y="2880"/>
                        <a:pt x="3298" y="2761"/>
                      </a:cubicBezTo>
                      <a:cubicBezTo>
                        <a:pt x="3525" y="2547"/>
                        <a:pt x="3537" y="2166"/>
                        <a:pt x="3310" y="1928"/>
                      </a:cubicBezTo>
                      <a:cubicBezTo>
                        <a:pt x="2632" y="1201"/>
                        <a:pt x="1834" y="582"/>
                        <a:pt x="977" y="82"/>
                      </a:cubicBezTo>
                      <a:cubicBezTo>
                        <a:pt x="882" y="27"/>
                        <a:pt x="778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41"/>
                <p:cNvSpPr/>
                <p:nvPr/>
              </p:nvSpPr>
              <p:spPr>
                <a:xfrm>
                  <a:off x="5704653" y="3240168"/>
                  <a:ext cx="70448" cy="3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3" h="1907" extrusionOk="0">
                      <a:moveTo>
                        <a:pt x="3340" y="0"/>
                      </a:moveTo>
                      <a:cubicBezTo>
                        <a:pt x="3262" y="0"/>
                        <a:pt x="3183" y="16"/>
                        <a:pt x="3108" y="49"/>
                      </a:cubicBezTo>
                      <a:cubicBezTo>
                        <a:pt x="2298" y="394"/>
                        <a:pt x="1441" y="632"/>
                        <a:pt x="560" y="728"/>
                      </a:cubicBezTo>
                      <a:cubicBezTo>
                        <a:pt x="227" y="775"/>
                        <a:pt x="0" y="1061"/>
                        <a:pt x="36" y="1382"/>
                      </a:cubicBezTo>
                      <a:cubicBezTo>
                        <a:pt x="72" y="1692"/>
                        <a:pt x="322" y="1906"/>
                        <a:pt x="619" y="1906"/>
                      </a:cubicBezTo>
                      <a:lnTo>
                        <a:pt x="691" y="1906"/>
                      </a:lnTo>
                      <a:cubicBezTo>
                        <a:pt x="1691" y="1787"/>
                        <a:pt x="2655" y="1525"/>
                        <a:pt x="3584" y="1132"/>
                      </a:cubicBezTo>
                      <a:cubicBezTo>
                        <a:pt x="3882" y="1001"/>
                        <a:pt x="4013" y="656"/>
                        <a:pt x="3882" y="358"/>
                      </a:cubicBezTo>
                      <a:cubicBezTo>
                        <a:pt x="3793" y="136"/>
                        <a:pt x="3571" y="0"/>
                        <a:pt x="33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5" name="Google Shape;2245;p41"/>
              <p:cNvSpPr/>
              <p:nvPr/>
            </p:nvSpPr>
            <p:spPr>
              <a:xfrm>
                <a:off x="5584900" y="2983106"/>
                <a:ext cx="221772" cy="221579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12622" extrusionOk="0">
                    <a:moveTo>
                      <a:pt x="6310" y="1"/>
                    </a:moveTo>
                    <a:cubicBezTo>
                      <a:pt x="2834" y="1"/>
                      <a:pt x="0" y="2822"/>
                      <a:pt x="0" y="6311"/>
                    </a:cubicBezTo>
                    <a:cubicBezTo>
                      <a:pt x="0" y="9799"/>
                      <a:pt x="2834" y="12621"/>
                      <a:pt x="6310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1"/>
                      <a:pt x="63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6" name="Google Shape;2246;p41"/>
            <p:cNvSpPr txBox="1"/>
            <p:nvPr/>
          </p:nvSpPr>
          <p:spPr>
            <a:xfrm>
              <a:off x="5812950" y="32207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47" name="Google Shape;2247;p41"/>
          <p:cNvGrpSpPr/>
          <p:nvPr/>
        </p:nvGrpSpPr>
        <p:grpSpPr>
          <a:xfrm>
            <a:off x="1212525" y="3976650"/>
            <a:ext cx="1706956" cy="429600"/>
            <a:chOff x="1212525" y="3976650"/>
            <a:chExt cx="1706956" cy="429600"/>
          </a:xfrm>
        </p:grpSpPr>
        <p:grpSp>
          <p:nvGrpSpPr>
            <p:cNvPr id="2248" name="Google Shape;2248;p41"/>
            <p:cNvGrpSpPr/>
            <p:nvPr/>
          </p:nvGrpSpPr>
          <p:grpSpPr>
            <a:xfrm>
              <a:off x="2557674" y="4011065"/>
              <a:ext cx="361808" cy="360774"/>
              <a:chOff x="2773799" y="3668840"/>
              <a:chExt cx="361808" cy="360774"/>
            </a:xfrm>
          </p:grpSpPr>
          <p:grpSp>
            <p:nvGrpSpPr>
              <p:cNvPr id="2249" name="Google Shape;2249;p41"/>
              <p:cNvGrpSpPr/>
              <p:nvPr/>
            </p:nvGrpSpPr>
            <p:grpSpPr>
              <a:xfrm>
                <a:off x="2773799" y="3668840"/>
                <a:ext cx="361808" cy="360774"/>
                <a:chOff x="2773799" y="3668840"/>
                <a:chExt cx="361808" cy="360774"/>
              </a:xfrm>
            </p:grpSpPr>
            <p:sp>
              <p:nvSpPr>
                <p:cNvPr id="2250" name="Google Shape;2250;p41"/>
                <p:cNvSpPr/>
                <p:nvPr/>
              </p:nvSpPr>
              <p:spPr>
                <a:xfrm>
                  <a:off x="2840890" y="3679250"/>
                  <a:ext cx="67113" cy="4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2516" extrusionOk="0">
                      <a:moveTo>
                        <a:pt x="3155" y="0"/>
                      </a:moveTo>
                      <a:cubicBezTo>
                        <a:pt x="3088" y="0"/>
                        <a:pt x="3020" y="13"/>
                        <a:pt x="2954" y="39"/>
                      </a:cubicBezTo>
                      <a:cubicBezTo>
                        <a:pt x="2013" y="372"/>
                        <a:pt x="1120" y="860"/>
                        <a:pt x="322" y="1456"/>
                      </a:cubicBezTo>
                      <a:cubicBezTo>
                        <a:pt x="60" y="1646"/>
                        <a:pt x="1" y="2027"/>
                        <a:pt x="203" y="2289"/>
                      </a:cubicBezTo>
                      <a:cubicBezTo>
                        <a:pt x="322" y="2444"/>
                        <a:pt x="501" y="2515"/>
                        <a:pt x="680" y="2515"/>
                      </a:cubicBezTo>
                      <a:cubicBezTo>
                        <a:pt x="799" y="2515"/>
                        <a:pt x="918" y="2480"/>
                        <a:pt x="1025" y="2408"/>
                      </a:cubicBezTo>
                      <a:cubicBezTo>
                        <a:pt x="1739" y="1872"/>
                        <a:pt x="2525" y="1444"/>
                        <a:pt x="3358" y="1146"/>
                      </a:cubicBezTo>
                      <a:cubicBezTo>
                        <a:pt x="3656" y="1027"/>
                        <a:pt x="3823" y="694"/>
                        <a:pt x="3704" y="384"/>
                      </a:cubicBezTo>
                      <a:cubicBezTo>
                        <a:pt x="3620" y="153"/>
                        <a:pt x="3393" y="0"/>
                        <a:pt x="31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1"/>
                <p:cNvSpPr/>
                <p:nvPr/>
              </p:nvSpPr>
              <p:spPr>
                <a:xfrm>
                  <a:off x="2773799" y="3829759"/>
                  <a:ext cx="26368" cy="69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979" extrusionOk="0">
                      <a:moveTo>
                        <a:pt x="590" y="0"/>
                      </a:moveTo>
                      <a:cubicBezTo>
                        <a:pt x="287" y="0"/>
                        <a:pt x="36" y="242"/>
                        <a:pt x="13" y="549"/>
                      </a:cubicBezTo>
                      <a:cubicBezTo>
                        <a:pt x="1" y="752"/>
                        <a:pt x="1" y="954"/>
                        <a:pt x="1" y="1145"/>
                      </a:cubicBezTo>
                      <a:cubicBezTo>
                        <a:pt x="1" y="1954"/>
                        <a:pt x="96" y="2752"/>
                        <a:pt x="275" y="3526"/>
                      </a:cubicBezTo>
                      <a:cubicBezTo>
                        <a:pt x="334" y="3800"/>
                        <a:pt x="584" y="3978"/>
                        <a:pt x="846" y="3978"/>
                      </a:cubicBezTo>
                      <a:cubicBezTo>
                        <a:pt x="894" y="3978"/>
                        <a:pt x="942" y="3978"/>
                        <a:pt x="989" y="3966"/>
                      </a:cubicBezTo>
                      <a:cubicBezTo>
                        <a:pt x="1299" y="3895"/>
                        <a:pt x="1501" y="3574"/>
                        <a:pt x="1430" y="3252"/>
                      </a:cubicBezTo>
                      <a:cubicBezTo>
                        <a:pt x="1263" y="2573"/>
                        <a:pt x="1180" y="1859"/>
                        <a:pt x="1180" y="1145"/>
                      </a:cubicBezTo>
                      <a:cubicBezTo>
                        <a:pt x="1180" y="966"/>
                        <a:pt x="1180" y="799"/>
                        <a:pt x="1192" y="621"/>
                      </a:cubicBezTo>
                      <a:cubicBezTo>
                        <a:pt x="1215" y="299"/>
                        <a:pt x="965" y="14"/>
                        <a:pt x="632" y="2"/>
                      </a:cubicBezTo>
                      <a:cubicBezTo>
                        <a:pt x="618" y="1"/>
                        <a:pt x="604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41"/>
                <p:cNvSpPr/>
                <p:nvPr/>
              </p:nvSpPr>
              <p:spPr>
                <a:xfrm>
                  <a:off x="2795127" y="3924902"/>
                  <a:ext cx="54157" cy="59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3393" extrusionOk="0">
                      <a:moveTo>
                        <a:pt x="681" y="0"/>
                      </a:moveTo>
                      <a:cubicBezTo>
                        <a:pt x="580" y="0"/>
                        <a:pt x="477" y="27"/>
                        <a:pt x="381" y="82"/>
                      </a:cubicBezTo>
                      <a:cubicBezTo>
                        <a:pt x="96" y="237"/>
                        <a:pt x="0" y="606"/>
                        <a:pt x="167" y="880"/>
                      </a:cubicBezTo>
                      <a:cubicBezTo>
                        <a:pt x="667" y="1749"/>
                        <a:pt x="1286" y="2535"/>
                        <a:pt x="2024" y="3226"/>
                      </a:cubicBezTo>
                      <a:cubicBezTo>
                        <a:pt x="2132" y="3333"/>
                        <a:pt x="2275" y="3392"/>
                        <a:pt x="2429" y="3392"/>
                      </a:cubicBezTo>
                      <a:cubicBezTo>
                        <a:pt x="2584" y="3392"/>
                        <a:pt x="2739" y="3321"/>
                        <a:pt x="2858" y="3202"/>
                      </a:cubicBezTo>
                      <a:cubicBezTo>
                        <a:pt x="3084" y="2964"/>
                        <a:pt x="3072" y="2595"/>
                        <a:pt x="2834" y="2368"/>
                      </a:cubicBezTo>
                      <a:cubicBezTo>
                        <a:pt x="2179" y="1761"/>
                        <a:pt x="1632" y="1059"/>
                        <a:pt x="1191" y="297"/>
                      </a:cubicBezTo>
                      <a:cubicBezTo>
                        <a:pt x="1080" y="106"/>
                        <a:pt x="884" y="0"/>
                        <a:pt x="6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41"/>
                <p:cNvSpPr/>
                <p:nvPr/>
              </p:nvSpPr>
              <p:spPr>
                <a:xfrm>
                  <a:off x="3095248" y="3762755"/>
                  <a:ext cx="38691" cy="6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" h="3855" extrusionOk="0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6" y="68"/>
                      </a:cubicBezTo>
                      <a:cubicBezTo>
                        <a:pt x="120" y="211"/>
                        <a:pt x="1" y="568"/>
                        <a:pt x="144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5" y="3652"/>
                        <a:pt x="1275" y="3854"/>
                        <a:pt x="1561" y="3854"/>
                      </a:cubicBezTo>
                      <a:cubicBezTo>
                        <a:pt x="1596" y="3854"/>
                        <a:pt x="1632" y="3854"/>
                        <a:pt x="1668" y="3842"/>
                      </a:cubicBezTo>
                      <a:cubicBezTo>
                        <a:pt x="1989" y="3795"/>
                        <a:pt x="2203" y="3485"/>
                        <a:pt x="2144" y="3164"/>
                      </a:cubicBezTo>
                      <a:cubicBezTo>
                        <a:pt x="1965" y="2176"/>
                        <a:pt x="1656" y="1223"/>
                        <a:pt x="1203" y="330"/>
                      </a:cubicBezTo>
                      <a:cubicBezTo>
                        <a:pt x="1095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41"/>
                <p:cNvSpPr/>
                <p:nvPr/>
              </p:nvSpPr>
              <p:spPr>
                <a:xfrm>
                  <a:off x="2782593" y="3737740"/>
                  <a:ext cx="47030" cy="64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3661" extrusionOk="0">
                      <a:moveTo>
                        <a:pt x="2014" y="0"/>
                      </a:moveTo>
                      <a:cubicBezTo>
                        <a:pt x="1831" y="0"/>
                        <a:pt x="1651" y="85"/>
                        <a:pt x="1536" y="243"/>
                      </a:cubicBezTo>
                      <a:cubicBezTo>
                        <a:pt x="929" y="1041"/>
                        <a:pt x="452" y="1934"/>
                        <a:pt x="119" y="2862"/>
                      </a:cubicBezTo>
                      <a:cubicBezTo>
                        <a:pt x="0" y="3172"/>
                        <a:pt x="155" y="3517"/>
                        <a:pt x="464" y="3624"/>
                      </a:cubicBezTo>
                      <a:cubicBezTo>
                        <a:pt x="536" y="3648"/>
                        <a:pt x="607" y="3660"/>
                        <a:pt x="667" y="3660"/>
                      </a:cubicBezTo>
                      <a:cubicBezTo>
                        <a:pt x="905" y="3660"/>
                        <a:pt x="1131" y="3517"/>
                        <a:pt x="1226" y="3267"/>
                      </a:cubicBezTo>
                      <a:cubicBezTo>
                        <a:pt x="1524" y="2446"/>
                        <a:pt x="1953" y="1660"/>
                        <a:pt x="2477" y="946"/>
                      </a:cubicBezTo>
                      <a:cubicBezTo>
                        <a:pt x="2679" y="684"/>
                        <a:pt x="2619" y="315"/>
                        <a:pt x="2357" y="112"/>
                      </a:cubicBezTo>
                      <a:cubicBezTo>
                        <a:pt x="2254" y="37"/>
                        <a:pt x="2133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41"/>
                <p:cNvSpPr/>
                <p:nvPr/>
              </p:nvSpPr>
              <p:spPr>
                <a:xfrm>
                  <a:off x="3106535" y="3839396"/>
                  <a:ext cx="29071" cy="6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3978" extrusionOk="0">
                      <a:moveTo>
                        <a:pt x="1060" y="0"/>
                      </a:moveTo>
                      <a:cubicBezTo>
                        <a:pt x="739" y="0"/>
                        <a:pt x="477" y="274"/>
                        <a:pt x="477" y="596"/>
                      </a:cubicBezTo>
                      <a:cubicBezTo>
                        <a:pt x="477" y="1489"/>
                        <a:pt x="346" y="2370"/>
                        <a:pt x="96" y="3215"/>
                      </a:cubicBezTo>
                      <a:cubicBezTo>
                        <a:pt x="1" y="3525"/>
                        <a:pt x="179" y="3858"/>
                        <a:pt x="489" y="3953"/>
                      </a:cubicBezTo>
                      <a:cubicBezTo>
                        <a:pt x="548" y="3965"/>
                        <a:pt x="608" y="3977"/>
                        <a:pt x="656" y="3977"/>
                      </a:cubicBezTo>
                      <a:cubicBezTo>
                        <a:pt x="918" y="3977"/>
                        <a:pt x="1144" y="3810"/>
                        <a:pt x="1227" y="3548"/>
                      </a:cubicBezTo>
                      <a:cubicBezTo>
                        <a:pt x="1513" y="2596"/>
                        <a:pt x="1656" y="1608"/>
                        <a:pt x="1656" y="596"/>
                      </a:cubicBezTo>
                      <a:cubicBezTo>
                        <a:pt x="1656" y="274"/>
                        <a:pt x="1394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41"/>
                <p:cNvSpPr/>
                <p:nvPr/>
              </p:nvSpPr>
              <p:spPr>
                <a:xfrm>
                  <a:off x="3027946" y="3691643"/>
                  <a:ext cx="62110" cy="5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" h="2929" extrusionOk="0">
                      <a:moveTo>
                        <a:pt x="677" y="1"/>
                      </a:moveTo>
                      <a:cubicBezTo>
                        <a:pt x="475" y="1"/>
                        <a:pt x="279" y="107"/>
                        <a:pt x="168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8" y="2929"/>
                        <a:pt x="2882" y="2929"/>
                      </a:cubicBezTo>
                      <a:cubicBezTo>
                        <a:pt x="3037" y="2929"/>
                        <a:pt x="3180" y="2881"/>
                        <a:pt x="3299" y="2774"/>
                      </a:cubicBezTo>
                      <a:cubicBezTo>
                        <a:pt x="3525" y="2548"/>
                        <a:pt x="3537" y="2167"/>
                        <a:pt x="3311" y="1928"/>
                      </a:cubicBezTo>
                      <a:cubicBezTo>
                        <a:pt x="2632" y="1202"/>
                        <a:pt x="1835" y="583"/>
                        <a:pt x="977" y="83"/>
                      </a:cubicBezTo>
                      <a:cubicBezTo>
                        <a:pt x="882" y="27"/>
                        <a:pt x="779" y="1"/>
                        <a:pt x="6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41"/>
                <p:cNvSpPr/>
                <p:nvPr/>
              </p:nvSpPr>
              <p:spPr>
                <a:xfrm>
                  <a:off x="2866396" y="3991941"/>
                  <a:ext cx="70044" cy="3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074" extrusionOk="0">
                      <a:moveTo>
                        <a:pt x="676" y="1"/>
                      </a:moveTo>
                      <a:cubicBezTo>
                        <a:pt x="456" y="1"/>
                        <a:pt x="245" y="120"/>
                        <a:pt x="143" y="323"/>
                      </a:cubicBezTo>
                      <a:cubicBezTo>
                        <a:pt x="0" y="621"/>
                        <a:pt x="120" y="978"/>
                        <a:pt x="405" y="1121"/>
                      </a:cubicBezTo>
                      <a:cubicBezTo>
                        <a:pt x="1298" y="1574"/>
                        <a:pt x="2251" y="1883"/>
                        <a:pt x="3239" y="2062"/>
                      </a:cubicBezTo>
                      <a:cubicBezTo>
                        <a:pt x="3275" y="2062"/>
                        <a:pt x="3310" y="2074"/>
                        <a:pt x="3346" y="2074"/>
                      </a:cubicBezTo>
                      <a:cubicBezTo>
                        <a:pt x="3632" y="2074"/>
                        <a:pt x="3882" y="1871"/>
                        <a:pt x="3930" y="1574"/>
                      </a:cubicBezTo>
                      <a:cubicBezTo>
                        <a:pt x="3989" y="1252"/>
                        <a:pt x="3763" y="954"/>
                        <a:pt x="3441" y="895"/>
                      </a:cubicBezTo>
                      <a:cubicBezTo>
                        <a:pt x="2572" y="740"/>
                        <a:pt x="1727" y="466"/>
                        <a:pt x="941" y="61"/>
                      </a:cubicBezTo>
                      <a:cubicBezTo>
                        <a:pt x="855" y="20"/>
                        <a:pt x="765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41"/>
                <p:cNvSpPr/>
                <p:nvPr/>
              </p:nvSpPr>
              <p:spPr>
                <a:xfrm>
                  <a:off x="3052609" y="3933188"/>
                  <a:ext cx="56457" cy="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3290" extrusionOk="0">
                      <a:moveTo>
                        <a:pt x="2542" y="1"/>
                      </a:moveTo>
                      <a:cubicBezTo>
                        <a:pt x="2349" y="1"/>
                        <a:pt x="2161" y="93"/>
                        <a:pt x="2049" y="265"/>
                      </a:cubicBezTo>
                      <a:cubicBezTo>
                        <a:pt x="1561" y="1003"/>
                        <a:pt x="965" y="1670"/>
                        <a:pt x="287" y="2242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34" y="3218"/>
                        <a:pt x="501" y="3289"/>
                        <a:pt x="668" y="3289"/>
                      </a:cubicBezTo>
                      <a:cubicBezTo>
                        <a:pt x="799" y="3289"/>
                        <a:pt x="942" y="3242"/>
                        <a:pt x="1049" y="3147"/>
                      </a:cubicBezTo>
                      <a:cubicBezTo>
                        <a:pt x="1811" y="2504"/>
                        <a:pt x="2477" y="1753"/>
                        <a:pt x="3037" y="920"/>
                      </a:cubicBezTo>
                      <a:cubicBezTo>
                        <a:pt x="3216" y="646"/>
                        <a:pt x="3144" y="277"/>
                        <a:pt x="2870" y="99"/>
                      </a:cubicBezTo>
                      <a:cubicBezTo>
                        <a:pt x="2769" y="32"/>
                        <a:pt x="2655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41"/>
                <p:cNvSpPr/>
                <p:nvPr/>
              </p:nvSpPr>
              <p:spPr>
                <a:xfrm>
                  <a:off x="2963575" y="3996119"/>
                  <a:ext cx="70466" cy="3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908" extrusionOk="0">
                      <a:moveTo>
                        <a:pt x="3339" y="1"/>
                      </a:moveTo>
                      <a:cubicBezTo>
                        <a:pt x="3262" y="1"/>
                        <a:pt x="3184" y="17"/>
                        <a:pt x="3108" y="50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27" y="776"/>
                        <a:pt x="1" y="1062"/>
                        <a:pt x="37" y="1383"/>
                      </a:cubicBezTo>
                      <a:cubicBezTo>
                        <a:pt x="72" y="1693"/>
                        <a:pt x="322" y="1907"/>
                        <a:pt x="620" y="1907"/>
                      </a:cubicBezTo>
                      <a:lnTo>
                        <a:pt x="691" y="1907"/>
                      </a:lnTo>
                      <a:cubicBezTo>
                        <a:pt x="1692" y="1788"/>
                        <a:pt x="2656" y="1526"/>
                        <a:pt x="3573" y="1133"/>
                      </a:cubicBezTo>
                      <a:cubicBezTo>
                        <a:pt x="3882" y="1002"/>
                        <a:pt x="4013" y="657"/>
                        <a:pt x="3882" y="359"/>
                      </a:cubicBezTo>
                      <a:cubicBezTo>
                        <a:pt x="3784" y="137"/>
                        <a:pt x="3567" y="1"/>
                        <a:pt x="33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41"/>
                <p:cNvSpPr/>
                <p:nvPr/>
              </p:nvSpPr>
              <p:spPr>
                <a:xfrm>
                  <a:off x="2933909" y="3668840"/>
                  <a:ext cx="71291" cy="25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1442" extrusionOk="0">
                      <a:moveTo>
                        <a:pt x="1179" y="1"/>
                      </a:moveTo>
                      <a:cubicBezTo>
                        <a:pt x="976" y="1"/>
                        <a:pt x="774" y="13"/>
                        <a:pt x="572" y="25"/>
                      </a:cubicBezTo>
                      <a:cubicBezTo>
                        <a:pt x="250" y="49"/>
                        <a:pt x="0" y="322"/>
                        <a:pt x="24" y="644"/>
                      </a:cubicBezTo>
                      <a:cubicBezTo>
                        <a:pt x="36" y="969"/>
                        <a:pt x="308" y="1204"/>
                        <a:pt x="620" y="1204"/>
                      </a:cubicBezTo>
                      <a:cubicBezTo>
                        <a:pt x="628" y="1204"/>
                        <a:pt x="635" y="1204"/>
                        <a:pt x="643" y="1203"/>
                      </a:cubicBezTo>
                      <a:cubicBezTo>
                        <a:pt x="822" y="1192"/>
                        <a:pt x="1000" y="1192"/>
                        <a:pt x="1179" y="1192"/>
                      </a:cubicBezTo>
                      <a:cubicBezTo>
                        <a:pt x="1893" y="1192"/>
                        <a:pt x="2596" y="1275"/>
                        <a:pt x="3286" y="1430"/>
                      </a:cubicBezTo>
                      <a:cubicBezTo>
                        <a:pt x="3322" y="1442"/>
                        <a:pt x="3370" y="1442"/>
                        <a:pt x="3417" y="1442"/>
                      </a:cubicBezTo>
                      <a:cubicBezTo>
                        <a:pt x="3679" y="1442"/>
                        <a:pt x="3929" y="1263"/>
                        <a:pt x="3989" y="989"/>
                      </a:cubicBezTo>
                      <a:cubicBezTo>
                        <a:pt x="4060" y="668"/>
                        <a:pt x="3870" y="358"/>
                        <a:pt x="3548" y="275"/>
                      </a:cubicBezTo>
                      <a:cubicBezTo>
                        <a:pt x="2774" y="96"/>
                        <a:pt x="1989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61" name="Google Shape;2261;p41"/>
              <p:cNvSpPr/>
              <p:nvPr/>
            </p:nvSpPr>
            <p:spPr>
              <a:xfrm>
                <a:off x="2843822" y="3739074"/>
                <a:ext cx="221790" cy="221562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2621" extrusionOk="0">
                    <a:moveTo>
                      <a:pt x="6311" y="0"/>
                    </a:moveTo>
                    <a:cubicBezTo>
                      <a:pt x="2822" y="0"/>
                      <a:pt x="1" y="2822"/>
                      <a:pt x="1" y="6311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2" name="Google Shape;2262;p41"/>
            <p:cNvSpPr txBox="1"/>
            <p:nvPr/>
          </p:nvSpPr>
          <p:spPr>
            <a:xfrm>
              <a:off x="1212525" y="39766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63" name="Google Shape;2263;p41"/>
          <p:cNvGrpSpPr/>
          <p:nvPr/>
        </p:nvGrpSpPr>
        <p:grpSpPr>
          <a:xfrm>
            <a:off x="2024875" y="2965688"/>
            <a:ext cx="1707217" cy="429600"/>
            <a:chOff x="2024875" y="2965688"/>
            <a:chExt cx="1707217" cy="429600"/>
          </a:xfrm>
        </p:grpSpPr>
        <p:grpSp>
          <p:nvGrpSpPr>
            <p:cNvPr id="2264" name="Google Shape;2264;p41"/>
            <p:cNvGrpSpPr/>
            <p:nvPr/>
          </p:nvGrpSpPr>
          <p:grpSpPr>
            <a:xfrm>
              <a:off x="3370074" y="3000105"/>
              <a:ext cx="362018" cy="360774"/>
              <a:chOff x="3586199" y="2657880"/>
              <a:chExt cx="362018" cy="360774"/>
            </a:xfrm>
          </p:grpSpPr>
          <p:grpSp>
            <p:nvGrpSpPr>
              <p:cNvPr id="2265" name="Google Shape;2265;p41"/>
              <p:cNvGrpSpPr/>
              <p:nvPr/>
            </p:nvGrpSpPr>
            <p:grpSpPr>
              <a:xfrm>
                <a:off x="3586199" y="2657880"/>
                <a:ext cx="362018" cy="360774"/>
                <a:chOff x="3586199" y="2657880"/>
                <a:chExt cx="362018" cy="360774"/>
              </a:xfrm>
            </p:grpSpPr>
            <p:sp>
              <p:nvSpPr>
                <p:cNvPr id="2266" name="Google Shape;2266;p41"/>
                <p:cNvSpPr/>
                <p:nvPr/>
              </p:nvSpPr>
              <p:spPr>
                <a:xfrm>
                  <a:off x="3586199" y="2818588"/>
                  <a:ext cx="26561" cy="7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3991" extrusionOk="0">
                      <a:moveTo>
                        <a:pt x="601" y="1"/>
                      </a:moveTo>
                      <a:cubicBezTo>
                        <a:pt x="297" y="1"/>
                        <a:pt x="36" y="243"/>
                        <a:pt x="24" y="562"/>
                      </a:cubicBezTo>
                      <a:cubicBezTo>
                        <a:pt x="12" y="752"/>
                        <a:pt x="1" y="955"/>
                        <a:pt x="1" y="1157"/>
                      </a:cubicBezTo>
                      <a:cubicBezTo>
                        <a:pt x="1" y="1955"/>
                        <a:pt x="96" y="2753"/>
                        <a:pt x="286" y="3539"/>
                      </a:cubicBezTo>
                      <a:cubicBezTo>
                        <a:pt x="346" y="3800"/>
                        <a:pt x="584" y="3991"/>
                        <a:pt x="858" y="3991"/>
                      </a:cubicBezTo>
                      <a:cubicBezTo>
                        <a:pt x="905" y="3991"/>
                        <a:pt x="953" y="3979"/>
                        <a:pt x="989" y="3979"/>
                      </a:cubicBezTo>
                      <a:cubicBezTo>
                        <a:pt x="1310" y="3896"/>
                        <a:pt x="1513" y="3574"/>
                        <a:pt x="1429" y="3265"/>
                      </a:cubicBezTo>
                      <a:cubicBezTo>
                        <a:pt x="1275" y="2574"/>
                        <a:pt x="1191" y="1860"/>
                        <a:pt x="1191" y="1157"/>
                      </a:cubicBezTo>
                      <a:cubicBezTo>
                        <a:pt x="1191" y="979"/>
                        <a:pt x="1191" y="800"/>
                        <a:pt x="1203" y="621"/>
                      </a:cubicBezTo>
                      <a:cubicBezTo>
                        <a:pt x="1215" y="300"/>
                        <a:pt x="977" y="26"/>
                        <a:pt x="644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41"/>
                <p:cNvSpPr/>
                <p:nvPr/>
              </p:nvSpPr>
              <p:spPr>
                <a:xfrm>
                  <a:off x="3607720" y="2913749"/>
                  <a:ext cx="53947" cy="59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3392" extrusionOk="0">
                      <a:moveTo>
                        <a:pt x="676" y="0"/>
                      </a:moveTo>
                      <a:cubicBezTo>
                        <a:pt x="575" y="0"/>
                        <a:pt x="473" y="26"/>
                        <a:pt x="382" y="82"/>
                      </a:cubicBezTo>
                      <a:cubicBezTo>
                        <a:pt x="96" y="249"/>
                        <a:pt x="1" y="606"/>
                        <a:pt x="156" y="892"/>
                      </a:cubicBezTo>
                      <a:cubicBezTo>
                        <a:pt x="668" y="1761"/>
                        <a:pt x="1287" y="2547"/>
                        <a:pt x="2013" y="3225"/>
                      </a:cubicBezTo>
                      <a:cubicBezTo>
                        <a:pt x="2132" y="3344"/>
                        <a:pt x="2275" y="3392"/>
                        <a:pt x="2418" y="3392"/>
                      </a:cubicBezTo>
                      <a:cubicBezTo>
                        <a:pt x="2573" y="3392"/>
                        <a:pt x="2739" y="3332"/>
                        <a:pt x="2847" y="3201"/>
                      </a:cubicBezTo>
                      <a:cubicBezTo>
                        <a:pt x="3073" y="2963"/>
                        <a:pt x="3061" y="2594"/>
                        <a:pt x="2823" y="2368"/>
                      </a:cubicBezTo>
                      <a:cubicBezTo>
                        <a:pt x="2180" y="1761"/>
                        <a:pt x="1632" y="1070"/>
                        <a:pt x="1180" y="296"/>
                      </a:cubicBezTo>
                      <a:cubicBezTo>
                        <a:pt x="1076" y="106"/>
                        <a:pt x="878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41"/>
                <p:cNvSpPr/>
                <p:nvPr/>
              </p:nvSpPr>
              <p:spPr>
                <a:xfrm>
                  <a:off x="3653501" y="2668167"/>
                  <a:ext cx="66902" cy="44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1" h="2523" extrusionOk="0">
                      <a:moveTo>
                        <a:pt x="3141" y="1"/>
                      </a:moveTo>
                      <a:cubicBezTo>
                        <a:pt x="3075" y="1"/>
                        <a:pt x="3007" y="12"/>
                        <a:pt x="2941" y="35"/>
                      </a:cubicBezTo>
                      <a:cubicBezTo>
                        <a:pt x="2001" y="380"/>
                        <a:pt x="1120" y="856"/>
                        <a:pt x="322" y="1463"/>
                      </a:cubicBezTo>
                      <a:cubicBezTo>
                        <a:pt x="60" y="1654"/>
                        <a:pt x="0" y="2023"/>
                        <a:pt x="191" y="2285"/>
                      </a:cubicBezTo>
                      <a:cubicBezTo>
                        <a:pt x="310" y="2440"/>
                        <a:pt x="489" y="2523"/>
                        <a:pt x="667" y="2523"/>
                      </a:cubicBezTo>
                      <a:cubicBezTo>
                        <a:pt x="798" y="2523"/>
                        <a:pt x="917" y="2487"/>
                        <a:pt x="1024" y="2404"/>
                      </a:cubicBezTo>
                      <a:cubicBezTo>
                        <a:pt x="1739" y="1868"/>
                        <a:pt x="2513" y="1451"/>
                        <a:pt x="3346" y="1142"/>
                      </a:cubicBezTo>
                      <a:cubicBezTo>
                        <a:pt x="3656" y="1035"/>
                        <a:pt x="3810" y="689"/>
                        <a:pt x="3703" y="392"/>
                      </a:cubicBezTo>
                      <a:cubicBezTo>
                        <a:pt x="3610" y="148"/>
                        <a:pt x="3384" y="1"/>
                        <a:pt x="31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41"/>
                <p:cNvSpPr/>
                <p:nvPr/>
              </p:nvSpPr>
              <p:spPr>
                <a:xfrm>
                  <a:off x="3907648" y="2751725"/>
                  <a:ext cx="38691" cy="67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" h="3859" extrusionOk="0">
                      <a:moveTo>
                        <a:pt x="675" y="0"/>
                      </a:moveTo>
                      <a:cubicBezTo>
                        <a:pt x="587" y="0"/>
                        <a:pt x="499" y="20"/>
                        <a:pt x="417" y="61"/>
                      </a:cubicBezTo>
                      <a:cubicBezTo>
                        <a:pt x="119" y="216"/>
                        <a:pt x="0" y="561"/>
                        <a:pt x="155" y="859"/>
                      </a:cubicBezTo>
                      <a:cubicBezTo>
                        <a:pt x="548" y="1644"/>
                        <a:pt x="834" y="2490"/>
                        <a:pt x="989" y="3371"/>
                      </a:cubicBezTo>
                      <a:cubicBezTo>
                        <a:pt x="1036" y="3657"/>
                        <a:pt x="1286" y="3859"/>
                        <a:pt x="1572" y="3859"/>
                      </a:cubicBezTo>
                      <a:cubicBezTo>
                        <a:pt x="1596" y="3859"/>
                        <a:pt x="1632" y="3847"/>
                        <a:pt x="1667" y="3847"/>
                      </a:cubicBezTo>
                      <a:cubicBezTo>
                        <a:pt x="1989" y="3788"/>
                        <a:pt x="2203" y="3478"/>
                        <a:pt x="2155" y="3157"/>
                      </a:cubicBezTo>
                      <a:cubicBezTo>
                        <a:pt x="1977" y="2168"/>
                        <a:pt x="1655" y="1216"/>
                        <a:pt x="1203" y="323"/>
                      </a:cubicBezTo>
                      <a:cubicBezTo>
                        <a:pt x="1101" y="119"/>
                        <a:pt x="891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41"/>
                <p:cNvSpPr/>
                <p:nvPr/>
              </p:nvSpPr>
              <p:spPr>
                <a:xfrm>
                  <a:off x="3595186" y="2726710"/>
                  <a:ext cx="46837" cy="64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3665" extrusionOk="0">
                      <a:moveTo>
                        <a:pt x="2002" y="1"/>
                      </a:moveTo>
                      <a:cubicBezTo>
                        <a:pt x="1822" y="1"/>
                        <a:pt x="1644" y="81"/>
                        <a:pt x="1525" y="236"/>
                      </a:cubicBezTo>
                      <a:cubicBezTo>
                        <a:pt x="929" y="1045"/>
                        <a:pt x="453" y="1926"/>
                        <a:pt x="108" y="2867"/>
                      </a:cubicBezTo>
                      <a:cubicBezTo>
                        <a:pt x="1" y="3177"/>
                        <a:pt x="155" y="3510"/>
                        <a:pt x="465" y="3629"/>
                      </a:cubicBezTo>
                      <a:cubicBezTo>
                        <a:pt x="524" y="3653"/>
                        <a:pt x="596" y="3665"/>
                        <a:pt x="667" y="3665"/>
                      </a:cubicBezTo>
                      <a:cubicBezTo>
                        <a:pt x="905" y="3665"/>
                        <a:pt x="1132" y="3510"/>
                        <a:pt x="1215" y="3272"/>
                      </a:cubicBezTo>
                      <a:cubicBezTo>
                        <a:pt x="1525" y="2438"/>
                        <a:pt x="1941" y="1653"/>
                        <a:pt x="2477" y="938"/>
                      </a:cubicBezTo>
                      <a:cubicBezTo>
                        <a:pt x="2668" y="676"/>
                        <a:pt x="2620" y="307"/>
                        <a:pt x="2358" y="117"/>
                      </a:cubicBezTo>
                      <a:cubicBezTo>
                        <a:pt x="2251" y="39"/>
                        <a:pt x="2126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41"/>
                <p:cNvSpPr/>
                <p:nvPr/>
              </p:nvSpPr>
              <p:spPr>
                <a:xfrm>
                  <a:off x="3776186" y="2985054"/>
                  <a:ext cx="70448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3" h="1914" extrusionOk="0">
                      <a:moveTo>
                        <a:pt x="3334" y="1"/>
                      </a:moveTo>
                      <a:cubicBezTo>
                        <a:pt x="3259" y="1"/>
                        <a:pt x="3182" y="15"/>
                        <a:pt x="3108" y="44"/>
                      </a:cubicBezTo>
                      <a:cubicBezTo>
                        <a:pt x="2298" y="402"/>
                        <a:pt x="1429" y="628"/>
                        <a:pt x="548" y="735"/>
                      </a:cubicBezTo>
                      <a:cubicBezTo>
                        <a:pt x="227" y="771"/>
                        <a:pt x="0" y="1068"/>
                        <a:pt x="36" y="1390"/>
                      </a:cubicBezTo>
                      <a:cubicBezTo>
                        <a:pt x="72" y="1687"/>
                        <a:pt x="322" y="1914"/>
                        <a:pt x="619" y="1914"/>
                      </a:cubicBezTo>
                      <a:cubicBezTo>
                        <a:pt x="643" y="1914"/>
                        <a:pt x="667" y="1914"/>
                        <a:pt x="691" y="1902"/>
                      </a:cubicBezTo>
                      <a:cubicBezTo>
                        <a:pt x="1679" y="1795"/>
                        <a:pt x="2655" y="1533"/>
                        <a:pt x="3572" y="1140"/>
                      </a:cubicBezTo>
                      <a:cubicBezTo>
                        <a:pt x="3870" y="1009"/>
                        <a:pt x="4013" y="652"/>
                        <a:pt x="3882" y="354"/>
                      </a:cubicBezTo>
                      <a:cubicBezTo>
                        <a:pt x="3783" y="130"/>
                        <a:pt x="3564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41"/>
                <p:cNvSpPr/>
                <p:nvPr/>
              </p:nvSpPr>
              <p:spPr>
                <a:xfrm>
                  <a:off x="3919146" y="2828436"/>
                  <a:ext cx="29071" cy="6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3966" extrusionOk="0">
                      <a:moveTo>
                        <a:pt x="1060" y="1"/>
                      </a:moveTo>
                      <a:cubicBezTo>
                        <a:pt x="738" y="1"/>
                        <a:pt x="465" y="263"/>
                        <a:pt x="465" y="596"/>
                      </a:cubicBezTo>
                      <a:cubicBezTo>
                        <a:pt x="465" y="1477"/>
                        <a:pt x="346" y="2358"/>
                        <a:pt x="95" y="3204"/>
                      </a:cubicBezTo>
                      <a:cubicBezTo>
                        <a:pt x="0" y="3525"/>
                        <a:pt x="179" y="3847"/>
                        <a:pt x="488" y="3942"/>
                      </a:cubicBezTo>
                      <a:cubicBezTo>
                        <a:pt x="548" y="3966"/>
                        <a:pt x="596" y="3966"/>
                        <a:pt x="655" y="3966"/>
                      </a:cubicBezTo>
                      <a:cubicBezTo>
                        <a:pt x="905" y="3966"/>
                        <a:pt x="1143" y="3799"/>
                        <a:pt x="1227" y="3549"/>
                      </a:cubicBezTo>
                      <a:cubicBezTo>
                        <a:pt x="1512" y="2597"/>
                        <a:pt x="1655" y="1596"/>
                        <a:pt x="1655" y="596"/>
                      </a:cubicBezTo>
                      <a:cubicBezTo>
                        <a:pt x="1655" y="263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41"/>
                <p:cNvSpPr/>
                <p:nvPr/>
              </p:nvSpPr>
              <p:spPr>
                <a:xfrm>
                  <a:off x="3865220" y="2922140"/>
                  <a:ext cx="56457" cy="57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3284" extrusionOk="0">
                      <a:moveTo>
                        <a:pt x="2534" y="1"/>
                      </a:moveTo>
                      <a:cubicBezTo>
                        <a:pt x="2345" y="1"/>
                        <a:pt x="2161" y="98"/>
                        <a:pt x="2048" y="271"/>
                      </a:cubicBezTo>
                      <a:cubicBezTo>
                        <a:pt x="1560" y="1009"/>
                        <a:pt x="965" y="1676"/>
                        <a:pt x="286" y="2247"/>
                      </a:cubicBezTo>
                      <a:cubicBezTo>
                        <a:pt x="36" y="2450"/>
                        <a:pt x="0" y="2831"/>
                        <a:pt x="215" y="3081"/>
                      </a:cubicBezTo>
                      <a:cubicBezTo>
                        <a:pt x="334" y="3212"/>
                        <a:pt x="500" y="3283"/>
                        <a:pt x="667" y="3283"/>
                      </a:cubicBezTo>
                      <a:cubicBezTo>
                        <a:pt x="798" y="3283"/>
                        <a:pt x="929" y="3235"/>
                        <a:pt x="1048" y="3152"/>
                      </a:cubicBezTo>
                      <a:cubicBezTo>
                        <a:pt x="1810" y="2497"/>
                        <a:pt x="2477" y="1747"/>
                        <a:pt x="3025" y="914"/>
                      </a:cubicBezTo>
                      <a:cubicBezTo>
                        <a:pt x="3215" y="640"/>
                        <a:pt x="3132" y="283"/>
                        <a:pt x="2858" y="104"/>
                      </a:cubicBezTo>
                      <a:cubicBezTo>
                        <a:pt x="2757" y="34"/>
                        <a:pt x="2645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41"/>
                <p:cNvSpPr/>
                <p:nvPr/>
              </p:nvSpPr>
              <p:spPr>
                <a:xfrm>
                  <a:off x="3746502" y="2657880"/>
                  <a:ext cx="71291" cy="25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1443" extrusionOk="0">
                      <a:moveTo>
                        <a:pt x="1114" y="0"/>
                      </a:moveTo>
                      <a:cubicBezTo>
                        <a:pt x="933" y="0"/>
                        <a:pt x="753" y="5"/>
                        <a:pt x="572" y="13"/>
                      </a:cubicBezTo>
                      <a:cubicBezTo>
                        <a:pt x="251" y="37"/>
                        <a:pt x="1" y="311"/>
                        <a:pt x="13" y="644"/>
                      </a:cubicBezTo>
                      <a:cubicBezTo>
                        <a:pt x="35" y="952"/>
                        <a:pt x="287" y="1194"/>
                        <a:pt x="600" y="1194"/>
                      </a:cubicBezTo>
                      <a:cubicBezTo>
                        <a:pt x="614" y="1194"/>
                        <a:pt x="629" y="1193"/>
                        <a:pt x="644" y="1192"/>
                      </a:cubicBezTo>
                      <a:cubicBezTo>
                        <a:pt x="809" y="1183"/>
                        <a:pt x="973" y="1179"/>
                        <a:pt x="1138" y="1179"/>
                      </a:cubicBezTo>
                      <a:cubicBezTo>
                        <a:pt x="1862" y="1179"/>
                        <a:pt x="2576" y="1263"/>
                        <a:pt x="3275" y="1418"/>
                      </a:cubicBezTo>
                      <a:cubicBezTo>
                        <a:pt x="3323" y="1430"/>
                        <a:pt x="3370" y="1442"/>
                        <a:pt x="3418" y="1442"/>
                      </a:cubicBezTo>
                      <a:cubicBezTo>
                        <a:pt x="3680" y="1442"/>
                        <a:pt x="3918" y="1252"/>
                        <a:pt x="3989" y="990"/>
                      </a:cubicBezTo>
                      <a:cubicBezTo>
                        <a:pt x="4061" y="668"/>
                        <a:pt x="3870" y="347"/>
                        <a:pt x="3549" y="275"/>
                      </a:cubicBezTo>
                      <a:cubicBezTo>
                        <a:pt x="2758" y="90"/>
                        <a:pt x="1936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41"/>
                <p:cNvSpPr/>
                <p:nvPr/>
              </p:nvSpPr>
              <p:spPr>
                <a:xfrm>
                  <a:off x="3678796" y="2980964"/>
                  <a:ext cx="70027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9" h="2064" extrusionOk="0">
                      <a:moveTo>
                        <a:pt x="675" y="0"/>
                      </a:moveTo>
                      <a:cubicBezTo>
                        <a:pt x="462" y="0"/>
                        <a:pt x="255" y="115"/>
                        <a:pt x="155" y="325"/>
                      </a:cubicBezTo>
                      <a:cubicBezTo>
                        <a:pt x="0" y="611"/>
                        <a:pt x="119" y="968"/>
                        <a:pt x="417" y="1111"/>
                      </a:cubicBezTo>
                      <a:cubicBezTo>
                        <a:pt x="1310" y="1563"/>
                        <a:pt x="2262" y="1885"/>
                        <a:pt x="3250" y="2051"/>
                      </a:cubicBezTo>
                      <a:cubicBezTo>
                        <a:pt x="3286" y="2063"/>
                        <a:pt x="3322" y="2063"/>
                        <a:pt x="3358" y="2063"/>
                      </a:cubicBezTo>
                      <a:cubicBezTo>
                        <a:pt x="3631" y="2063"/>
                        <a:pt x="3881" y="1861"/>
                        <a:pt x="3929" y="1575"/>
                      </a:cubicBezTo>
                      <a:cubicBezTo>
                        <a:pt x="3989" y="1254"/>
                        <a:pt x="3774" y="944"/>
                        <a:pt x="3453" y="896"/>
                      </a:cubicBezTo>
                      <a:cubicBezTo>
                        <a:pt x="2584" y="742"/>
                        <a:pt x="1738" y="456"/>
                        <a:pt x="941" y="63"/>
                      </a:cubicBezTo>
                      <a:cubicBezTo>
                        <a:pt x="856" y="21"/>
                        <a:pt x="76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41"/>
                <p:cNvSpPr/>
                <p:nvPr/>
              </p:nvSpPr>
              <p:spPr>
                <a:xfrm>
                  <a:off x="3840557" y="2680630"/>
                  <a:ext cx="62092" cy="51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2933" extrusionOk="0">
                      <a:moveTo>
                        <a:pt x="681" y="1"/>
                      </a:moveTo>
                      <a:cubicBezTo>
                        <a:pt x="474" y="1"/>
                        <a:pt x="268" y="107"/>
                        <a:pt x="155" y="301"/>
                      </a:cubicBezTo>
                      <a:cubicBezTo>
                        <a:pt x="0" y="575"/>
                        <a:pt x="96" y="944"/>
                        <a:pt x="381" y="1099"/>
                      </a:cubicBezTo>
                      <a:cubicBezTo>
                        <a:pt x="1143" y="1551"/>
                        <a:pt x="1846" y="2099"/>
                        <a:pt x="2453" y="2742"/>
                      </a:cubicBezTo>
                      <a:cubicBezTo>
                        <a:pt x="2572" y="2861"/>
                        <a:pt x="2727" y="2932"/>
                        <a:pt x="2882" y="2932"/>
                      </a:cubicBezTo>
                      <a:cubicBezTo>
                        <a:pt x="3025" y="2932"/>
                        <a:pt x="3179" y="2873"/>
                        <a:pt x="3287" y="2765"/>
                      </a:cubicBezTo>
                      <a:cubicBezTo>
                        <a:pt x="3525" y="2539"/>
                        <a:pt x="3537" y="2170"/>
                        <a:pt x="3310" y="1932"/>
                      </a:cubicBezTo>
                      <a:cubicBezTo>
                        <a:pt x="2620" y="1206"/>
                        <a:pt x="1834" y="575"/>
                        <a:pt x="965" y="75"/>
                      </a:cubicBezTo>
                      <a:cubicBezTo>
                        <a:pt x="877" y="25"/>
                        <a:pt x="779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77" name="Google Shape;2277;p41"/>
              <p:cNvSpPr/>
              <p:nvPr/>
            </p:nvSpPr>
            <p:spPr>
              <a:xfrm>
                <a:off x="3656432" y="2727921"/>
                <a:ext cx="221562" cy="221772"/>
              </a:xfrm>
              <a:custGeom>
                <a:avLst/>
                <a:gdLst/>
                <a:ahLst/>
                <a:cxnLst/>
                <a:rect l="l" t="t" r="r" b="b"/>
                <a:pathLst>
                  <a:path w="12621" h="12633" extrusionOk="0">
                    <a:moveTo>
                      <a:pt x="6310" y="0"/>
                    </a:moveTo>
                    <a:cubicBezTo>
                      <a:pt x="2822" y="0"/>
                      <a:pt x="0" y="2834"/>
                      <a:pt x="0" y="6322"/>
                    </a:cubicBezTo>
                    <a:cubicBezTo>
                      <a:pt x="0" y="9799"/>
                      <a:pt x="2822" y="12633"/>
                      <a:pt x="6310" y="12633"/>
                    </a:cubicBezTo>
                    <a:cubicBezTo>
                      <a:pt x="9799" y="12633"/>
                      <a:pt x="12621" y="9799"/>
                      <a:pt x="12621" y="6322"/>
                    </a:cubicBezTo>
                    <a:cubicBezTo>
                      <a:pt x="12621" y="2834"/>
                      <a:pt x="9799" y="0"/>
                      <a:pt x="631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8" name="Google Shape;2278;p41"/>
            <p:cNvSpPr txBox="1"/>
            <p:nvPr/>
          </p:nvSpPr>
          <p:spPr>
            <a:xfrm>
              <a:off x="2024875" y="296568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79" name="Google Shape;2279;p41"/>
          <p:cNvGrpSpPr/>
          <p:nvPr/>
        </p:nvGrpSpPr>
        <p:grpSpPr>
          <a:xfrm>
            <a:off x="2767075" y="2185475"/>
            <a:ext cx="1708641" cy="429600"/>
            <a:chOff x="2767075" y="2185475"/>
            <a:chExt cx="1708641" cy="429600"/>
          </a:xfrm>
        </p:grpSpPr>
        <p:grpSp>
          <p:nvGrpSpPr>
            <p:cNvPr id="2280" name="Google Shape;2280;p41"/>
            <p:cNvGrpSpPr/>
            <p:nvPr/>
          </p:nvGrpSpPr>
          <p:grpSpPr>
            <a:xfrm>
              <a:off x="4113715" y="2219897"/>
              <a:ext cx="362001" cy="360757"/>
              <a:chOff x="4329840" y="1877687"/>
              <a:chExt cx="362001" cy="360757"/>
            </a:xfrm>
          </p:grpSpPr>
          <p:sp>
            <p:nvSpPr>
              <p:cNvPr id="2281" name="Google Shape;2281;p41"/>
              <p:cNvSpPr/>
              <p:nvPr/>
            </p:nvSpPr>
            <p:spPr>
              <a:xfrm>
                <a:off x="4400056" y="1947921"/>
                <a:ext cx="221579" cy="221562"/>
              </a:xfrm>
              <a:custGeom>
                <a:avLst/>
                <a:gdLst/>
                <a:ahLst/>
                <a:cxnLst/>
                <a:rect l="l" t="t" r="r" b="b"/>
                <a:pathLst>
                  <a:path w="12622" h="12621" extrusionOk="0">
                    <a:moveTo>
                      <a:pt x="6311" y="0"/>
                    </a:moveTo>
                    <a:cubicBezTo>
                      <a:pt x="2822" y="0"/>
                      <a:pt x="1" y="2822"/>
                      <a:pt x="1" y="6310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21" y="9799"/>
                      <a:pt x="12621" y="6310"/>
                    </a:cubicBezTo>
                    <a:cubicBezTo>
                      <a:pt x="12621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2" name="Google Shape;2282;p41"/>
              <p:cNvGrpSpPr/>
              <p:nvPr/>
            </p:nvGrpSpPr>
            <p:grpSpPr>
              <a:xfrm>
                <a:off x="4329840" y="1877687"/>
                <a:ext cx="362001" cy="360757"/>
                <a:chOff x="4329840" y="1877687"/>
                <a:chExt cx="362001" cy="360757"/>
              </a:xfrm>
            </p:grpSpPr>
            <p:sp>
              <p:nvSpPr>
                <p:cNvPr id="2283" name="Google Shape;2283;p41"/>
                <p:cNvSpPr/>
                <p:nvPr/>
              </p:nvSpPr>
              <p:spPr>
                <a:xfrm>
                  <a:off x="4329840" y="2038588"/>
                  <a:ext cx="26350" cy="69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3980" extrusionOk="0">
                      <a:moveTo>
                        <a:pt x="601" y="1"/>
                      </a:moveTo>
                      <a:cubicBezTo>
                        <a:pt x="297" y="1"/>
                        <a:pt x="35" y="243"/>
                        <a:pt x="24" y="550"/>
                      </a:cubicBezTo>
                      <a:cubicBezTo>
                        <a:pt x="12" y="752"/>
                        <a:pt x="0" y="955"/>
                        <a:pt x="0" y="1145"/>
                      </a:cubicBezTo>
                      <a:cubicBezTo>
                        <a:pt x="0" y="1955"/>
                        <a:pt x="95" y="2753"/>
                        <a:pt x="286" y="3527"/>
                      </a:cubicBezTo>
                      <a:cubicBezTo>
                        <a:pt x="345" y="3800"/>
                        <a:pt x="583" y="3979"/>
                        <a:pt x="857" y="3979"/>
                      </a:cubicBezTo>
                      <a:cubicBezTo>
                        <a:pt x="905" y="3979"/>
                        <a:pt x="941" y="3979"/>
                        <a:pt x="988" y="3967"/>
                      </a:cubicBezTo>
                      <a:cubicBezTo>
                        <a:pt x="1310" y="3896"/>
                        <a:pt x="1500" y="3574"/>
                        <a:pt x="1429" y="3253"/>
                      </a:cubicBezTo>
                      <a:cubicBezTo>
                        <a:pt x="1262" y="2574"/>
                        <a:pt x="1191" y="1860"/>
                        <a:pt x="1191" y="1145"/>
                      </a:cubicBezTo>
                      <a:cubicBezTo>
                        <a:pt x="1191" y="967"/>
                        <a:pt x="1191" y="800"/>
                        <a:pt x="1203" y="621"/>
                      </a:cubicBezTo>
                      <a:cubicBezTo>
                        <a:pt x="1214" y="300"/>
                        <a:pt x="964" y="14"/>
                        <a:pt x="643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>
                  <a:off x="4351361" y="2133732"/>
                  <a:ext cx="53947" cy="59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3393" extrusionOk="0">
                      <a:moveTo>
                        <a:pt x="669" y="1"/>
                      </a:moveTo>
                      <a:cubicBezTo>
                        <a:pt x="568" y="1"/>
                        <a:pt x="465" y="27"/>
                        <a:pt x="369" y="83"/>
                      </a:cubicBezTo>
                      <a:cubicBezTo>
                        <a:pt x="96" y="238"/>
                        <a:pt x="0" y="607"/>
                        <a:pt x="155" y="881"/>
                      </a:cubicBezTo>
                      <a:cubicBezTo>
                        <a:pt x="655" y="1750"/>
                        <a:pt x="1286" y="2536"/>
                        <a:pt x="2013" y="3226"/>
                      </a:cubicBezTo>
                      <a:cubicBezTo>
                        <a:pt x="2132" y="3333"/>
                        <a:pt x="2274" y="3393"/>
                        <a:pt x="2417" y="3393"/>
                      </a:cubicBezTo>
                      <a:cubicBezTo>
                        <a:pt x="2572" y="3393"/>
                        <a:pt x="2739" y="3322"/>
                        <a:pt x="2846" y="3202"/>
                      </a:cubicBezTo>
                      <a:cubicBezTo>
                        <a:pt x="3072" y="2964"/>
                        <a:pt x="3060" y="2595"/>
                        <a:pt x="2822" y="2369"/>
                      </a:cubicBezTo>
                      <a:cubicBezTo>
                        <a:pt x="2179" y="1762"/>
                        <a:pt x="1632" y="1059"/>
                        <a:pt x="1179" y="297"/>
                      </a:cubicBezTo>
                      <a:cubicBezTo>
                        <a:pt x="1068" y="107"/>
                        <a:pt x="872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>
                  <a:off x="4397124" y="1888079"/>
                  <a:ext cx="66902" cy="44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1" h="2528" extrusionOk="0">
                      <a:moveTo>
                        <a:pt x="3148" y="1"/>
                      </a:moveTo>
                      <a:cubicBezTo>
                        <a:pt x="3080" y="1"/>
                        <a:pt x="3010" y="13"/>
                        <a:pt x="2942" y="40"/>
                      </a:cubicBezTo>
                      <a:cubicBezTo>
                        <a:pt x="2001" y="385"/>
                        <a:pt x="1120" y="861"/>
                        <a:pt x="310" y="1456"/>
                      </a:cubicBezTo>
                      <a:cubicBezTo>
                        <a:pt x="48" y="1659"/>
                        <a:pt x="1" y="2028"/>
                        <a:pt x="191" y="2290"/>
                      </a:cubicBezTo>
                      <a:cubicBezTo>
                        <a:pt x="310" y="2445"/>
                        <a:pt x="489" y="2528"/>
                        <a:pt x="668" y="2528"/>
                      </a:cubicBezTo>
                      <a:cubicBezTo>
                        <a:pt x="787" y="2528"/>
                        <a:pt x="918" y="2480"/>
                        <a:pt x="1025" y="2409"/>
                      </a:cubicBezTo>
                      <a:cubicBezTo>
                        <a:pt x="1739" y="1873"/>
                        <a:pt x="2513" y="1445"/>
                        <a:pt x="3346" y="1147"/>
                      </a:cubicBezTo>
                      <a:cubicBezTo>
                        <a:pt x="3656" y="1040"/>
                        <a:pt x="3811" y="694"/>
                        <a:pt x="3704" y="385"/>
                      </a:cubicBezTo>
                      <a:cubicBezTo>
                        <a:pt x="3611" y="153"/>
                        <a:pt x="3388" y="1"/>
                        <a:pt x="3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>
                  <a:off x="4338810" y="1946587"/>
                  <a:ext cx="46837" cy="64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3660" extrusionOk="0">
                      <a:moveTo>
                        <a:pt x="2014" y="0"/>
                      </a:moveTo>
                      <a:cubicBezTo>
                        <a:pt x="1830" y="0"/>
                        <a:pt x="1647" y="84"/>
                        <a:pt x="1525" y="243"/>
                      </a:cubicBezTo>
                      <a:cubicBezTo>
                        <a:pt x="930" y="1040"/>
                        <a:pt x="453" y="1933"/>
                        <a:pt x="108" y="2874"/>
                      </a:cubicBezTo>
                      <a:cubicBezTo>
                        <a:pt x="1" y="3172"/>
                        <a:pt x="156" y="3517"/>
                        <a:pt x="465" y="3624"/>
                      </a:cubicBezTo>
                      <a:cubicBezTo>
                        <a:pt x="525" y="3648"/>
                        <a:pt x="596" y="3660"/>
                        <a:pt x="668" y="3660"/>
                      </a:cubicBezTo>
                      <a:cubicBezTo>
                        <a:pt x="906" y="3660"/>
                        <a:pt x="1132" y="3517"/>
                        <a:pt x="1215" y="3267"/>
                      </a:cubicBezTo>
                      <a:cubicBezTo>
                        <a:pt x="1525" y="2445"/>
                        <a:pt x="1942" y="1660"/>
                        <a:pt x="2477" y="945"/>
                      </a:cubicBezTo>
                      <a:cubicBezTo>
                        <a:pt x="2668" y="683"/>
                        <a:pt x="2620" y="314"/>
                        <a:pt x="2358" y="112"/>
                      </a:cubicBezTo>
                      <a:cubicBezTo>
                        <a:pt x="2255" y="36"/>
                        <a:pt x="2134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>
                  <a:off x="4651272" y="1971584"/>
                  <a:ext cx="38691" cy="67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" h="3856" extrusionOk="0">
                      <a:moveTo>
                        <a:pt x="685" y="1"/>
                      </a:moveTo>
                      <a:cubicBezTo>
                        <a:pt x="594" y="1"/>
                        <a:pt x="503" y="23"/>
                        <a:pt x="418" y="69"/>
                      </a:cubicBezTo>
                      <a:cubicBezTo>
                        <a:pt x="120" y="212"/>
                        <a:pt x="1" y="569"/>
                        <a:pt x="156" y="855"/>
                      </a:cubicBezTo>
                      <a:cubicBezTo>
                        <a:pt x="549" y="1652"/>
                        <a:pt x="834" y="2498"/>
                        <a:pt x="989" y="3367"/>
                      </a:cubicBezTo>
                      <a:cubicBezTo>
                        <a:pt x="1037" y="3653"/>
                        <a:pt x="1287" y="3855"/>
                        <a:pt x="1572" y="3855"/>
                      </a:cubicBezTo>
                      <a:cubicBezTo>
                        <a:pt x="1596" y="3855"/>
                        <a:pt x="1632" y="3855"/>
                        <a:pt x="1668" y="3843"/>
                      </a:cubicBezTo>
                      <a:cubicBezTo>
                        <a:pt x="1989" y="3796"/>
                        <a:pt x="2203" y="3486"/>
                        <a:pt x="2144" y="3164"/>
                      </a:cubicBezTo>
                      <a:cubicBezTo>
                        <a:pt x="1977" y="2176"/>
                        <a:pt x="1656" y="1224"/>
                        <a:pt x="1203" y="331"/>
                      </a:cubicBezTo>
                      <a:cubicBezTo>
                        <a:pt x="1103" y="122"/>
                        <a:pt x="897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>
                  <a:off x="4662769" y="2048436"/>
                  <a:ext cx="29071" cy="69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3966" extrusionOk="0">
                      <a:moveTo>
                        <a:pt x="1060" y="1"/>
                      </a:moveTo>
                      <a:cubicBezTo>
                        <a:pt x="739" y="1"/>
                        <a:pt x="465" y="263"/>
                        <a:pt x="465" y="584"/>
                      </a:cubicBezTo>
                      <a:cubicBezTo>
                        <a:pt x="465" y="1477"/>
                        <a:pt x="346" y="2358"/>
                        <a:pt x="84" y="3204"/>
                      </a:cubicBezTo>
                      <a:cubicBezTo>
                        <a:pt x="1" y="3513"/>
                        <a:pt x="167" y="3847"/>
                        <a:pt x="489" y="3942"/>
                      </a:cubicBezTo>
                      <a:cubicBezTo>
                        <a:pt x="536" y="3954"/>
                        <a:pt x="596" y="3966"/>
                        <a:pt x="656" y="3966"/>
                      </a:cubicBezTo>
                      <a:cubicBezTo>
                        <a:pt x="906" y="3966"/>
                        <a:pt x="1144" y="3799"/>
                        <a:pt x="1215" y="3537"/>
                      </a:cubicBezTo>
                      <a:cubicBezTo>
                        <a:pt x="1501" y="2585"/>
                        <a:pt x="1656" y="1596"/>
                        <a:pt x="1656" y="584"/>
                      </a:cubicBezTo>
                      <a:cubicBezTo>
                        <a:pt x="1656" y="263"/>
                        <a:pt x="1382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>
                  <a:off x="4422420" y="2200788"/>
                  <a:ext cx="70044" cy="3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074" extrusionOk="0">
                      <a:moveTo>
                        <a:pt x="683" y="1"/>
                      </a:moveTo>
                      <a:cubicBezTo>
                        <a:pt x="467" y="1"/>
                        <a:pt x="257" y="120"/>
                        <a:pt x="155" y="323"/>
                      </a:cubicBezTo>
                      <a:cubicBezTo>
                        <a:pt x="0" y="621"/>
                        <a:pt x="120" y="978"/>
                        <a:pt x="417" y="1121"/>
                      </a:cubicBezTo>
                      <a:cubicBezTo>
                        <a:pt x="1310" y="1573"/>
                        <a:pt x="2263" y="1883"/>
                        <a:pt x="3251" y="2061"/>
                      </a:cubicBezTo>
                      <a:cubicBezTo>
                        <a:pt x="3287" y="2061"/>
                        <a:pt x="3322" y="2073"/>
                        <a:pt x="3358" y="2073"/>
                      </a:cubicBezTo>
                      <a:cubicBezTo>
                        <a:pt x="3632" y="2073"/>
                        <a:pt x="3882" y="1871"/>
                        <a:pt x="3930" y="1573"/>
                      </a:cubicBezTo>
                      <a:cubicBezTo>
                        <a:pt x="3989" y="1252"/>
                        <a:pt x="3775" y="954"/>
                        <a:pt x="3453" y="895"/>
                      </a:cubicBezTo>
                      <a:cubicBezTo>
                        <a:pt x="2584" y="740"/>
                        <a:pt x="1739" y="466"/>
                        <a:pt x="941" y="61"/>
                      </a:cubicBezTo>
                      <a:cubicBezTo>
                        <a:pt x="859" y="20"/>
                        <a:pt x="77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>
                  <a:off x="4584180" y="1900490"/>
                  <a:ext cx="62110" cy="5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8" h="2929" extrusionOk="0">
                      <a:moveTo>
                        <a:pt x="665" y="1"/>
                      </a:moveTo>
                      <a:cubicBezTo>
                        <a:pt x="463" y="1"/>
                        <a:pt x="267" y="106"/>
                        <a:pt x="156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7" y="2928"/>
                        <a:pt x="2882" y="2928"/>
                      </a:cubicBezTo>
                      <a:cubicBezTo>
                        <a:pt x="3025" y="2928"/>
                        <a:pt x="3168" y="2881"/>
                        <a:pt x="3287" y="2773"/>
                      </a:cubicBezTo>
                      <a:cubicBezTo>
                        <a:pt x="3525" y="2547"/>
                        <a:pt x="3537" y="2166"/>
                        <a:pt x="3311" y="1928"/>
                      </a:cubicBezTo>
                      <a:cubicBezTo>
                        <a:pt x="2620" y="1202"/>
                        <a:pt x="1834" y="583"/>
                        <a:pt x="965" y="83"/>
                      </a:cubicBezTo>
                      <a:cubicBezTo>
                        <a:pt x="870" y="27"/>
                        <a:pt x="767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>
                  <a:off x="4608844" y="2142035"/>
                  <a:ext cx="56246" cy="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4" h="3290" extrusionOk="0">
                      <a:moveTo>
                        <a:pt x="2533" y="0"/>
                      </a:moveTo>
                      <a:cubicBezTo>
                        <a:pt x="2343" y="0"/>
                        <a:pt x="2157" y="92"/>
                        <a:pt x="2037" y="265"/>
                      </a:cubicBezTo>
                      <a:cubicBezTo>
                        <a:pt x="1549" y="1003"/>
                        <a:pt x="965" y="1670"/>
                        <a:pt x="287" y="2241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22" y="3218"/>
                        <a:pt x="489" y="3289"/>
                        <a:pt x="668" y="3289"/>
                      </a:cubicBezTo>
                      <a:cubicBezTo>
                        <a:pt x="799" y="3289"/>
                        <a:pt x="930" y="3241"/>
                        <a:pt x="1037" y="3146"/>
                      </a:cubicBezTo>
                      <a:cubicBezTo>
                        <a:pt x="1811" y="2503"/>
                        <a:pt x="2477" y="1753"/>
                        <a:pt x="3025" y="920"/>
                      </a:cubicBezTo>
                      <a:cubicBezTo>
                        <a:pt x="3204" y="646"/>
                        <a:pt x="3132" y="277"/>
                        <a:pt x="2858" y="98"/>
                      </a:cubicBezTo>
                      <a:cubicBezTo>
                        <a:pt x="2757" y="32"/>
                        <a:pt x="2644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>
                  <a:off x="4519599" y="2204966"/>
                  <a:ext cx="70676" cy="3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1907" extrusionOk="0">
                      <a:moveTo>
                        <a:pt x="3351" y="1"/>
                      </a:moveTo>
                      <a:cubicBezTo>
                        <a:pt x="3274" y="1"/>
                        <a:pt x="3196" y="16"/>
                        <a:pt x="3120" y="49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39" y="776"/>
                        <a:pt x="1" y="1061"/>
                        <a:pt x="49" y="1383"/>
                      </a:cubicBezTo>
                      <a:cubicBezTo>
                        <a:pt x="84" y="1692"/>
                        <a:pt x="334" y="1907"/>
                        <a:pt x="632" y="1907"/>
                      </a:cubicBezTo>
                      <a:lnTo>
                        <a:pt x="703" y="1907"/>
                      </a:lnTo>
                      <a:cubicBezTo>
                        <a:pt x="1692" y="1788"/>
                        <a:pt x="2668" y="1526"/>
                        <a:pt x="3585" y="1133"/>
                      </a:cubicBezTo>
                      <a:cubicBezTo>
                        <a:pt x="3882" y="1002"/>
                        <a:pt x="4025" y="657"/>
                        <a:pt x="3894" y="359"/>
                      </a:cubicBezTo>
                      <a:cubicBezTo>
                        <a:pt x="3796" y="137"/>
                        <a:pt x="3579" y="1"/>
                        <a:pt x="33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>
                  <a:off x="4490143" y="1877687"/>
                  <a:ext cx="71291" cy="25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1442" extrusionOk="0">
                      <a:moveTo>
                        <a:pt x="1179" y="1"/>
                      </a:moveTo>
                      <a:cubicBezTo>
                        <a:pt x="976" y="1"/>
                        <a:pt x="774" y="12"/>
                        <a:pt x="572" y="24"/>
                      </a:cubicBezTo>
                      <a:cubicBezTo>
                        <a:pt x="250" y="48"/>
                        <a:pt x="0" y="322"/>
                        <a:pt x="12" y="643"/>
                      </a:cubicBezTo>
                      <a:cubicBezTo>
                        <a:pt x="35" y="969"/>
                        <a:pt x="297" y="1203"/>
                        <a:pt x="619" y="1203"/>
                      </a:cubicBezTo>
                      <a:cubicBezTo>
                        <a:pt x="627" y="1203"/>
                        <a:pt x="635" y="1203"/>
                        <a:pt x="643" y="1203"/>
                      </a:cubicBezTo>
                      <a:cubicBezTo>
                        <a:pt x="822" y="1191"/>
                        <a:pt x="1000" y="1191"/>
                        <a:pt x="1179" y="1191"/>
                      </a:cubicBezTo>
                      <a:cubicBezTo>
                        <a:pt x="1881" y="1191"/>
                        <a:pt x="2596" y="1275"/>
                        <a:pt x="3274" y="1429"/>
                      </a:cubicBezTo>
                      <a:cubicBezTo>
                        <a:pt x="3322" y="1441"/>
                        <a:pt x="3370" y="1441"/>
                        <a:pt x="3405" y="1441"/>
                      </a:cubicBezTo>
                      <a:cubicBezTo>
                        <a:pt x="3679" y="1441"/>
                        <a:pt x="3917" y="1263"/>
                        <a:pt x="3989" y="989"/>
                      </a:cubicBezTo>
                      <a:cubicBezTo>
                        <a:pt x="4060" y="667"/>
                        <a:pt x="3858" y="358"/>
                        <a:pt x="3548" y="274"/>
                      </a:cubicBezTo>
                      <a:cubicBezTo>
                        <a:pt x="2774" y="96"/>
                        <a:pt x="1977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94" name="Google Shape;2294;p41"/>
            <p:cNvSpPr txBox="1"/>
            <p:nvPr/>
          </p:nvSpPr>
          <p:spPr>
            <a:xfrm>
              <a:off x="2767075" y="2185475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95" name="Google Shape;2295;p41"/>
          <p:cNvGrpSpPr/>
          <p:nvPr/>
        </p:nvGrpSpPr>
        <p:grpSpPr>
          <a:xfrm>
            <a:off x="5841897" y="1738438"/>
            <a:ext cx="2171578" cy="734975"/>
            <a:chOff x="5841897" y="1738438"/>
            <a:chExt cx="2171578" cy="734975"/>
          </a:xfrm>
        </p:grpSpPr>
        <p:grpSp>
          <p:nvGrpSpPr>
            <p:cNvPr id="2296" name="Google Shape;2296;p41"/>
            <p:cNvGrpSpPr/>
            <p:nvPr/>
          </p:nvGrpSpPr>
          <p:grpSpPr>
            <a:xfrm>
              <a:off x="5841897" y="1738438"/>
              <a:ext cx="992630" cy="734975"/>
              <a:chOff x="5862447" y="1396213"/>
              <a:chExt cx="992630" cy="734975"/>
            </a:xfrm>
          </p:grpSpPr>
          <p:sp>
            <p:nvSpPr>
              <p:cNvPr id="2297" name="Google Shape;2297;p41"/>
              <p:cNvSpPr/>
              <p:nvPr/>
            </p:nvSpPr>
            <p:spPr>
              <a:xfrm>
                <a:off x="6199572" y="1449015"/>
                <a:ext cx="582124" cy="616198"/>
              </a:xfrm>
              <a:custGeom>
                <a:avLst/>
                <a:gdLst/>
                <a:ahLst/>
                <a:cxnLst/>
                <a:rect l="l" t="t" r="r" b="b"/>
                <a:pathLst>
                  <a:path w="33160" h="35101" extrusionOk="0">
                    <a:moveTo>
                      <a:pt x="33159" y="1"/>
                    </a:moveTo>
                    <a:lnTo>
                      <a:pt x="33159" y="1"/>
                    </a:lnTo>
                    <a:cubicBezTo>
                      <a:pt x="31552" y="894"/>
                      <a:pt x="29956" y="1787"/>
                      <a:pt x="28373" y="2715"/>
                    </a:cubicBezTo>
                    <a:cubicBezTo>
                      <a:pt x="23265" y="5692"/>
                      <a:pt x="18312" y="8919"/>
                      <a:pt x="13526" y="12383"/>
                    </a:cubicBezTo>
                    <a:cubicBezTo>
                      <a:pt x="8847" y="15777"/>
                      <a:pt x="4334" y="19408"/>
                      <a:pt x="0" y="23242"/>
                    </a:cubicBezTo>
                    <a:cubicBezTo>
                      <a:pt x="655" y="27183"/>
                      <a:pt x="1179" y="31148"/>
                      <a:pt x="1751" y="35100"/>
                    </a:cubicBezTo>
                    <a:cubicBezTo>
                      <a:pt x="1965" y="33969"/>
                      <a:pt x="2191" y="32826"/>
                      <a:pt x="2417" y="31695"/>
                    </a:cubicBezTo>
                    <a:cubicBezTo>
                      <a:pt x="2620" y="30707"/>
                      <a:pt x="2822" y="29707"/>
                      <a:pt x="3025" y="28719"/>
                    </a:cubicBezTo>
                    <a:cubicBezTo>
                      <a:pt x="3203" y="27838"/>
                      <a:pt x="3406" y="26957"/>
                      <a:pt x="3810" y="26147"/>
                    </a:cubicBezTo>
                    <a:cubicBezTo>
                      <a:pt x="4525" y="24682"/>
                      <a:pt x="5989" y="23647"/>
                      <a:pt x="7192" y="22611"/>
                    </a:cubicBezTo>
                    <a:cubicBezTo>
                      <a:pt x="8609" y="21384"/>
                      <a:pt x="10013" y="20170"/>
                      <a:pt x="11430" y="18956"/>
                    </a:cubicBezTo>
                    <a:cubicBezTo>
                      <a:pt x="14216" y="16551"/>
                      <a:pt x="16991" y="14145"/>
                      <a:pt x="19765" y="11729"/>
                    </a:cubicBezTo>
                    <a:cubicBezTo>
                      <a:pt x="24241" y="7847"/>
                      <a:pt x="28694" y="3918"/>
                      <a:pt x="33159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6240121" y="1905282"/>
                <a:ext cx="173917" cy="198986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11335" extrusionOk="0">
                    <a:moveTo>
                      <a:pt x="2846" y="0"/>
                    </a:moveTo>
                    <a:cubicBezTo>
                      <a:pt x="2524" y="488"/>
                      <a:pt x="2274" y="1024"/>
                      <a:pt x="2108" y="1596"/>
                    </a:cubicBezTo>
                    <a:cubicBezTo>
                      <a:pt x="1869" y="2405"/>
                      <a:pt x="1715" y="3251"/>
                      <a:pt x="1548" y="4084"/>
                    </a:cubicBezTo>
                    <a:cubicBezTo>
                      <a:pt x="1357" y="4965"/>
                      <a:pt x="1179" y="5858"/>
                      <a:pt x="1000" y="6739"/>
                    </a:cubicBezTo>
                    <a:cubicBezTo>
                      <a:pt x="667" y="8263"/>
                      <a:pt x="334" y="9799"/>
                      <a:pt x="0" y="11335"/>
                    </a:cubicBezTo>
                    <a:cubicBezTo>
                      <a:pt x="524" y="10859"/>
                      <a:pt x="1060" y="10370"/>
                      <a:pt x="1584" y="9894"/>
                    </a:cubicBezTo>
                    <a:cubicBezTo>
                      <a:pt x="1738" y="9739"/>
                      <a:pt x="1893" y="9573"/>
                      <a:pt x="2048" y="9418"/>
                    </a:cubicBezTo>
                    <a:cubicBezTo>
                      <a:pt x="2965" y="8501"/>
                      <a:pt x="3893" y="7596"/>
                      <a:pt x="4834" y="6703"/>
                    </a:cubicBezTo>
                    <a:cubicBezTo>
                      <a:pt x="5787" y="5798"/>
                      <a:pt x="6751" y="4894"/>
                      <a:pt x="7727" y="4013"/>
                    </a:cubicBezTo>
                    <a:cubicBezTo>
                      <a:pt x="8192" y="3596"/>
                      <a:pt x="8656" y="3179"/>
                      <a:pt x="9132" y="2762"/>
                    </a:cubicBezTo>
                    <a:cubicBezTo>
                      <a:pt x="9382" y="2548"/>
                      <a:pt x="9644" y="2298"/>
                      <a:pt x="9906" y="2072"/>
                    </a:cubicBezTo>
                    <a:cubicBezTo>
                      <a:pt x="7537" y="1465"/>
                      <a:pt x="5156" y="822"/>
                      <a:pt x="2846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5862447" y="1396213"/>
                <a:ext cx="992630" cy="734975"/>
              </a:xfrm>
              <a:custGeom>
                <a:avLst/>
                <a:gdLst/>
                <a:ahLst/>
                <a:cxnLst/>
                <a:rect l="l" t="t" r="r" b="b"/>
                <a:pathLst>
                  <a:path w="56544" h="41867" extrusionOk="0">
                    <a:moveTo>
                      <a:pt x="47149" y="4819"/>
                    </a:moveTo>
                    <a:lnTo>
                      <a:pt x="47149" y="4819"/>
                    </a:lnTo>
                    <a:cubicBezTo>
                      <a:pt x="44839" y="6152"/>
                      <a:pt x="42565" y="7545"/>
                      <a:pt x="40315" y="8986"/>
                    </a:cubicBezTo>
                    <a:cubicBezTo>
                      <a:pt x="35350" y="12189"/>
                      <a:pt x="30528" y="15606"/>
                      <a:pt x="25885" y="19273"/>
                    </a:cubicBezTo>
                    <a:cubicBezTo>
                      <a:pt x="23349" y="21273"/>
                      <a:pt x="20860" y="23345"/>
                      <a:pt x="18443" y="25476"/>
                    </a:cubicBezTo>
                    <a:cubicBezTo>
                      <a:pt x="13597" y="23571"/>
                      <a:pt x="8716" y="21606"/>
                      <a:pt x="4323" y="18785"/>
                    </a:cubicBezTo>
                    <a:cubicBezTo>
                      <a:pt x="3561" y="18296"/>
                      <a:pt x="2846" y="17773"/>
                      <a:pt x="2132" y="17237"/>
                    </a:cubicBezTo>
                    <a:cubicBezTo>
                      <a:pt x="9156" y="16296"/>
                      <a:pt x="16110" y="15010"/>
                      <a:pt x="22956" y="13177"/>
                    </a:cubicBezTo>
                    <a:cubicBezTo>
                      <a:pt x="30147" y="11236"/>
                      <a:pt x="37196" y="8795"/>
                      <a:pt x="44101" y="6033"/>
                    </a:cubicBezTo>
                    <a:cubicBezTo>
                      <a:pt x="45113" y="5640"/>
                      <a:pt x="46137" y="5235"/>
                      <a:pt x="47149" y="4819"/>
                    </a:cubicBezTo>
                    <a:close/>
                    <a:moveTo>
                      <a:pt x="53722" y="2914"/>
                    </a:moveTo>
                    <a:lnTo>
                      <a:pt x="53722" y="2914"/>
                    </a:lnTo>
                    <a:cubicBezTo>
                      <a:pt x="51745" y="5831"/>
                      <a:pt x="50054" y="8938"/>
                      <a:pt x="48673" y="12200"/>
                    </a:cubicBezTo>
                    <a:cubicBezTo>
                      <a:pt x="46887" y="16403"/>
                      <a:pt x="45625" y="20821"/>
                      <a:pt x="44851" y="25321"/>
                    </a:cubicBezTo>
                    <a:cubicBezTo>
                      <a:pt x="44435" y="27738"/>
                      <a:pt x="44161" y="30167"/>
                      <a:pt x="44006" y="32608"/>
                    </a:cubicBezTo>
                    <a:cubicBezTo>
                      <a:pt x="38827" y="31750"/>
                      <a:pt x="33707" y="30643"/>
                      <a:pt x="28623" y="29322"/>
                    </a:cubicBezTo>
                    <a:cubicBezTo>
                      <a:pt x="27373" y="29000"/>
                      <a:pt x="26123" y="28655"/>
                      <a:pt x="24873" y="28333"/>
                    </a:cubicBezTo>
                    <a:cubicBezTo>
                      <a:pt x="25313" y="27833"/>
                      <a:pt x="25837" y="27381"/>
                      <a:pt x="26337" y="26940"/>
                    </a:cubicBezTo>
                    <a:cubicBezTo>
                      <a:pt x="27718" y="25714"/>
                      <a:pt x="29088" y="24500"/>
                      <a:pt x="30469" y="23285"/>
                    </a:cubicBezTo>
                    <a:cubicBezTo>
                      <a:pt x="35934" y="18439"/>
                      <a:pt x="41422" y="13605"/>
                      <a:pt x="46923" y="8807"/>
                    </a:cubicBezTo>
                    <a:cubicBezTo>
                      <a:pt x="49185" y="6831"/>
                      <a:pt x="51459" y="4878"/>
                      <a:pt x="53722" y="2914"/>
                    </a:cubicBezTo>
                    <a:close/>
                    <a:moveTo>
                      <a:pt x="52364" y="3009"/>
                    </a:moveTo>
                    <a:cubicBezTo>
                      <a:pt x="47899" y="6926"/>
                      <a:pt x="43446" y="10855"/>
                      <a:pt x="38970" y="14737"/>
                    </a:cubicBezTo>
                    <a:cubicBezTo>
                      <a:pt x="36196" y="17153"/>
                      <a:pt x="33421" y="19559"/>
                      <a:pt x="30635" y="21964"/>
                    </a:cubicBezTo>
                    <a:cubicBezTo>
                      <a:pt x="29218" y="23178"/>
                      <a:pt x="27814" y="24392"/>
                      <a:pt x="26397" y="25619"/>
                    </a:cubicBezTo>
                    <a:cubicBezTo>
                      <a:pt x="25194" y="26655"/>
                      <a:pt x="23730" y="27690"/>
                      <a:pt x="23015" y="29155"/>
                    </a:cubicBezTo>
                    <a:cubicBezTo>
                      <a:pt x="22611" y="29965"/>
                      <a:pt x="22408" y="30846"/>
                      <a:pt x="22230" y="31727"/>
                    </a:cubicBezTo>
                    <a:cubicBezTo>
                      <a:pt x="22027" y="32715"/>
                      <a:pt x="21825" y="33715"/>
                      <a:pt x="21622" y="34703"/>
                    </a:cubicBezTo>
                    <a:cubicBezTo>
                      <a:pt x="21396" y="35834"/>
                      <a:pt x="21170" y="36977"/>
                      <a:pt x="20956" y="38108"/>
                    </a:cubicBezTo>
                    <a:cubicBezTo>
                      <a:pt x="20384" y="34156"/>
                      <a:pt x="19860" y="30191"/>
                      <a:pt x="19205" y="26250"/>
                    </a:cubicBezTo>
                    <a:cubicBezTo>
                      <a:pt x="23539" y="22416"/>
                      <a:pt x="28052" y="18785"/>
                      <a:pt x="32731" y="15391"/>
                    </a:cubicBezTo>
                    <a:cubicBezTo>
                      <a:pt x="37517" y="11927"/>
                      <a:pt x="42470" y="8700"/>
                      <a:pt x="47578" y="5723"/>
                    </a:cubicBezTo>
                    <a:cubicBezTo>
                      <a:pt x="49161" y="4795"/>
                      <a:pt x="50757" y="3902"/>
                      <a:pt x="52364" y="3009"/>
                    </a:cubicBezTo>
                    <a:close/>
                    <a:moveTo>
                      <a:pt x="24361" y="29000"/>
                    </a:moveTo>
                    <a:cubicBezTo>
                      <a:pt x="26671" y="29822"/>
                      <a:pt x="29052" y="30465"/>
                      <a:pt x="31421" y="31072"/>
                    </a:cubicBezTo>
                    <a:cubicBezTo>
                      <a:pt x="31159" y="31298"/>
                      <a:pt x="30897" y="31548"/>
                      <a:pt x="30647" y="31762"/>
                    </a:cubicBezTo>
                    <a:cubicBezTo>
                      <a:pt x="30171" y="32179"/>
                      <a:pt x="29707" y="32596"/>
                      <a:pt x="29242" y="33013"/>
                    </a:cubicBezTo>
                    <a:cubicBezTo>
                      <a:pt x="28266" y="33894"/>
                      <a:pt x="27302" y="34798"/>
                      <a:pt x="26349" y="35703"/>
                    </a:cubicBezTo>
                    <a:cubicBezTo>
                      <a:pt x="25408" y="36596"/>
                      <a:pt x="24480" y="37501"/>
                      <a:pt x="23563" y="38418"/>
                    </a:cubicBezTo>
                    <a:cubicBezTo>
                      <a:pt x="23408" y="38573"/>
                      <a:pt x="23253" y="38739"/>
                      <a:pt x="23099" y="38894"/>
                    </a:cubicBezTo>
                    <a:cubicBezTo>
                      <a:pt x="22575" y="39370"/>
                      <a:pt x="22039" y="39859"/>
                      <a:pt x="21515" y="40335"/>
                    </a:cubicBezTo>
                    <a:cubicBezTo>
                      <a:pt x="21849" y="38799"/>
                      <a:pt x="22182" y="37263"/>
                      <a:pt x="22515" y="35739"/>
                    </a:cubicBezTo>
                    <a:cubicBezTo>
                      <a:pt x="22694" y="34858"/>
                      <a:pt x="22872" y="33965"/>
                      <a:pt x="23063" y="33084"/>
                    </a:cubicBezTo>
                    <a:cubicBezTo>
                      <a:pt x="23230" y="32251"/>
                      <a:pt x="23384" y="31405"/>
                      <a:pt x="23623" y="30596"/>
                    </a:cubicBezTo>
                    <a:cubicBezTo>
                      <a:pt x="23789" y="30024"/>
                      <a:pt x="24039" y="29488"/>
                      <a:pt x="24361" y="29000"/>
                    </a:cubicBezTo>
                    <a:close/>
                    <a:moveTo>
                      <a:pt x="55951" y="0"/>
                    </a:moveTo>
                    <a:cubicBezTo>
                      <a:pt x="55858" y="0"/>
                      <a:pt x="55761" y="34"/>
                      <a:pt x="55674" y="116"/>
                    </a:cubicBezTo>
                    <a:cubicBezTo>
                      <a:pt x="55591" y="175"/>
                      <a:pt x="55507" y="247"/>
                      <a:pt x="55436" y="318"/>
                    </a:cubicBezTo>
                    <a:cubicBezTo>
                      <a:pt x="55031" y="520"/>
                      <a:pt x="54638" y="735"/>
                      <a:pt x="54245" y="937"/>
                    </a:cubicBezTo>
                    <a:cubicBezTo>
                      <a:pt x="51197" y="2128"/>
                      <a:pt x="48197" y="3437"/>
                      <a:pt x="45161" y="4652"/>
                    </a:cubicBezTo>
                    <a:cubicBezTo>
                      <a:pt x="41684" y="6045"/>
                      <a:pt x="38172" y="7367"/>
                      <a:pt x="34636" y="8581"/>
                    </a:cubicBezTo>
                    <a:cubicBezTo>
                      <a:pt x="27683" y="10974"/>
                      <a:pt x="20586" y="12974"/>
                      <a:pt x="13371" y="14415"/>
                    </a:cubicBezTo>
                    <a:cubicBezTo>
                      <a:pt x="9204" y="15248"/>
                      <a:pt x="5001" y="15927"/>
                      <a:pt x="774" y="16332"/>
                    </a:cubicBezTo>
                    <a:cubicBezTo>
                      <a:pt x="346" y="16380"/>
                      <a:pt x="1" y="16927"/>
                      <a:pt x="382" y="17261"/>
                    </a:cubicBezTo>
                    <a:cubicBezTo>
                      <a:pt x="2215" y="18844"/>
                      <a:pt x="4311" y="20142"/>
                      <a:pt x="6418" y="21297"/>
                    </a:cubicBezTo>
                    <a:cubicBezTo>
                      <a:pt x="8764" y="22583"/>
                      <a:pt x="11216" y="23678"/>
                      <a:pt x="13681" y="24714"/>
                    </a:cubicBezTo>
                    <a:cubicBezTo>
                      <a:pt x="14848" y="25202"/>
                      <a:pt x="16026" y="25678"/>
                      <a:pt x="17205" y="26143"/>
                    </a:cubicBezTo>
                    <a:cubicBezTo>
                      <a:pt x="17550" y="26607"/>
                      <a:pt x="17777" y="27179"/>
                      <a:pt x="17931" y="27738"/>
                    </a:cubicBezTo>
                    <a:cubicBezTo>
                      <a:pt x="18193" y="28750"/>
                      <a:pt x="18336" y="29786"/>
                      <a:pt x="18527" y="30810"/>
                    </a:cubicBezTo>
                    <a:cubicBezTo>
                      <a:pt x="18967" y="33084"/>
                      <a:pt x="19408" y="35370"/>
                      <a:pt x="19813" y="37668"/>
                    </a:cubicBezTo>
                    <a:cubicBezTo>
                      <a:pt x="20051" y="38954"/>
                      <a:pt x="20313" y="40263"/>
                      <a:pt x="20503" y="41561"/>
                    </a:cubicBezTo>
                    <a:cubicBezTo>
                      <a:pt x="20532" y="41771"/>
                      <a:pt x="20715" y="41866"/>
                      <a:pt x="20899" y="41866"/>
                    </a:cubicBezTo>
                    <a:cubicBezTo>
                      <a:pt x="21018" y="41866"/>
                      <a:pt x="21138" y="41827"/>
                      <a:pt x="21217" y="41752"/>
                    </a:cubicBezTo>
                    <a:cubicBezTo>
                      <a:pt x="23301" y="39882"/>
                      <a:pt x="25385" y="38025"/>
                      <a:pt x="27456" y="36156"/>
                    </a:cubicBezTo>
                    <a:cubicBezTo>
                      <a:pt x="28480" y="35227"/>
                      <a:pt x="29504" y="34298"/>
                      <a:pt x="30516" y="33370"/>
                    </a:cubicBezTo>
                    <a:cubicBezTo>
                      <a:pt x="31314" y="32632"/>
                      <a:pt x="32136" y="31679"/>
                      <a:pt x="33255" y="31512"/>
                    </a:cubicBezTo>
                    <a:cubicBezTo>
                      <a:pt x="35434" y="32036"/>
                      <a:pt x="37624" y="32524"/>
                      <a:pt x="39827" y="32953"/>
                    </a:cubicBezTo>
                    <a:cubicBezTo>
                      <a:pt x="41339" y="33239"/>
                      <a:pt x="42851" y="33525"/>
                      <a:pt x="44363" y="33763"/>
                    </a:cubicBezTo>
                    <a:cubicBezTo>
                      <a:pt x="44405" y="33770"/>
                      <a:pt x="44445" y="33773"/>
                      <a:pt x="44485" y="33773"/>
                    </a:cubicBezTo>
                    <a:cubicBezTo>
                      <a:pt x="44786" y="33773"/>
                      <a:pt x="45021" y="33576"/>
                      <a:pt x="45042" y="33239"/>
                    </a:cubicBezTo>
                    <a:cubicBezTo>
                      <a:pt x="45304" y="28679"/>
                      <a:pt x="45982" y="24131"/>
                      <a:pt x="47197" y="19713"/>
                    </a:cubicBezTo>
                    <a:cubicBezTo>
                      <a:pt x="48388" y="15403"/>
                      <a:pt x="50078" y="11236"/>
                      <a:pt x="52245" y="7331"/>
                    </a:cubicBezTo>
                    <a:cubicBezTo>
                      <a:pt x="53507" y="5081"/>
                      <a:pt x="54900" y="2902"/>
                      <a:pt x="56400" y="806"/>
                    </a:cubicBezTo>
                    <a:cubicBezTo>
                      <a:pt x="56412" y="782"/>
                      <a:pt x="56424" y="771"/>
                      <a:pt x="56436" y="747"/>
                    </a:cubicBezTo>
                    <a:cubicBezTo>
                      <a:pt x="56436" y="747"/>
                      <a:pt x="56436" y="735"/>
                      <a:pt x="56436" y="735"/>
                    </a:cubicBezTo>
                    <a:cubicBezTo>
                      <a:pt x="56460" y="699"/>
                      <a:pt x="56484" y="663"/>
                      <a:pt x="56484" y="628"/>
                    </a:cubicBezTo>
                    <a:cubicBezTo>
                      <a:pt x="56543" y="437"/>
                      <a:pt x="56436" y="259"/>
                      <a:pt x="56281" y="139"/>
                    </a:cubicBezTo>
                    <a:cubicBezTo>
                      <a:pt x="56193" y="58"/>
                      <a:pt x="56075" y="0"/>
                      <a:pt x="55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0" name="Google Shape;2300;p41"/>
            <p:cNvSpPr txBox="1"/>
            <p:nvPr/>
          </p:nvSpPr>
          <p:spPr>
            <a:xfrm>
              <a:off x="6820675" y="189113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Year 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4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306" name="Google Shape;2306;p42"/>
          <p:cNvGrpSpPr/>
          <p:nvPr/>
        </p:nvGrpSpPr>
        <p:grpSpPr>
          <a:xfrm>
            <a:off x="1336350" y="1472975"/>
            <a:ext cx="1617475" cy="2679350"/>
            <a:chOff x="1336350" y="1531650"/>
            <a:chExt cx="1617475" cy="2679350"/>
          </a:xfrm>
        </p:grpSpPr>
        <p:sp>
          <p:nvSpPr>
            <p:cNvPr id="2307" name="Google Shape;2307;p42"/>
            <p:cNvSpPr/>
            <p:nvPr/>
          </p:nvSpPr>
          <p:spPr>
            <a:xfrm>
              <a:off x="1336350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169205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2159650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42"/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2311" name="Google Shape;2311;p42"/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9777" extrusionOk="0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2"/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15111" extrusionOk="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2"/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794" extrusionOk="0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2"/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2015" extrusionOk="0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2"/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135" extrusionOk="0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2"/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122" extrusionOk="0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2"/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10" extrusionOk="0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2"/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052" extrusionOk="0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2"/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458" extrusionOk="0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0" name="Google Shape;2320;p42"/>
            <p:cNvSpPr/>
            <p:nvPr/>
          </p:nvSpPr>
          <p:spPr>
            <a:xfrm>
              <a:off x="1737275" y="1583475"/>
              <a:ext cx="899850" cy="856350"/>
            </a:xfrm>
            <a:custGeom>
              <a:avLst/>
              <a:gdLst/>
              <a:ahLst/>
              <a:cxnLst/>
              <a:rect l="l" t="t" r="r" b="b"/>
              <a:pathLst>
                <a:path w="35994" h="34254" extrusionOk="0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2"/>
            <p:cNvSpPr txBox="1"/>
            <p:nvPr/>
          </p:nvSpPr>
          <p:spPr>
            <a:xfrm>
              <a:off x="149195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2" name="Google Shape;2322;p42"/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23" name="Google Shape;2323;p42"/>
          <p:cNvGrpSpPr/>
          <p:nvPr/>
        </p:nvGrpSpPr>
        <p:grpSpPr>
          <a:xfrm>
            <a:off x="2954100" y="1472975"/>
            <a:ext cx="1617500" cy="2679350"/>
            <a:chOff x="2954100" y="1531650"/>
            <a:chExt cx="1617500" cy="2679350"/>
          </a:xfrm>
        </p:grpSpPr>
        <p:sp>
          <p:nvSpPr>
            <p:cNvPr id="2324" name="Google Shape;2324;p42"/>
            <p:cNvSpPr/>
            <p:nvPr/>
          </p:nvSpPr>
          <p:spPr>
            <a:xfrm>
              <a:off x="2954100" y="2625225"/>
              <a:ext cx="1617500" cy="265550"/>
            </a:xfrm>
            <a:custGeom>
              <a:avLst/>
              <a:gdLst/>
              <a:ahLst/>
              <a:cxnLst/>
              <a:rect l="l" t="t" r="r" b="b"/>
              <a:pathLst>
                <a:path w="64700" h="10622" extrusionOk="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328600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2"/>
            <p:cNvSpPr/>
            <p:nvPr/>
          </p:nvSpPr>
          <p:spPr>
            <a:xfrm>
              <a:off x="3753300" y="2466575"/>
              <a:ext cx="19375" cy="236675"/>
            </a:xfrm>
            <a:custGeom>
              <a:avLst/>
              <a:gdLst/>
              <a:ahLst/>
              <a:cxnLst/>
              <a:rect l="l" t="t" r="r" b="b"/>
              <a:pathLst>
                <a:path w="775" h="9467" extrusionOk="0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7" name="Google Shape;2327;p42"/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2328" name="Google Shape;2328;p42"/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7574" extrusionOk="0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2"/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144" extrusionOk="0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2"/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078" extrusionOk="0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2"/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904" extrusionOk="0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2"/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4" extrusionOk="0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2"/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17" extrusionOk="0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2"/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898" extrusionOk="0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2"/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079" extrusionOk="0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2"/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6942" extrusionOk="0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7" name="Google Shape;2337;p42"/>
            <p:cNvSpPr/>
            <p:nvPr/>
          </p:nvSpPr>
          <p:spPr>
            <a:xfrm>
              <a:off x="3330050" y="1583475"/>
              <a:ext cx="900125" cy="856350"/>
            </a:xfrm>
            <a:custGeom>
              <a:avLst/>
              <a:gdLst/>
              <a:ahLst/>
              <a:cxnLst/>
              <a:rect l="l" t="t" r="r" b="b"/>
              <a:pathLst>
                <a:path w="36005" h="34254" extrusionOk="0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2"/>
            <p:cNvSpPr txBox="1"/>
            <p:nvPr/>
          </p:nvSpPr>
          <p:spPr>
            <a:xfrm>
              <a:off x="3085738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9" name="Google Shape;2339;p42"/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0" name="Google Shape;2340;p42"/>
          <p:cNvGrpSpPr/>
          <p:nvPr/>
        </p:nvGrpSpPr>
        <p:grpSpPr>
          <a:xfrm>
            <a:off x="4572175" y="1472975"/>
            <a:ext cx="1617475" cy="2679350"/>
            <a:chOff x="4572175" y="1531650"/>
            <a:chExt cx="1617475" cy="2679350"/>
          </a:xfrm>
        </p:grpSpPr>
        <p:sp>
          <p:nvSpPr>
            <p:cNvPr id="2341" name="Google Shape;2341;p42"/>
            <p:cNvSpPr/>
            <p:nvPr/>
          </p:nvSpPr>
          <p:spPr>
            <a:xfrm>
              <a:off x="4572175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2" name="Google Shape;2342;p42"/>
            <p:cNvSpPr/>
            <p:nvPr/>
          </p:nvSpPr>
          <p:spPr>
            <a:xfrm>
              <a:off x="4903750" y="1531650"/>
              <a:ext cx="954300" cy="954000"/>
            </a:xfrm>
            <a:custGeom>
              <a:avLst/>
              <a:gdLst/>
              <a:ahLst/>
              <a:cxnLst/>
              <a:rect l="l" t="t" r="r" b="b"/>
              <a:pathLst>
                <a:path w="38172" h="38160" extrusionOk="0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2"/>
            <p:cNvSpPr/>
            <p:nvPr/>
          </p:nvSpPr>
          <p:spPr>
            <a:xfrm>
              <a:off x="5371375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4" name="Google Shape;2344;p42"/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2345" name="Google Shape;2345;p42"/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avLst/>
                <a:gdLst/>
                <a:ahLst/>
                <a:cxnLst/>
                <a:rect l="l" t="t" r="r" b="b"/>
                <a:pathLst>
                  <a:path w="19503" h="20230" extrusionOk="0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2"/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442" extrusionOk="0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2"/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442" extrusionOk="0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2"/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299" extrusionOk="0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2"/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2"/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2"/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99" extrusionOk="0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2"/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6169" h="299" extrusionOk="0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2"/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9" extrusionOk="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2"/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299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2"/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99" extrusionOk="0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6" name="Google Shape;2356;p42"/>
            <p:cNvSpPr/>
            <p:nvPr/>
          </p:nvSpPr>
          <p:spPr>
            <a:xfrm>
              <a:off x="4950175" y="1583475"/>
              <a:ext cx="900150" cy="856350"/>
            </a:xfrm>
            <a:custGeom>
              <a:avLst/>
              <a:gdLst/>
              <a:ahLst/>
              <a:cxnLst/>
              <a:rect l="l" t="t" r="r" b="b"/>
              <a:pathLst>
                <a:path w="36006" h="34254" extrusionOk="0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2"/>
            <p:cNvSpPr txBox="1"/>
            <p:nvPr/>
          </p:nvSpPr>
          <p:spPr>
            <a:xfrm>
              <a:off x="470380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8" name="Google Shape;2358;p42"/>
            <p:cNvSpPr txBox="1"/>
            <p:nvPr/>
          </p:nvSpPr>
          <p:spPr>
            <a:xfrm>
              <a:off x="470380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59" name="Google Shape;2359;p42"/>
          <p:cNvGrpSpPr/>
          <p:nvPr/>
        </p:nvGrpSpPr>
        <p:grpSpPr>
          <a:xfrm>
            <a:off x="6190225" y="1472975"/>
            <a:ext cx="1617475" cy="2679350"/>
            <a:chOff x="6190225" y="1531650"/>
            <a:chExt cx="1617475" cy="2679350"/>
          </a:xfrm>
        </p:grpSpPr>
        <p:sp>
          <p:nvSpPr>
            <p:cNvPr id="2360" name="Google Shape;2360;p42"/>
            <p:cNvSpPr/>
            <p:nvPr/>
          </p:nvSpPr>
          <p:spPr>
            <a:xfrm>
              <a:off x="6190225" y="2625225"/>
              <a:ext cx="1617475" cy="265550"/>
            </a:xfrm>
            <a:custGeom>
              <a:avLst/>
              <a:gdLst/>
              <a:ahLst/>
              <a:cxnLst/>
              <a:rect l="l" t="t" r="r" b="b"/>
              <a:pathLst>
                <a:path w="64699" h="10622" extrusionOk="0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1" name="Google Shape;2361;p42"/>
            <p:cNvSpPr/>
            <p:nvPr/>
          </p:nvSpPr>
          <p:spPr>
            <a:xfrm>
              <a:off x="6472700" y="1531650"/>
              <a:ext cx="954000" cy="954000"/>
            </a:xfrm>
            <a:custGeom>
              <a:avLst/>
              <a:gdLst/>
              <a:ahLst/>
              <a:cxnLst/>
              <a:rect l="l" t="t" r="r" b="b"/>
              <a:pathLst>
                <a:path w="38160" h="38160" extrusionOk="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2"/>
            <p:cNvSpPr/>
            <p:nvPr/>
          </p:nvSpPr>
          <p:spPr>
            <a:xfrm>
              <a:off x="6940025" y="2466575"/>
              <a:ext cx="19075" cy="236675"/>
            </a:xfrm>
            <a:custGeom>
              <a:avLst/>
              <a:gdLst/>
              <a:ahLst/>
              <a:cxnLst/>
              <a:rect l="l" t="t" r="r" b="b"/>
              <a:pathLst>
                <a:path w="763" h="9467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3" name="Google Shape;2363;p42"/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2364" name="Google Shape;2364;p42"/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avLst/>
                <a:gdLst/>
                <a:ahLst/>
                <a:cxnLst/>
                <a:rect l="l" t="t" r="r" b="b"/>
                <a:pathLst>
                  <a:path w="22182" h="14706" extrusionOk="0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002" extrusionOk="0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251" extrusionOk="0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5359" extrusionOk="0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4311" extrusionOk="0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3120" extrusionOk="0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454" extrusionOk="0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4691" extrusionOk="0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930" extrusionOk="0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930" extrusionOk="0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2537" extrusionOk="0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930" extrusionOk="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8" name="Google Shape;2378;p42"/>
            <p:cNvSpPr/>
            <p:nvPr/>
          </p:nvSpPr>
          <p:spPr>
            <a:xfrm>
              <a:off x="6518825" y="1583475"/>
              <a:ext cx="900150" cy="856350"/>
            </a:xfrm>
            <a:custGeom>
              <a:avLst/>
              <a:gdLst/>
              <a:ahLst/>
              <a:cxnLst/>
              <a:rect l="l" t="t" r="r" b="b"/>
              <a:pathLst>
                <a:path w="36006" h="34254" extrusionOk="0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2"/>
            <p:cNvSpPr txBox="1"/>
            <p:nvPr/>
          </p:nvSpPr>
          <p:spPr>
            <a:xfrm>
              <a:off x="6272463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0" name="Google Shape;2380;p42"/>
            <p:cNvSpPr txBox="1"/>
            <p:nvPr/>
          </p:nvSpPr>
          <p:spPr>
            <a:xfrm>
              <a:off x="6272463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4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386" name="Google Shape;2386;p43"/>
          <p:cNvSpPr/>
          <p:nvPr/>
        </p:nvSpPr>
        <p:spPr>
          <a:xfrm>
            <a:off x="2766738" y="2763563"/>
            <a:ext cx="0" cy="25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 w="1211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7" name="Google Shape;2387;p43"/>
          <p:cNvGrpSpPr/>
          <p:nvPr/>
        </p:nvGrpSpPr>
        <p:grpSpPr>
          <a:xfrm>
            <a:off x="1386788" y="1269838"/>
            <a:ext cx="1556475" cy="2661838"/>
            <a:chOff x="1386788" y="1269838"/>
            <a:chExt cx="1556475" cy="2661838"/>
          </a:xfrm>
        </p:grpSpPr>
        <p:sp>
          <p:nvSpPr>
            <p:cNvPr id="2388" name="Google Shape;2388;p43"/>
            <p:cNvSpPr/>
            <p:nvPr/>
          </p:nvSpPr>
          <p:spPr>
            <a:xfrm>
              <a:off x="1496638" y="2703063"/>
              <a:ext cx="1336500" cy="722800"/>
            </a:xfrm>
            <a:custGeom>
              <a:avLst/>
              <a:gdLst/>
              <a:ahLst/>
              <a:cxnLst/>
              <a:rect l="l" t="t" r="r" b="b"/>
              <a:pathLst>
                <a:path w="53460" h="28912" extrusionOk="0">
                  <a:moveTo>
                    <a:pt x="2663" y="0"/>
                  </a:moveTo>
                  <a:cubicBezTo>
                    <a:pt x="2042" y="0"/>
                    <a:pt x="1423" y="236"/>
                    <a:pt x="953" y="706"/>
                  </a:cubicBezTo>
                  <a:cubicBezTo>
                    <a:pt x="0" y="1658"/>
                    <a:pt x="0" y="3194"/>
                    <a:pt x="953" y="4135"/>
                  </a:cubicBezTo>
                  <a:lnTo>
                    <a:pt x="25015" y="28209"/>
                  </a:lnTo>
                  <a:cubicBezTo>
                    <a:pt x="25491" y="28674"/>
                    <a:pt x="26111" y="28912"/>
                    <a:pt x="26730" y="28912"/>
                  </a:cubicBezTo>
                  <a:cubicBezTo>
                    <a:pt x="27349" y="28912"/>
                    <a:pt x="27968" y="28674"/>
                    <a:pt x="28444" y="28209"/>
                  </a:cubicBezTo>
                  <a:lnTo>
                    <a:pt x="52519" y="4135"/>
                  </a:lnTo>
                  <a:cubicBezTo>
                    <a:pt x="53459" y="3194"/>
                    <a:pt x="53459" y="1658"/>
                    <a:pt x="52519" y="706"/>
                  </a:cubicBezTo>
                  <a:cubicBezTo>
                    <a:pt x="52042" y="236"/>
                    <a:pt x="51423" y="0"/>
                    <a:pt x="50804" y="0"/>
                  </a:cubicBezTo>
                  <a:cubicBezTo>
                    <a:pt x="50185" y="0"/>
                    <a:pt x="49566" y="236"/>
                    <a:pt x="49090" y="706"/>
                  </a:cubicBezTo>
                  <a:lnTo>
                    <a:pt x="26730" y="23066"/>
                  </a:lnTo>
                  <a:lnTo>
                    <a:pt x="4382" y="706"/>
                  </a:lnTo>
                  <a:cubicBezTo>
                    <a:pt x="3905" y="236"/>
                    <a:pt x="3283" y="0"/>
                    <a:pt x="266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3"/>
            <p:cNvSpPr/>
            <p:nvPr/>
          </p:nvSpPr>
          <p:spPr>
            <a:xfrm>
              <a:off x="1386788" y="1518238"/>
              <a:ext cx="1556475" cy="1540850"/>
            </a:xfrm>
            <a:custGeom>
              <a:avLst/>
              <a:gdLst/>
              <a:ahLst/>
              <a:cxnLst/>
              <a:rect l="l" t="t" r="r" b="b"/>
              <a:pathLst>
                <a:path w="62259" h="61634" extrusionOk="0">
                  <a:moveTo>
                    <a:pt x="31130" y="1"/>
                  </a:moveTo>
                  <a:cubicBezTo>
                    <a:pt x="30308" y="1"/>
                    <a:pt x="29487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73"/>
                  </a:cubicBezTo>
                  <a:lnTo>
                    <a:pt x="28861" y="60696"/>
                  </a:lnTo>
                  <a:cubicBezTo>
                    <a:pt x="29487" y="61321"/>
                    <a:pt x="30308" y="61633"/>
                    <a:pt x="31130" y="61633"/>
                  </a:cubicBezTo>
                  <a:cubicBezTo>
                    <a:pt x="31951" y="61633"/>
                    <a:pt x="32773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1" y="1"/>
                    <a:pt x="3113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3"/>
            <p:cNvSpPr/>
            <p:nvPr/>
          </p:nvSpPr>
          <p:spPr>
            <a:xfrm>
              <a:off x="1493063" y="1616388"/>
              <a:ext cx="1343925" cy="1343650"/>
            </a:xfrm>
            <a:custGeom>
              <a:avLst/>
              <a:gdLst/>
              <a:ahLst/>
              <a:cxnLst/>
              <a:rect l="l" t="t" r="r" b="b"/>
              <a:pathLst>
                <a:path w="53757" h="53746" extrusionOk="0">
                  <a:moveTo>
                    <a:pt x="26885" y="1"/>
                  </a:moveTo>
                  <a:lnTo>
                    <a:pt x="0" y="26873"/>
                  </a:lnTo>
                  <a:lnTo>
                    <a:pt x="26885" y="53745"/>
                  </a:lnTo>
                  <a:lnTo>
                    <a:pt x="53757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1" name="Google Shape;2391;p43"/>
            <p:cNvSpPr/>
            <p:nvPr/>
          </p:nvSpPr>
          <p:spPr>
            <a:xfrm>
              <a:off x="1841013" y="1269838"/>
              <a:ext cx="647725" cy="640075"/>
            </a:xfrm>
            <a:custGeom>
              <a:avLst/>
              <a:gdLst/>
              <a:ahLst/>
              <a:cxnLst/>
              <a:rect l="l" t="t" r="r" b="b"/>
              <a:pathLst>
                <a:path w="25909" h="25603" extrusionOk="0">
                  <a:moveTo>
                    <a:pt x="12961" y="1"/>
                  </a:moveTo>
                  <a:cubicBezTo>
                    <a:pt x="12559" y="1"/>
                    <a:pt x="12157" y="153"/>
                    <a:pt x="11847" y="456"/>
                  </a:cubicBezTo>
                  <a:lnTo>
                    <a:pt x="620" y="11696"/>
                  </a:lnTo>
                  <a:cubicBezTo>
                    <a:pt x="1" y="12303"/>
                    <a:pt x="1" y="13303"/>
                    <a:pt x="620" y="13910"/>
                  </a:cubicBezTo>
                  <a:lnTo>
                    <a:pt x="11847" y="25138"/>
                  </a:lnTo>
                  <a:cubicBezTo>
                    <a:pt x="12157" y="25448"/>
                    <a:pt x="12559" y="25602"/>
                    <a:pt x="12961" y="25602"/>
                  </a:cubicBezTo>
                  <a:cubicBezTo>
                    <a:pt x="13362" y="25602"/>
                    <a:pt x="13764" y="25448"/>
                    <a:pt x="14074" y="25138"/>
                  </a:cubicBezTo>
                  <a:lnTo>
                    <a:pt x="25301" y="13910"/>
                  </a:lnTo>
                  <a:cubicBezTo>
                    <a:pt x="25909" y="13303"/>
                    <a:pt x="25909" y="12303"/>
                    <a:pt x="25301" y="11696"/>
                  </a:cubicBezTo>
                  <a:lnTo>
                    <a:pt x="14074" y="456"/>
                  </a:lnTo>
                  <a:cubicBezTo>
                    <a:pt x="13764" y="153"/>
                    <a:pt x="13362" y="1"/>
                    <a:pt x="1296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3"/>
            <p:cNvSpPr/>
            <p:nvPr/>
          </p:nvSpPr>
          <p:spPr>
            <a:xfrm>
              <a:off x="2058913" y="1427638"/>
              <a:ext cx="208375" cy="252475"/>
            </a:xfrm>
            <a:custGeom>
              <a:avLst/>
              <a:gdLst/>
              <a:ahLst/>
              <a:cxnLst/>
              <a:rect l="l" t="t" r="r" b="b"/>
              <a:pathLst>
                <a:path w="8335" h="10099" extrusionOk="0">
                  <a:moveTo>
                    <a:pt x="4241" y="0"/>
                  </a:moveTo>
                  <a:cubicBezTo>
                    <a:pt x="4087" y="0"/>
                    <a:pt x="3931" y="9"/>
                    <a:pt x="3774" y="26"/>
                  </a:cubicBezTo>
                  <a:cubicBezTo>
                    <a:pt x="1953" y="228"/>
                    <a:pt x="452" y="1669"/>
                    <a:pt x="191" y="3479"/>
                  </a:cubicBezTo>
                  <a:cubicBezTo>
                    <a:pt x="0" y="4824"/>
                    <a:pt x="476" y="6051"/>
                    <a:pt x="1310" y="6920"/>
                  </a:cubicBezTo>
                  <a:cubicBezTo>
                    <a:pt x="2060" y="7706"/>
                    <a:pt x="2560" y="8706"/>
                    <a:pt x="2560" y="9789"/>
                  </a:cubicBezTo>
                  <a:lnTo>
                    <a:pt x="2560" y="10099"/>
                  </a:lnTo>
                  <a:lnTo>
                    <a:pt x="3453" y="10099"/>
                  </a:lnTo>
                  <a:lnTo>
                    <a:pt x="3453" y="6086"/>
                  </a:lnTo>
                  <a:lnTo>
                    <a:pt x="2572" y="4038"/>
                  </a:lnTo>
                  <a:cubicBezTo>
                    <a:pt x="2572" y="4027"/>
                    <a:pt x="2572" y="4027"/>
                    <a:pt x="2572" y="4015"/>
                  </a:cubicBezTo>
                  <a:cubicBezTo>
                    <a:pt x="2560" y="4015"/>
                    <a:pt x="2548" y="4027"/>
                    <a:pt x="2548" y="4027"/>
                  </a:cubicBezTo>
                  <a:cubicBezTo>
                    <a:pt x="2357" y="4027"/>
                    <a:pt x="2203" y="3872"/>
                    <a:pt x="2203" y="3681"/>
                  </a:cubicBezTo>
                  <a:cubicBezTo>
                    <a:pt x="2203" y="3491"/>
                    <a:pt x="2357" y="3336"/>
                    <a:pt x="2536" y="3336"/>
                  </a:cubicBezTo>
                  <a:cubicBezTo>
                    <a:pt x="2727" y="3336"/>
                    <a:pt x="2881" y="3491"/>
                    <a:pt x="2881" y="3681"/>
                  </a:cubicBezTo>
                  <a:cubicBezTo>
                    <a:pt x="2881" y="3788"/>
                    <a:pt x="2822" y="3884"/>
                    <a:pt x="2738" y="3955"/>
                  </a:cubicBezTo>
                  <a:cubicBezTo>
                    <a:pt x="2738" y="3955"/>
                    <a:pt x="2750" y="3955"/>
                    <a:pt x="2750" y="3967"/>
                  </a:cubicBezTo>
                  <a:lnTo>
                    <a:pt x="3608" y="6027"/>
                  </a:lnTo>
                  <a:cubicBezTo>
                    <a:pt x="3608" y="6039"/>
                    <a:pt x="3608" y="6051"/>
                    <a:pt x="3608" y="6063"/>
                  </a:cubicBezTo>
                  <a:lnTo>
                    <a:pt x="3608" y="10099"/>
                  </a:lnTo>
                  <a:lnTo>
                    <a:pt x="4798" y="10099"/>
                  </a:lnTo>
                  <a:lnTo>
                    <a:pt x="4798" y="6063"/>
                  </a:lnTo>
                  <a:cubicBezTo>
                    <a:pt x="4798" y="6051"/>
                    <a:pt x="4822" y="6039"/>
                    <a:pt x="4834" y="6027"/>
                  </a:cubicBezTo>
                  <a:lnTo>
                    <a:pt x="5715" y="3967"/>
                  </a:lnTo>
                  <a:cubicBezTo>
                    <a:pt x="5715" y="3955"/>
                    <a:pt x="5739" y="3955"/>
                    <a:pt x="5739" y="3955"/>
                  </a:cubicBezTo>
                  <a:cubicBezTo>
                    <a:pt x="5655" y="3884"/>
                    <a:pt x="5596" y="3788"/>
                    <a:pt x="5596" y="3681"/>
                  </a:cubicBezTo>
                  <a:cubicBezTo>
                    <a:pt x="5596" y="3491"/>
                    <a:pt x="5751" y="3336"/>
                    <a:pt x="5941" y="3336"/>
                  </a:cubicBezTo>
                  <a:cubicBezTo>
                    <a:pt x="6132" y="3336"/>
                    <a:pt x="6287" y="3491"/>
                    <a:pt x="6287" y="3681"/>
                  </a:cubicBezTo>
                  <a:cubicBezTo>
                    <a:pt x="6287" y="3872"/>
                    <a:pt x="6132" y="4027"/>
                    <a:pt x="5941" y="4027"/>
                  </a:cubicBezTo>
                  <a:cubicBezTo>
                    <a:pt x="5929" y="4027"/>
                    <a:pt x="5929" y="4015"/>
                    <a:pt x="5917" y="4015"/>
                  </a:cubicBezTo>
                  <a:lnTo>
                    <a:pt x="5917" y="4015"/>
                  </a:lnTo>
                  <a:cubicBezTo>
                    <a:pt x="5917" y="4027"/>
                    <a:pt x="5941" y="4027"/>
                    <a:pt x="5941" y="4038"/>
                  </a:cubicBezTo>
                  <a:lnTo>
                    <a:pt x="5096" y="6086"/>
                  </a:lnTo>
                  <a:lnTo>
                    <a:pt x="5096" y="10099"/>
                  </a:lnTo>
                  <a:lnTo>
                    <a:pt x="5989" y="10099"/>
                  </a:lnTo>
                  <a:lnTo>
                    <a:pt x="5989" y="9789"/>
                  </a:lnTo>
                  <a:cubicBezTo>
                    <a:pt x="5989" y="8741"/>
                    <a:pt x="6382" y="7729"/>
                    <a:pt x="7120" y="6991"/>
                  </a:cubicBezTo>
                  <a:cubicBezTo>
                    <a:pt x="7870" y="6253"/>
                    <a:pt x="8334" y="5229"/>
                    <a:pt x="8334" y="4098"/>
                  </a:cubicBezTo>
                  <a:cubicBezTo>
                    <a:pt x="8334" y="1835"/>
                    <a:pt x="6498" y="0"/>
                    <a:pt x="4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3"/>
            <p:cNvSpPr/>
            <p:nvPr/>
          </p:nvSpPr>
          <p:spPr>
            <a:xfrm>
              <a:off x="2119313" y="1687538"/>
              <a:ext cx="89325" cy="64625"/>
            </a:xfrm>
            <a:custGeom>
              <a:avLst/>
              <a:gdLst/>
              <a:ahLst/>
              <a:cxnLst/>
              <a:rect l="l" t="t" r="r" b="b"/>
              <a:pathLst>
                <a:path w="3573" h="2585" extrusionOk="0">
                  <a:moveTo>
                    <a:pt x="1" y="0"/>
                  </a:moveTo>
                  <a:lnTo>
                    <a:pt x="1" y="441"/>
                  </a:lnTo>
                  <a:cubicBezTo>
                    <a:pt x="1" y="1084"/>
                    <a:pt x="442" y="1620"/>
                    <a:pt x="1192" y="1763"/>
                  </a:cubicBezTo>
                  <a:lnTo>
                    <a:pt x="1192" y="1870"/>
                  </a:lnTo>
                  <a:cubicBezTo>
                    <a:pt x="1192" y="2263"/>
                    <a:pt x="1465" y="2584"/>
                    <a:pt x="1858" y="2584"/>
                  </a:cubicBezTo>
                  <a:cubicBezTo>
                    <a:pt x="2251" y="2584"/>
                    <a:pt x="2525" y="2263"/>
                    <a:pt x="2525" y="1870"/>
                  </a:cubicBezTo>
                  <a:lnTo>
                    <a:pt x="2525" y="1763"/>
                  </a:lnTo>
                  <a:cubicBezTo>
                    <a:pt x="3120" y="1620"/>
                    <a:pt x="3573" y="1084"/>
                    <a:pt x="3573" y="441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3"/>
            <p:cNvSpPr txBox="1"/>
            <p:nvPr/>
          </p:nvSpPr>
          <p:spPr>
            <a:xfrm>
              <a:off x="1640188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5" name="Google Shape;2395;p43"/>
          <p:cNvGrpSpPr/>
          <p:nvPr/>
        </p:nvGrpSpPr>
        <p:grpSpPr>
          <a:xfrm>
            <a:off x="3793638" y="1269838"/>
            <a:ext cx="1556775" cy="2661838"/>
            <a:chOff x="3793638" y="1269838"/>
            <a:chExt cx="1556775" cy="2661838"/>
          </a:xfrm>
        </p:grpSpPr>
        <p:sp>
          <p:nvSpPr>
            <p:cNvPr id="2396" name="Google Shape;2396;p43"/>
            <p:cNvSpPr/>
            <p:nvPr/>
          </p:nvSpPr>
          <p:spPr>
            <a:xfrm>
              <a:off x="3903763" y="2703063"/>
              <a:ext cx="1336500" cy="722800"/>
            </a:xfrm>
            <a:custGeom>
              <a:avLst/>
              <a:gdLst/>
              <a:ahLst/>
              <a:cxnLst/>
              <a:rect l="l" t="t" r="r" b="b"/>
              <a:pathLst>
                <a:path w="53460" h="28912" extrusionOk="0">
                  <a:moveTo>
                    <a:pt x="2662" y="0"/>
                  </a:moveTo>
                  <a:cubicBezTo>
                    <a:pt x="2043" y="0"/>
                    <a:pt x="1424" y="236"/>
                    <a:pt x="953" y="706"/>
                  </a:cubicBezTo>
                  <a:cubicBezTo>
                    <a:pt x="1" y="1658"/>
                    <a:pt x="1" y="3194"/>
                    <a:pt x="953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50" y="28912"/>
                    <a:pt x="27969" y="28674"/>
                    <a:pt x="28445" y="28209"/>
                  </a:cubicBezTo>
                  <a:lnTo>
                    <a:pt x="52519" y="4135"/>
                  </a:lnTo>
                  <a:cubicBezTo>
                    <a:pt x="53460" y="3194"/>
                    <a:pt x="53460" y="1658"/>
                    <a:pt x="52519" y="706"/>
                  </a:cubicBezTo>
                  <a:cubicBezTo>
                    <a:pt x="52043" y="236"/>
                    <a:pt x="51421" y="0"/>
                    <a:pt x="50800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1" y="706"/>
                  </a:lnTo>
                  <a:cubicBezTo>
                    <a:pt x="3900" y="236"/>
                    <a:pt x="3281" y="0"/>
                    <a:pt x="266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>
              <a:off x="3793638" y="1518238"/>
              <a:ext cx="1556775" cy="1540850"/>
            </a:xfrm>
            <a:custGeom>
              <a:avLst/>
              <a:gdLst/>
              <a:ahLst/>
              <a:cxnLst/>
              <a:rect l="l" t="t" r="r" b="b"/>
              <a:pathLst>
                <a:path w="62271" h="61634" extrusionOk="0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63" y="28549"/>
                  </a:lnTo>
                  <a:cubicBezTo>
                    <a:pt x="1" y="29799"/>
                    <a:pt x="1" y="31823"/>
                    <a:pt x="1263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3" y="61321"/>
                    <a:pt x="33398" y="60696"/>
                  </a:cubicBezTo>
                  <a:lnTo>
                    <a:pt x="61020" y="33073"/>
                  </a:lnTo>
                  <a:cubicBezTo>
                    <a:pt x="62270" y="31823"/>
                    <a:pt x="62270" y="29799"/>
                    <a:pt x="61020" y="28549"/>
                  </a:cubicBezTo>
                  <a:lnTo>
                    <a:pt x="33398" y="938"/>
                  </a:lnTo>
                  <a:cubicBezTo>
                    <a:pt x="32773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>
              <a:off x="3900213" y="1616388"/>
              <a:ext cx="1343625" cy="1343650"/>
            </a:xfrm>
            <a:custGeom>
              <a:avLst/>
              <a:gdLst/>
              <a:ahLst/>
              <a:cxnLst/>
              <a:rect l="l" t="t" r="r" b="b"/>
              <a:pathLst>
                <a:path w="53745" h="53746" extrusionOk="0">
                  <a:moveTo>
                    <a:pt x="26872" y="1"/>
                  </a:moveTo>
                  <a:lnTo>
                    <a:pt x="0" y="26873"/>
                  </a:lnTo>
                  <a:lnTo>
                    <a:pt x="26872" y="53745"/>
                  </a:lnTo>
                  <a:lnTo>
                    <a:pt x="53745" y="26873"/>
                  </a:lnTo>
                  <a:lnTo>
                    <a:pt x="26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9" name="Google Shape;2399;p43"/>
            <p:cNvSpPr/>
            <p:nvPr/>
          </p:nvSpPr>
          <p:spPr>
            <a:xfrm>
              <a:off x="4248163" y="1269838"/>
              <a:ext cx="647725" cy="640075"/>
            </a:xfrm>
            <a:custGeom>
              <a:avLst/>
              <a:gdLst/>
              <a:ahLst/>
              <a:cxnLst/>
              <a:rect l="l" t="t" r="r" b="b"/>
              <a:pathLst>
                <a:path w="25909" h="25603" extrusionOk="0">
                  <a:moveTo>
                    <a:pt x="12954" y="1"/>
                  </a:moveTo>
                  <a:cubicBezTo>
                    <a:pt x="12553" y="1"/>
                    <a:pt x="12151" y="153"/>
                    <a:pt x="11847" y="456"/>
                  </a:cubicBezTo>
                  <a:lnTo>
                    <a:pt x="620" y="11696"/>
                  </a:lnTo>
                  <a:cubicBezTo>
                    <a:pt x="0" y="12303"/>
                    <a:pt x="0" y="13303"/>
                    <a:pt x="620" y="13910"/>
                  </a:cubicBezTo>
                  <a:lnTo>
                    <a:pt x="11847" y="25138"/>
                  </a:lnTo>
                  <a:cubicBezTo>
                    <a:pt x="12151" y="25448"/>
                    <a:pt x="12553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301" y="13910"/>
                  </a:lnTo>
                  <a:cubicBezTo>
                    <a:pt x="25908" y="13303"/>
                    <a:pt x="25908" y="12303"/>
                    <a:pt x="25301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3"/>
            <p:cNvSpPr/>
            <p:nvPr/>
          </p:nvSpPr>
          <p:spPr>
            <a:xfrm>
              <a:off x="4441038" y="1483038"/>
              <a:ext cx="261975" cy="214650"/>
            </a:xfrm>
            <a:custGeom>
              <a:avLst/>
              <a:gdLst/>
              <a:ahLst/>
              <a:cxnLst/>
              <a:rect l="l" t="t" r="r" b="b"/>
              <a:pathLst>
                <a:path w="10479" h="8586" extrusionOk="0">
                  <a:moveTo>
                    <a:pt x="8930" y="1489"/>
                  </a:moveTo>
                  <a:lnTo>
                    <a:pt x="8930" y="1930"/>
                  </a:lnTo>
                  <a:lnTo>
                    <a:pt x="1334" y="1930"/>
                  </a:lnTo>
                  <a:lnTo>
                    <a:pt x="1334" y="1489"/>
                  </a:lnTo>
                  <a:close/>
                  <a:moveTo>
                    <a:pt x="8930" y="2823"/>
                  </a:moveTo>
                  <a:lnTo>
                    <a:pt x="8930" y="3275"/>
                  </a:lnTo>
                  <a:lnTo>
                    <a:pt x="1334" y="3275"/>
                  </a:lnTo>
                  <a:lnTo>
                    <a:pt x="1334" y="2823"/>
                  </a:lnTo>
                  <a:close/>
                  <a:moveTo>
                    <a:pt x="8930" y="4013"/>
                  </a:moveTo>
                  <a:lnTo>
                    <a:pt x="8930" y="4609"/>
                  </a:lnTo>
                  <a:lnTo>
                    <a:pt x="1334" y="4609"/>
                  </a:lnTo>
                  <a:lnTo>
                    <a:pt x="1334" y="4013"/>
                  </a:lnTo>
                  <a:close/>
                  <a:moveTo>
                    <a:pt x="1" y="1"/>
                  </a:moveTo>
                  <a:lnTo>
                    <a:pt x="1" y="6252"/>
                  </a:lnTo>
                  <a:lnTo>
                    <a:pt x="8145" y="6252"/>
                  </a:lnTo>
                  <a:lnTo>
                    <a:pt x="10478" y="8585"/>
                  </a:lnTo>
                  <a:lnTo>
                    <a:pt x="10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3"/>
            <p:cNvSpPr txBox="1"/>
            <p:nvPr/>
          </p:nvSpPr>
          <p:spPr>
            <a:xfrm>
              <a:off x="4047325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2" name="Google Shape;2402;p43"/>
          <p:cNvGrpSpPr/>
          <p:nvPr/>
        </p:nvGrpSpPr>
        <p:grpSpPr>
          <a:xfrm>
            <a:off x="6200788" y="1269838"/>
            <a:ext cx="1556475" cy="2661838"/>
            <a:chOff x="6200788" y="1269838"/>
            <a:chExt cx="1556475" cy="2661838"/>
          </a:xfrm>
        </p:grpSpPr>
        <p:sp>
          <p:nvSpPr>
            <p:cNvPr id="2403" name="Google Shape;2403;p43"/>
            <p:cNvSpPr/>
            <p:nvPr/>
          </p:nvSpPr>
          <p:spPr>
            <a:xfrm>
              <a:off x="6310913" y="2703063"/>
              <a:ext cx="1336500" cy="722800"/>
            </a:xfrm>
            <a:custGeom>
              <a:avLst/>
              <a:gdLst/>
              <a:ahLst/>
              <a:cxnLst/>
              <a:rect l="l" t="t" r="r" b="b"/>
              <a:pathLst>
                <a:path w="53460" h="28912" extrusionOk="0">
                  <a:moveTo>
                    <a:pt x="2660" y="0"/>
                  </a:moveTo>
                  <a:cubicBezTo>
                    <a:pt x="2040" y="0"/>
                    <a:pt x="1418" y="236"/>
                    <a:pt x="941" y="706"/>
                  </a:cubicBezTo>
                  <a:cubicBezTo>
                    <a:pt x="1" y="1658"/>
                    <a:pt x="1" y="3194"/>
                    <a:pt x="941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49" y="28912"/>
                    <a:pt x="27969" y="28674"/>
                    <a:pt x="28445" y="28209"/>
                  </a:cubicBezTo>
                  <a:lnTo>
                    <a:pt x="52507" y="4135"/>
                  </a:lnTo>
                  <a:cubicBezTo>
                    <a:pt x="53460" y="3194"/>
                    <a:pt x="53460" y="1658"/>
                    <a:pt x="52507" y="706"/>
                  </a:cubicBezTo>
                  <a:cubicBezTo>
                    <a:pt x="52037" y="236"/>
                    <a:pt x="51418" y="0"/>
                    <a:pt x="50799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0" y="706"/>
                  </a:lnTo>
                  <a:cubicBezTo>
                    <a:pt x="3900" y="236"/>
                    <a:pt x="3281" y="0"/>
                    <a:pt x="26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6200788" y="1518238"/>
              <a:ext cx="1556475" cy="1540850"/>
            </a:xfrm>
            <a:custGeom>
              <a:avLst/>
              <a:gdLst/>
              <a:ahLst/>
              <a:cxnLst/>
              <a:rect l="l" t="t" r="r" b="b"/>
              <a:pathLst>
                <a:path w="62259" h="61634" extrusionOk="0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51" y="28549"/>
                  </a:lnTo>
                  <a:cubicBezTo>
                    <a:pt x="0" y="29799"/>
                    <a:pt x="0" y="31823"/>
                    <a:pt x="1251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2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>
              <a:off x="6307338" y="1616388"/>
              <a:ext cx="1343950" cy="1343950"/>
            </a:xfrm>
            <a:custGeom>
              <a:avLst/>
              <a:gdLst/>
              <a:ahLst/>
              <a:cxnLst/>
              <a:rect l="l" t="t" r="r" b="b"/>
              <a:pathLst>
                <a:path w="53758" h="53758" extrusionOk="0">
                  <a:moveTo>
                    <a:pt x="26885" y="1"/>
                  </a:moveTo>
                  <a:lnTo>
                    <a:pt x="1" y="26873"/>
                  </a:lnTo>
                  <a:lnTo>
                    <a:pt x="26885" y="53757"/>
                  </a:lnTo>
                  <a:lnTo>
                    <a:pt x="53758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6" name="Google Shape;2406;p43"/>
            <p:cNvSpPr/>
            <p:nvPr/>
          </p:nvSpPr>
          <p:spPr>
            <a:xfrm>
              <a:off x="6655313" y="1269838"/>
              <a:ext cx="647725" cy="640075"/>
            </a:xfrm>
            <a:custGeom>
              <a:avLst/>
              <a:gdLst/>
              <a:ahLst/>
              <a:cxnLst/>
              <a:rect l="l" t="t" r="r" b="b"/>
              <a:pathLst>
                <a:path w="25909" h="25603" extrusionOk="0">
                  <a:moveTo>
                    <a:pt x="12954" y="1"/>
                  </a:moveTo>
                  <a:cubicBezTo>
                    <a:pt x="12552" y="1"/>
                    <a:pt x="12151" y="153"/>
                    <a:pt x="11847" y="456"/>
                  </a:cubicBezTo>
                  <a:lnTo>
                    <a:pt x="608" y="11696"/>
                  </a:lnTo>
                  <a:cubicBezTo>
                    <a:pt x="0" y="12303"/>
                    <a:pt x="0" y="13303"/>
                    <a:pt x="608" y="13910"/>
                  </a:cubicBezTo>
                  <a:lnTo>
                    <a:pt x="11847" y="25138"/>
                  </a:lnTo>
                  <a:cubicBezTo>
                    <a:pt x="12151" y="25448"/>
                    <a:pt x="12552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289" y="13910"/>
                  </a:lnTo>
                  <a:cubicBezTo>
                    <a:pt x="25908" y="13303"/>
                    <a:pt x="25908" y="12303"/>
                    <a:pt x="25289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3"/>
            <p:cNvSpPr/>
            <p:nvPr/>
          </p:nvSpPr>
          <p:spPr>
            <a:xfrm>
              <a:off x="6840463" y="1432438"/>
              <a:ext cx="277125" cy="314950"/>
            </a:xfrm>
            <a:custGeom>
              <a:avLst/>
              <a:gdLst/>
              <a:ahLst/>
              <a:cxnLst/>
              <a:rect l="l" t="t" r="r" b="b"/>
              <a:pathLst>
                <a:path w="11085" h="12598" extrusionOk="0">
                  <a:moveTo>
                    <a:pt x="5548" y="3382"/>
                  </a:moveTo>
                  <a:cubicBezTo>
                    <a:pt x="6477" y="3382"/>
                    <a:pt x="7239" y="4144"/>
                    <a:pt x="7239" y="5085"/>
                  </a:cubicBezTo>
                  <a:cubicBezTo>
                    <a:pt x="7239" y="6013"/>
                    <a:pt x="6477" y="6775"/>
                    <a:pt x="5548" y="6775"/>
                  </a:cubicBezTo>
                  <a:cubicBezTo>
                    <a:pt x="4608" y="6775"/>
                    <a:pt x="3858" y="6013"/>
                    <a:pt x="3858" y="5085"/>
                  </a:cubicBezTo>
                  <a:cubicBezTo>
                    <a:pt x="3858" y="4144"/>
                    <a:pt x="4608" y="3382"/>
                    <a:pt x="5548" y="3382"/>
                  </a:cubicBezTo>
                  <a:close/>
                  <a:moveTo>
                    <a:pt x="5548" y="1"/>
                  </a:moveTo>
                  <a:cubicBezTo>
                    <a:pt x="5417" y="1"/>
                    <a:pt x="5286" y="1"/>
                    <a:pt x="5155" y="13"/>
                  </a:cubicBezTo>
                  <a:cubicBezTo>
                    <a:pt x="3250" y="144"/>
                    <a:pt x="1762" y="1287"/>
                    <a:pt x="1000" y="2811"/>
                  </a:cubicBezTo>
                  <a:cubicBezTo>
                    <a:pt x="0" y="4775"/>
                    <a:pt x="464" y="7180"/>
                    <a:pt x="1976" y="8788"/>
                  </a:cubicBezTo>
                  <a:lnTo>
                    <a:pt x="5548" y="12598"/>
                  </a:lnTo>
                  <a:lnTo>
                    <a:pt x="9120" y="8788"/>
                  </a:lnTo>
                  <a:cubicBezTo>
                    <a:pt x="10620" y="7180"/>
                    <a:pt x="11085" y="4775"/>
                    <a:pt x="10097" y="2811"/>
                  </a:cubicBezTo>
                  <a:cubicBezTo>
                    <a:pt x="9323" y="1287"/>
                    <a:pt x="7846" y="144"/>
                    <a:pt x="5929" y="13"/>
                  </a:cubicBezTo>
                  <a:cubicBezTo>
                    <a:pt x="5810" y="1"/>
                    <a:pt x="5679" y="1"/>
                    <a:pt x="5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3"/>
            <p:cNvSpPr txBox="1"/>
            <p:nvPr/>
          </p:nvSpPr>
          <p:spPr>
            <a:xfrm>
              <a:off x="6454200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9" name="Google Shape;2409;p43"/>
          <p:cNvGrpSpPr/>
          <p:nvPr/>
        </p:nvGrpSpPr>
        <p:grpSpPr>
          <a:xfrm>
            <a:off x="2590213" y="1599713"/>
            <a:ext cx="1556475" cy="2639050"/>
            <a:chOff x="2590213" y="1599713"/>
            <a:chExt cx="1556475" cy="2639050"/>
          </a:xfrm>
        </p:grpSpPr>
        <p:sp>
          <p:nvSpPr>
            <p:cNvPr id="2410" name="Google Shape;2410;p43"/>
            <p:cNvSpPr/>
            <p:nvPr/>
          </p:nvSpPr>
          <p:spPr>
            <a:xfrm>
              <a:off x="2700338" y="2101288"/>
              <a:ext cx="1336500" cy="723025"/>
            </a:xfrm>
            <a:custGeom>
              <a:avLst/>
              <a:gdLst/>
              <a:ahLst/>
              <a:cxnLst/>
              <a:rect l="l" t="t" r="r" b="b"/>
              <a:pathLst>
                <a:path w="53460" h="28921" extrusionOk="0">
                  <a:moveTo>
                    <a:pt x="26731" y="0"/>
                  </a:moveTo>
                  <a:cubicBezTo>
                    <a:pt x="26088" y="0"/>
                    <a:pt x="25468" y="262"/>
                    <a:pt x="25016" y="714"/>
                  </a:cubicBezTo>
                  <a:lnTo>
                    <a:pt x="942" y="24777"/>
                  </a:lnTo>
                  <a:cubicBezTo>
                    <a:pt x="1" y="25729"/>
                    <a:pt x="1" y="27265"/>
                    <a:pt x="942" y="28206"/>
                  </a:cubicBezTo>
                  <a:cubicBezTo>
                    <a:pt x="1418" y="28676"/>
                    <a:pt x="2037" y="28911"/>
                    <a:pt x="2656" y="28911"/>
                  </a:cubicBezTo>
                  <a:cubicBezTo>
                    <a:pt x="3275" y="28911"/>
                    <a:pt x="3894" y="28676"/>
                    <a:pt x="4371" y="28206"/>
                  </a:cubicBezTo>
                  <a:lnTo>
                    <a:pt x="26731" y="5846"/>
                  </a:lnTo>
                  <a:lnTo>
                    <a:pt x="49090" y="28206"/>
                  </a:lnTo>
                  <a:cubicBezTo>
                    <a:pt x="49555" y="28682"/>
                    <a:pt x="50174" y="28920"/>
                    <a:pt x="50793" y="28920"/>
                  </a:cubicBezTo>
                  <a:cubicBezTo>
                    <a:pt x="51412" y="28920"/>
                    <a:pt x="52043" y="28682"/>
                    <a:pt x="52508" y="28206"/>
                  </a:cubicBezTo>
                  <a:cubicBezTo>
                    <a:pt x="53460" y="27265"/>
                    <a:pt x="53460" y="25729"/>
                    <a:pt x="52508" y="24777"/>
                  </a:cubicBezTo>
                  <a:lnTo>
                    <a:pt x="28445" y="714"/>
                  </a:lnTo>
                  <a:cubicBezTo>
                    <a:pt x="27981" y="262"/>
                    <a:pt x="27373" y="0"/>
                    <a:pt x="2673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3"/>
            <p:cNvSpPr/>
            <p:nvPr/>
          </p:nvSpPr>
          <p:spPr>
            <a:xfrm>
              <a:off x="2590213" y="2468363"/>
              <a:ext cx="1556475" cy="1540825"/>
            </a:xfrm>
            <a:custGeom>
              <a:avLst/>
              <a:gdLst/>
              <a:ahLst/>
              <a:cxnLst/>
              <a:rect l="l" t="t" r="r" b="b"/>
              <a:pathLst>
                <a:path w="62259" h="61633" extrusionOk="0">
                  <a:moveTo>
                    <a:pt x="31134" y="0"/>
                  </a:moveTo>
                  <a:cubicBezTo>
                    <a:pt x="30314" y="0"/>
                    <a:pt x="29492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30" y="61633"/>
                  </a:cubicBezTo>
                  <a:cubicBezTo>
                    <a:pt x="31951" y="61633"/>
                    <a:pt x="32773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4" y="0"/>
                    <a:pt x="311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3"/>
            <p:cNvSpPr/>
            <p:nvPr/>
          </p:nvSpPr>
          <p:spPr>
            <a:xfrm>
              <a:off x="2696788" y="2566513"/>
              <a:ext cx="1343625" cy="1343650"/>
            </a:xfrm>
            <a:custGeom>
              <a:avLst/>
              <a:gdLst/>
              <a:ahLst/>
              <a:cxnLst/>
              <a:rect l="l" t="t" r="r" b="b"/>
              <a:pathLst>
                <a:path w="53745" h="53746" extrusionOk="0">
                  <a:moveTo>
                    <a:pt x="26873" y="0"/>
                  </a:moveTo>
                  <a:lnTo>
                    <a:pt x="0" y="26873"/>
                  </a:lnTo>
                  <a:lnTo>
                    <a:pt x="26873" y="53745"/>
                  </a:lnTo>
                  <a:lnTo>
                    <a:pt x="53745" y="26873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3044738" y="3598713"/>
              <a:ext cx="647725" cy="640050"/>
            </a:xfrm>
            <a:custGeom>
              <a:avLst/>
              <a:gdLst/>
              <a:ahLst/>
              <a:cxnLst/>
              <a:rect l="l" t="t" r="r" b="b"/>
              <a:pathLst>
                <a:path w="25909" h="25602" extrusionOk="0">
                  <a:moveTo>
                    <a:pt x="12949" y="0"/>
                  </a:moveTo>
                  <a:cubicBezTo>
                    <a:pt x="12547" y="0"/>
                    <a:pt x="12145" y="152"/>
                    <a:pt x="11835" y="456"/>
                  </a:cubicBezTo>
                  <a:lnTo>
                    <a:pt x="608" y="11695"/>
                  </a:lnTo>
                  <a:cubicBezTo>
                    <a:pt x="1" y="12302"/>
                    <a:pt x="1" y="13303"/>
                    <a:pt x="608" y="13910"/>
                  </a:cubicBezTo>
                  <a:lnTo>
                    <a:pt x="11835" y="25137"/>
                  </a:lnTo>
                  <a:cubicBezTo>
                    <a:pt x="12145" y="25447"/>
                    <a:pt x="12547" y="25602"/>
                    <a:pt x="12949" y="25602"/>
                  </a:cubicBezTo>
                  <a:cubicBezTo>
                    <a:pt x="13350" y="25602"/>
                    <a:pt x="13752" y="25447"/>
                    <a:pt x="14062" y="25137"/>
                  </a:cubicBezTo>
                  <a:lnTo>
                    <a:pt x="25289" y="13910"/>
                  </a:lnTo>
                  <a:cubicBezTo>
                    <a:pt x="25909" y="13303"/>
                    <a:pt x="25909" y="12302"/>
                    <a:pt x="25289" y="11695"/>
                  </a:cubicBezTo>
                  <a:lnTo>
                    <a:pt x="14062" y="456"/>
                  </a:lnTo>
                  <a:cubicBezTo>
                    <a:pt x="13752" y="152"/>
                    <a:pt x="13350" y="0"/>
                    <a:pt x="1294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3257863" y="3778563"/>
              <a:ext cx="223250" cy="279225"/>
            </a:xfrm>
            <a:custGeom>
              <a:avLst/>
              <a:gdLst/>
              <a:ahLst/>
              <a:cxnLst/>
              <a:rect l="l" t="t" r="r" b="b"/>
              <a:pathLst>
                <a:path w="8930" h="11169" extrusionOk="0">
                  <a:moveTo>
                    <a:pt x="7585" y="1941"/>
                  </a:moveTo>
                  <a:lnTo>
                    <a:pt x="7585" y="2382"/>
                  </a:lnTo>
                  <a:lnTo>
                    <a:pt x="1191" y="2382"/>
                  </a:lnTo>
                  <a:lnTo>
                    <a:pt x="1191" y="1941"/>
                  </a:lnTo>
                  <a:close/>
                  <a:moveTo>
                    <a:pt x="7585" y="3132"/>
                  </a:moveTo>
                  <a:lnTo>
                    <a:pt x="7585" y="3727"/>
                  </a:lnTo>
                  <a:lnTo>
                    <a:pt x="1191" y="3727"/>
                  </a:lnTo>
                  <a:lnTo>
                    <a:pt x="1191" y="3132"/>
                  </a:lnTo>
                  <a:close/>
                  <a:moveTo>
                    <a:pt x="7585" y="4918"/>
                  </a:moveTo>
                  <a:lnTo>
                    <a:pt x="7585" y="6251"/>
                  </a:lnTo>
                  <a:lnTo>
                    <a:pt x="1191" y="6251"/>
                  </a:lnTo>
                  <a:lnTo>
                    <a:pt x="1191" y="4918"/>
                  </a:lnTo>
                  <a:close/>
                  <a:moveTo>
                    <a:pt x="3715" y="7144"/>
                  </a:moveTo>
                  <a:lnTo>
                    <a:pt x="3715" y="9526"/>
                  </a:lnTo>
                  <a:lnTo>
                    <a:pt x="1191" y="9526"/>
                  </a:lnTo>
                  <a:lnTo>
                    <a:pt x="1191" y="7144"/>
                  </a:lnTo>
                  <a:close/>
                  <a:moveTo>
                    <a:pt x="7585" y="7144"/>
                  </a:moveTo>
                  <a:lnTo>
                    <a:pt x="7585" y="9526"/>
                  </a:lnTo>
                  <a:lnTo>
                    <a:pt x="5061" y="9526"/>
                  </a:lnTo>
                  <a:lnTo>
                    <a:pt x="5061" y="7144"/>
                  </a:lnTo>
                  <a:close/>
                  <a:moveTo>
                    <a:pt x="0" y="1"/>
                  </a:moveTo>
                  <a:lnTo>
                    <a:pt x="0" y="11169"/>
                  </a:lnTo>
                  <a:lnTo>
                    <a:pt x="8930" y="11169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 txBox="1"/>
            <p:nvPr/>
          </p:nvSpPr>
          <p:spPr>
            <a:xfrm>
              <a:off x="2843913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6" name="Google Shape;2416;p43"/>
          <p:cNvGrpSpPr/>
          <p:nvPr/>
        </p:nvGrpSpPr>
        <p:grpSpPr>
          <a:xfrm>
            <a:off x="4997363" y="1599713"/>
            <a:ext cx="1556475" cy="2639050"/>
            <a:chOff x="4997363" y="1599713"/>
            <a:chExt cx="1556475" cy="2639050"/>
          </a:xfrm>
        </p:grpSpPr>
        <p:sp>
          <p:nvSpPr>
            <p:cNvPr id="2417" name="Google Shape;2417;p43"/>
            <p:cNvSpPr/>
            <p:nvPr/>
          </p:nvSpPr>
          <p:spPr>
            <a:xfrm>
              <a:off x="5107188" y="2101288"/>
              <a:ext cx="1336500" cy="723025"/>
            </a:xfrm>
            <a:custGeom>
              <a:avLst/>
              <a:gdLst/>
              <a:ahLst/>
              <a:cxnLst/>
              <a:rect l="l" t="t" r="r" b="b"/>
              <a:pathLst>
                <a:path w="53460" h="28921" extrusionOk="0">
                  <a:moveTo>
                    <a:pt x="26730" y="0"/>
                  </a:moveTo>
                  <a:cubicBezTo>
                    <a:pt x="26088" y="0"/>
                    <a:pt x="25480" y="262"/>
                    <a:pt x="25028" y="714"/>
                  </a:cubicBezTo>
                  <a:lnTo>
                    <a:pt x="953" y="24777"/>
                  </a:lnTo>
                  <a:cubicBezTo>
                    <a:pt x="1" y="25729"/>
                    <a:pt x="1" y="27265"/>
                    <a:pt x="953" y="28206"/>
                  </a:cubicBezTo>
                  <a:cubicBezTo>
                    <a:pt x="1425" y="28678"/>
                    <a:pt x="2047" y="28916"/>
                    <a:pt x="2669" y="28916"/>
                  </a:cubicBezTo>
                  <a:cubicBezTo>
                    <a:pt x="3288" y="28916"/>
                    <a:pt x="3908" y="28681"/>
                    <a:pt x="4382" y="28206"/>
                  </a:cubicBezTo>
                  <a:lnTo>
                    <a:pt x="26730" y="5846"/>
                  </a:lnTo>
                  <a:lnTo>
                    <a:pt x="49090" y="28206"/>
                  </a:lnTo>
                  <a:cubicBezTo>
                    <a:pt x="49567" y="28682"/>
                    <a:pt x="50186" y="28920"/>
                    <a:pt x="50805" y="28920"/>
                  </a:cubicBezTo>
                  <a:cubicBezTo>
                    <a:pt x="51424" y="28920"/>
                    <a:pt x="52043" y="28682"/>
                    <a:pt x="52519" y="28206"/>
                  </a:cubicBezTo>
                  <a:cubicBezTo>
                    <a:pt x="53460" y="27265"/>
                    <a:pt x="53460" y="25729"/>
                    <a:pt x="52519" y="24777"/>
                  </a:cubicBezTo>
                  <a:lnTo>
                    <a:pt x="28445" y="714"/>
                  </a:lnTo>
                  <a:cubicBezTo>
                    <a:pt x="27993" y="262"/>
                    <a:pt x="27373" y="0"/>
                    <a:pt x="2673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3"/>
            <p:cNvSpPr/>
            <p:nvPr/>
          </p:nvSpPr>
          <p:spPr>
            <a:xfrm>
              <a:off x="4997363" y="2468363"/>
              <a:ext cx="1556475" cy="1540825"/>
            </a:xfrm>
            <a:custGeom>
              <a:avLst/>
              <a:gdLst/>
              <a:ahLst/>
              <a:cxnLst/>
              <a:rect l="l" t="t" r="r" b="b"/>
              <a:pathLst>
                <a:path w="62259" h="61633" extrusionOk="0">
                  <a:moveTo>
                    <a:pt x="31129" y="0"/>
                  </a:moveTo>
                  <a:cubicBezTo>
                    <a:pt x="30308" y="0"/>
                    <a:pt x="29486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29" y="61633"/>
                  </a:cubicBezTo>
                  <a:cubicBezTo>
                    <a:pt x="31951" y="61633"/>
                    <a:pt x="32772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1" y="0"/>
                    <a:pt x="311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3"/>
            <p:cNvSpPr/>
            <p:nvPr/>
          </p:nvSpPr>
          <p:spPr>
            <a:xfrm>
              <a:off x="5103913" y="2566513"/>
              <a:ext cx="1343650" cy="1343950"/>
            </a:xfrm>
            <a:custGeom>
              <a:avLst/>
              <a:gdLst/>
              <a:ahLst/>
              <a:cxnLst/>
              <a:rect l="l" t="t" r="r" b="b"/>
              <a:pathLst>
                <a:path w="53746" h="53758" extrusionOk="0">
                  <a:moveTo>
                    <a:pt x="26873" y="0"/>
                  </a:moveTo>
                  <a:lnTo>
                    <a:pt x="1" y="26885"/>
                  </a:lnTo>
                  <a:lnTo>
                    <a:pt x="26873" y="53757"/>
                  </a:lnTo>
                  <a:lnTo>
                    <a:pt x="53746" y="26885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0" name="Google Shape;2420;p43"/>
            <p:cNvSpPr/>
            <p:nvPr/>
          </p:nvSpPr>
          <p:spPr>
            <a:xfrm>
              <a:off x="5451588" y="3598713"/>
              <a:ext cx="647725" cy="640050"/>
            </a:xfrm>
            <a:custGeom>
              <a:avLst/>
              <a:gdLst/>
              <a:ahLst/>
              <a:cxnLst/>
              <a:rect l="l" t="t" r="r" b="b"/>
              <a:pathLst>
                <a:path w="25909" h="25602" extrusionOk="0">
                  <a:moveTo>
                    <a:pt x="12960" y="0"/>
                  </a:moveTo>
                  <a:cubicBezTo>
                    <a:pt x="12559" y="0"/>
                    <a:pt x="12157" y="152"/>
                    <a:pt x="11847" y="456"/>
                  </a:cubicBezTo>
                  <a:lnTo>
                    <a:pt x="620" y="11695"/>
                  </a:lnTo>
                  <a:cubicBezTo>
                    <a:pt x="0" y="12302"/>
                    <a:pt x="0" y="13303"/>
                    <a:pt x="620" y="13910"/>
                  </a:cubicBezTo>
                  <a:lnTo>
                    <a:pt x="11847" y="25137"/>
                  </a:lnTo>
                  <a:cubicBezTo>
                    <a:pt x="12157" y="25447"/>
                    <a:pt x="12559" y="25602"/>
                    <a:pt x="12960" y="25602"/>
                  </a:cubicBezTo>
                  <a:cubicBezTo>
                    <a:pt x="13362" y="25602"/>
                    <a:pt x="13764" y="25447"/>
                    <a:pt x="14074" y="25137"/>
                  </a:cubicBezTo>
                  <a:lnTo>
                    <a:pt x="25301" y="13910"/>
                  </a:lnTo>
                  <a:cubicBezTo>
                    <a:pt x="25908" y="13303"/>
                    <a:pt x="25908" y="12302"/>
                    <a:pt x="25301" y="11695"/>
                  </a:cubicBezTo>
                  <a:lnTo>
                    <a:pt x="14074" y="456"/>
                  </a:lnTo>
                  <a:cubicBezTo>
                    <a:pt x="13764" y="152"/>
                    <a:pt x="13362" y="0"/>
                    <a:pt x="1296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5631663" y="3774988"/>
              <a:ext cx="290250" cy="290250"/>
            </a:xfrm>
            <a:custGeom>
              <a:avLst/>
              <a:gdLst/>
              <a:ahLst/>
              <a:cxnLst/>
              <a:rect l="l" t="t" r="r" b="b"/>
              <a:pathLst>
                <a:path w="11610" h="11610" extrusionOk="0">
                  <a:moveTo>
                    <a:pt x="5751" y="2823"/>
                  </a:moveTo>
                  <a:cubicBezTo>
                    <a:pt x="7371" y="2823"/>
                    <a:pt x="8680" y="4132"/>
                    <a:pt x="8680" y="5751"/>
                  </a:cubicBezTo>
                  <a:cubicBezTo>
                    <a:pt x="8680" y="7359"/>
                    <a:pt x="7371" y="8668"/>
                    <a:pt x="5751" y="8668"/>
                  </a:cubicBezTo>
                  <a:cubicBezTo>
                    <a:pt x="4144" y="8668"/>
                    <a:pt x="2834" y="7359"/>
                    <a:pt x="2834" y="5751"/>
                  </a:cubicBezTo>
                  <a:cubicBezTo>
                    <a:pt x="2834" y="4132"/>
                    <a:pt x="4144" y="2823"/>
                    <a:pt x="5751" y="2823"/>
                  </a:cubicBezTo>
                  <a:close/>
                  <a:moveTo>
                    <a:pt x="5323" y="1"/>
                  </a:moveTo>
                  <a:cubicBezTo>
                    <a:pt x="4930" y="1"/>
                    <a:pt x="4608" y="298"/>
                    <a:pt x="4608" y="679"/>
                  </a:cubicBezTo>
                  <a:cubicBezTo>
                    <a:pt x="4608" y="977"/>
                    <a:pt x="4418" y="1227"/>
                    <a:pt x="4144" y="1334"/>
                  </a:cubicBezTo>
                  <a:cubicBezTo>
                    <a:pt x="4013" y="1382"/>
                    <a:pt x="3894" y="1429"/>
                    <a:pt x="3775" y="1489"/>
                  </a:cubicBezTo>
                  <a:cubicBezTo>
                    <a:pt x="3677" y="1532"/>
                    <a:pt x="3573" y="1553"/>
                    <a:pt x="3470" y="1553"/>
                  </a:cubicBezTo>
                  <a:cubicBezTo>
                    <a:pt x="3285" y="1553"/>
                    <a:pt x="3103" y="1484"/>
                    <a:pt x="2965" y="1346"/>
                  </a:cubicBezTo>
                  <a:cubicBezTo>
                    <a:pt x="2828" y="1209"/>
                    <a:pt x="2650" y="1141"/>
                    <a:pt x="2471" y="1141"/>
                  </a:cubicBezTo>
                  <a:cubicBezTo>
                    <a:pt x="2293" y="1141"/>
                    <a:pt x="2114" y="1209"/>
                    <a:pt x="1977" y="1346"/>
                  </a:cubicBezTo>
                  <a:lnTo>
                    <a:pt x="1358" y="1965"/>
                  </a:lnTo>
                  <a:cubicBezTo>
                    <a:pt x="1084" y="2239"/>
                    <a:pt x="1084" y="2692"/>
                    <a:pt x="1358" y="2965"/>
                  </a:cubicBezTo>
                  <a:cubicBezTo>
                    <a:pt x="1572" y="3168"/>
                    <a:pt x="1620" y="3489"/>
                    <a:pt x="1489" y="3763"/>
                  </a:cubicBezTo>
                  <a:cubicBezTo>
                    <a:pt x="1429" y="3882"/>
                    <a:pt x="1382" y="4013"/>
                    <a:pt x="1334" y="4132"/>
                  </a:cubicBezTo>
                  <a:cubicBezTo>
                    <a:pt x="1239" y="4418"/>
                    <a:pt x="989" y="4608"/>
                    <a:pt x="691" y="4608"/>
                  </a:cubicBezTo>
                  <a:cubicBezTo>
                    <a:pt x="298" y="4608"/>
                    <a:pt x="1" y="4930"/>
                    <a:pt x="1" y="5311"/>
                  </a:cubicBezTo>
                  <a:lnTo>
                    <a:pt x="1" y="6180"/>
                  </a:lnTo>
                  <a:cubicBezTo>
                    <a:pt x="1" y="6573"/>
                    <a:pt x="298" y="6883"/>
                    <a:pt x="691" y="6883"/>
                  </a:cubicBezTo>
                  <a:cubicBezTo>
                    <a:pt x="989" y="6883"/>
                    <a:pt x="1239" y="7085"/>
                    <a:pt x="1346" y="7359"/>
                  </a:cubicBezTo>
                  <a:cubicBezTo>
                    <a:pt x="1394" y="7490"/>
                    <a:pt x="1441" y="7609"/>
                    <a:pt x="1489" y="7728"/>
                  </a:cubicBezTo>
                  <a:cubicBezTo>
                    <a:pt x="1620" y="8002"/>
                    <a:pt x="1572" y="8323"/>
                    <a:pt x="1358" y="8537"/>
                  </a:cubicBezTo>
                  <a:cubicBezTo>
                    <a:pt x="1084" y="8811"/>
                    <a:pt x="1084" y="9264"/>
                    <a:pt x="1358" y="9538"/>
                  </a:cubicBezTo>
                  <a:lnTo>
                    <a:pt x="1977" y="10145"/>
                  </a:lnTo>
                  <a:cubicBezTo>
                    <a:pt x="2114" y="10282"/>
                    <a:pt x="2293" y="10350"/>
                    <a:pt x="2471" y="10350"/>
                  </a:cubicBezTo>
                  <a:cubicBezTo>
                    <a:pt x="2650" y="10350"/>
                    <a:pt x="2828" y="10282"/>
                    <a:pt x="2965" y="10145"/>
                  </a:cubicBezTo>
                  <a:cubicBezTo>
                    <a:pt x="3100" y="10010"/>
                    <a:pt x="3277" y="9941"/>
                    <a:pt x="3458" y="9941"/>
                  </a:cubicBezTo>
                  <a:cubicBezTo>
                    <a:pt x="3565" y="9941"/>
                    <a:pt x="3673" y="9965"/>
                    <a:pt x="3775" y="10014"/>
                  </a:cubicBezTo>
                  <a:cubicBezTo>
                    <a:pt x="3894" y="10073"/>
                    <a:pt x="4013" y="10121"/>
                    <a:pt x="4144" y="10169"/>
                  </a:cubicBezTo>
                  <a:cubicBezTo>
                    <a:pt x="4418" y="10276"/>
                    <a:pt x="4608" y="10538"/>
                    <a:pt x="4608" y="10835"/>
                  </a:cubicBezTo>
                  <a:lnTo>
                    <a:pt x="4608" y="10871"/>
                  </a:lnTo>
                  <a:cubicBezTo>
                    <a:pt x="4608" y="11252"/>
                    <a:pt x="4930" y="11609"/>
                    <a:pt x="5323" y="11609"/>
                  </a:cubicBezTo>
                  <a:lnTo>
                    <a:pt x="6192" y="11609"/>
                  </a:lnTo>
                  <a:cubicBezTo>
                    <a:pt x="6585" y="11609"/>
                    <a:pt x="6847" y="11252"/>
                    <a:pt x="6847" y="10871"/>
                  </a:cubicBezTo>
                  <a:lnTo>
                    <a:pt x="6847" y="10847"/>
                  </a:lnTo>
                  <a:cubicBezTo>
                    <a:pt x="6847" y="10550"/>
                    <a:pt x="7061" y="10276"/>
                    <a:pt x="7347" y="10181"/>
                  </a:cubicBezTo>
                  <a:cubicBezTo>
                    <a:pt x="7466" y="10133"/>
                    <a:pt x="7609" y="10073"/>
                    <a:pt x="7728" y="10014"/>
                  </a:cubicBezTo>
                  <a:cubicBezTo>
                    <a:pt x="7827" y="9971"/>
                    <a:pt x="7932" y="9950"/>
                    <a:pt x="8036" y="9950"/>
                  </a:cubicBezTo>
                  <a:cubicBezTo>
                    <a:pt x="8220" y="9950"/>
                    <a:pt x="8401" y="10016"/>
                    <a:pt x="8538" y="10145"/>
                  </a:cubicBezTo>
                  <a:cubicBezTo>
                    <a:pt x="8673" y="10286"/>
                    <a:pt x="8852" y="10355"/>
                    <a:pt x="9032" y="10355"/>
                  </a:cubicBezTo>
                  <a:cubicBezTo>
                    <a:pt x="9215" y="10355"/>
                    <a:pt x="9399" y="10283"/>
                    <a:pt x="9538" y="10145"/>
                  </a:cubicBezTo>
                  <a:lnTo>
                    <a:pt x="10157" y="9538"/>
                  </a:lnTo>
                  <a:cubicBezTo>
                    <a:pt x="10431" y="9264"/>
                    <a:pt x="10431" y="8811"/>
                    <a:pt x="10157" y="8537"/>
                  </a:cubicBezTo>
                  <a:cubicBezTo>
                    <a:pt x="9942" y="8323"/>
                    <a:pt x="9895" y="8002"/>
                    <a:pt x="10026" y="7740"/>
                  </a:cubicBezTo>
                  <a:cubicBezTo>
                    <a:pt x="10073" y="7609"/>
                    <a:pt x="10133" y="7466"/>
                    <a:pt x="10181" y="7335"/>
                  </a:cubicBezTo>
                  <a:cubicBezTo>
                    <a:pt x="10276" y="7061"/>
                    <a:pt x="10538" y="6847"/>
                    <a:pt x="10835" y="6847"/>
                  </a:cubicBezTo>
                  <a:lnTo>
                    <a:pt x="10871" y="6847"/>
                  </a:lnTo>
                  <a:cubicBezTo>
                    <a:pt x="11264" y="6847"/>
                    <a:pt x="11609" y="6573"/>
                    <a:pt x="11609" y="6180"/>
                  </a:cubicBezTo>
                  <a:lnTo>
                    <a:pt x="11609" y="5311"/>
                  </a:lnTo>
                  <a:cubicBezTo>
                    <a:pt x="11609" y="4930"/>
                    <a:pt x="11264" y="4608"/>
                    <a:pt x="10871" y="4608"/>
                  </a:cubicBezTo>
                  <a:lnTo>
                    <a:pt x="10859" y="4608"/>
                  </a:lnTo>
                  <a:cubicBezTo>
                    <a:pt x="10550" y="4608"/>
                    <a:pt x="10288" y="4418"/>
                    <a:pt x="10181" y="4132"/>
                  </a:cubicBezTo>
                  <a:cubicBezTo>
                    <a:pt x="10133" y="4013"/>
                    <a:pt x="10085" y="3882"/>
                    <a:pt x="10026" y="3763"/>
                  </a:cubicBezTo>
                  <a:cubicBezTo>
                    <a:pt x="9895" y="3489"/>
                    <a:pt x="9942" y="3168"/>
                    <a:pt x="10157" y="2965"/>
                  </a:cubicBezTo>
                  <a:cubicBezTo>
                    <a:pt x="10431" y="2680"/>
                    <a:pt x="10431" y="2239"/>
                    <a:pt x="10157" y="1965"/>
                  </a:cubicBezTo>
                  <a:lnTo>
                    <a:pt x="9538" y="1346"/>
                  </a:lnTo>
                  <a:cubicBezTo>
                    <a:pt x="9401" y="1209"/>
                    <a:pt x="9222" y="1141"/>
                    <a:pt x="9044" y="1141"/>
                  </a:cubicBezTo>
                  <a:cubicBezTo>
                    <a:pt x="8865" y="1141"/>
                    <a:pt x="8686" y="1209"/>
                    <a:pt x="8549" y="1346"/>
                  </a:cubicBezTo>
                  <a:cubicBezTo>
                    <a:pt x="8412" y="1484"/>
                    <a:pt x="8230" y="1553"/>
                    <a:pt x="8044" y="1553"/>
                  </a:cubicBezTo>
                  <a:cubicBezTo>
                    <a:pt x="7941" y="1553"/>
                    <a:pt x="7838" y="1532"/>
                    <a:pt x="7740" y="1489"/>
                  </a:cubicBezTo>
                  <a:cubicBezTo>
                    <a:pt x="7621" y="1429"/>
                    <a:pt x="7466" y="1382"/>
                    <a:pt x="7347" y="1334"/>
                  </a:cubicBezTo>
                  <a:cubicBezTo>
                    <a:pt x="7061" y="1227"/>
                    <a:pt x="6835" y="965"/>
                    <a:pt x="6835" y="667"/>
                  </a:cubicBezTo>
                  <a:lnTo>
                    <a:pt x="6835" y="679"/>
                  </a:lnTo>
                  <a:cubicBezTo>
                    <a:pt x="6835" y="298"/>
                    <a:pt x="6585" y="1"/>
                    <a:pt x="6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5747163" y="3890188"/>
              <a:ext cx="56875" cy="56875"/>
            </a:xfrm>
            <a:custGeom>
              <a:avLst/>
              <a:gdLst/>
              <a:ahLst/>
              <a:cxnLst/>
              <a:rect l="l" t="t" r="r" b="b"/>
              <a:pathLst>
                <a:path w="2275" h="2275" extrusionOk="0">
                  <a:moveTo>
                    <a:pt x="1131" y="0"/>
                  </a:moveTo>
                  <a:cubicBezTo>
                    <a:pt x="512" y="0"/>
                    <a:pt x="0" y="512"/>
                    <a:pt x="0" y="1143"/>
                  </a:cubicBezTo>
                  <a:cubicBezTo>
                    <a:pt x="0" y="1774"/>
                    <a:pt x="512" y="2275"/>
                    <a:pt x="1131" y="2275"/>
                  </a:cubicBezTo>
                  <a:cubicBezTo>
                    <a:pt x="1762" y="2275"/>
                    <a:pt x="2274" y="1774"/>
                    <a:pt x="2274" y="1143"/>
                  </a:cubicBezTo>
                  <a:cubicBezTo>
                    <a:pt x="2274" y="512"/>
                    <a:pt x="1762" y="0"/>
                    <a:pt x="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 txBox="1"/>
            <p:nvPr/>
          </p:nvSpPr>
          <p:spPr>
            <a:xfrm>
              <a:off x="5250888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7" name="Google Shape;217;p17"/>
          <p:cNvGrpSpPr/>
          <p:nvPr/>
        </p:nvGrpSpPr>
        <p:grpSpPr>
          <a:xfrm>
            <a:off x="1036275" y="1342199"/>
            <a:ext cx="1412709" cy="1923462"/>
            <a:chOff x="1036275" y="1121000"/>
            <a:chExt cx="1412709" cy="1923462"/>
          </a:xfrm>
        </p:grpSpPr>
        <p:sp>
          <p:nvSpPr>
            <p:cNvPr id="218" name="Google Shape;218;p17"/>
            <p:cNvSpPr/>
            <p:nvPr/>
          </p:nvSpPr>
          <p:spPr>
            <a:xfrm>
              <a:off x="1812795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742447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03627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03627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449454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52468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637831" y="2646870"/>
              <a:ext cx="209601" cy="209225"/>
            </a:xfrm>
            <a:custGeom>
              <a:avLst/>
              <a:gdLst/>
              <a:ahLst/>
              <a:cxnLst/>
              <a:rect l="l" t="t" r="r" b="b"/>
              <a:pathLst>
                <a:path w="6704" h="6692" extrusionOk="0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3291048" y="1342199"/>
            <a:ext cx="1412334" cy="1923462"/>
            <a:chOff x="3291048" y="1121000"/>
            <a:chExt cx="1412334" cy="1923462"/>
          </a:xfrm>
        </p:grpSpPr>
        <p:sp>
          <p:nvSpPr>
            <p:cNvPr id="227" name="Google Shape;227;p17"/>
            <p:cNvSpPr/>
            <p:nvPr/>
          </p:nvSpPr>
          <p:spPr>
            <a:xfrm>
              <a:off x="3997219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291048" y="1121000"/>
              <a:ext cx="1412334" cy="987693"/>
            </a:xfrm>
            <a:custGeom>
              <a:avLst/>
              <a:gdLst/>
              <a:ahLst/>
              <a:cxnLst/>
              <a:rect l="l" t="t" r="r" b="b"/>
              <a:pathLst>
                <a:path w="45173" h="31591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291048" y="1121000"/>
              <a:ext cx="1412334" cy="336536"/>
            </a:xfrm>
            <a:custGeom>
              <a:avLst/>
              <a:gdLst/>
              <a:ahLst/>
              <a:cxnLst/>
              <a:rect l="l" t="t" r="r" b="b"/>
              <a:pathLst>
                <a:path w="45173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390067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072789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704258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779077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915303" y="2646495"/>
              <a:ext cx="163453" cy="204035"/>
            </a:xfrm>
            <a:custGeom>
              <a:avLst/>
              <a:gdLst/>
              <a:ahLst/>
              <a:cxnLst/>
              <a:rect l="l" t="t" r="r" b="b"/>
              <a:pathLst>
                <a:path w="5228" h="6526" extrusionOk="0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5545445" y="1342199"/>
            <a:ext cx="1412709" cy="1923462"/>
            <a:chOff x="5545445" y="1121000"/>
            <a:chExt cx="1412709" cy="1923462"/>
          </a:xfrm>
        </p:grpSpPr>
        <p:sp>
          <p:nvSpPr>
            <p:cNvPr id="237" name="Google Shape;237;p17"/>
            <p:cNvSpPr/>
            <p:nvPr/>
          </p:nvSpPr>
          <p:spPr>
            <a:xfrm>
              <a:off x="5649310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324591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251992" y="1996915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545445" y="1121000"/>
              <a:ext cx="1412709" cy="987693"/>
            </a:xfrm>
            <a:custGeom>
              <a:avLst/>
              <a:gdLst/>
              <a:ahLst/>
              <a:cxnLst/>
              <a:rect l="l" t="t" r="r" b="b"/>
              <a:pathLst>
                <a:path w="45185" h="31591" extrusionOk="0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545445" y="1121000"/>
              <a:ext cx="1412709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959030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033850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35839" y="2718344"/>
              <a:ext cx="116556" cy="116181"/>
            </a:xfrm>
            <a:custGeom>
              <a:avLst/>
              <a:gdLst/>
              <a:ahLst/>
              <a:cxnLst/>
              <a:rect l="l" t="t" r="r" b="b"/>
              <a:pathLst>
                <a:path w="3728" h="3716" extrusionOk="0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254587" y="2735071"/>
              <a:ext cx="113211" cy="112523"/>
            </a:xfrm>
            <a:custGeom>
              <a:avLst/>
              <a:gdLst/>
              <a:ahLst/>
              <a:cxnLst/>
              <a:rect l="l" t="t" r="r" b="b"/>
              <a:pathLst>
                <a:path w="3621" h="3599" extrusionOk="0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264279" y="2693769"/>
              <a:ext cx="12318" cy="12318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225197" y="2655437"/>
              <a:ext cx="90856" cy="89011"/>
            </a:xfrm>
            <a:custGeom>
              <a:avLst/>
              <a:gdLst/>
              <a:ahLst/>
              <a:cxnLst/>
              <a:rect l="l" t="t" r="r" b="b"/>
              <a:pathLst>
                <a:path w="2906" h="2847" extrusionOk="0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" name="Google Shape;248;p17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17"/>
          <p:cNvGrpSpPr/>
          <p:nvPr/>
        </p:nvGrpSpPr>
        <p:grpSpPr>
          <a:xfrm>
            <a:off x="2163474" y="2679724"/>
            <a:ext cx="1412709" cy="1929066"/>
            <a:chOff x="2163474" y="2458524"/>
            <a:chExt cx="1412709" cy="1929066"/>
          </a:xfrm>
        </p:grpSpPr>
        <p:sp>
          <p:nvSpPr>
            <p:cNvPr id="250" name="Google Shape;250;p17"/>
            <p:cNvSpPr/>
            <p:nvPr/>
          </p:nvSpPr>
          <p:spPr>
            <a:xfrm>
              <a:off x="2260242" y="2639054"/>
              <a:ext cx="534944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42589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87002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163474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163474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577028" y="2458524"/>
              <a:ext cx="585969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651878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759464" y="2640930"/>
              <a:ext cx="221137" cy="221137"/>
            </a:xfrm>
            <a:custGeom>
              <a:avLst/>
              <a:gdLst/>
              <a:ahLst/>
              <a:cxnLst/>
              <a:rect l="l" t="t" r="r" b="b"/>
              <a:pathLst>
                <a:path w="7073" h="7073" extrusionOk="0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859953" y="266697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859953" y="2815894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933303" y="2741418"/>
              <a:ext cx="23105" cy="18665"/>
            </a:xfrm>
            <a:custGeom>
              <a:avLst/>
              <a:gdLst/>
              <a:ahLst/>
              <a:cxnLst/>
              <a:rect l="l" t="t" r="r" b="b"/>
              <a:pathLst>
                <a:path w="739" h="597" extrusionOk="0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2783633" y="2741418"/>
              <a:ext cx="23136" cy="18665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861454" y="2703931"/>
              <a:ext cx="56965" cy="98203"/>
            </a:xfrm>
            <a:custGeom>
              <a:avLst/>
              <a:gdLst/>
              <a:ahLst/>
              <a:cxnLst/>
              <a:rect l="l" t="t" r="r" b="b"/>
              <a:pathLst>
                <a:path w="1822" h="3141" extrusionOk="0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17"/>
          <p:cNvGrpSpPr/>
          <p:nvPr/>
        </p:nvGrpSpPr>
        <p:grpSpPr>
          <a:xfrm>
            <a:off x="4418246" y="2679724"/>
            <a:ext cx="1412709" cy="1929066"/>
            <a:chOff x="4418246" y="2458524"/>
            <a:chExt cx="1412709" cy="1929066"/>
          </a:xfrm>
        </p:grpSpPr>
        <p:sp>
          <p:nvSpPr>
            <p:cNvPr id="265" name="Google Shape;265;p17"/>
            <p:cNvSpPr/>
            <p:nvPr/>
          </p:nvSpPr>
          <p:spPr>
            <a:xfrm>
              <a:off x="4520236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2018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24418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4418246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4418246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4831457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906651" y="2533344"/>
              <a:ext cx="435928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028369" y="2681138"/>
              <a:ext cx="195469" cy="60685"/>
            </a:xfrm>
            <a:custGeom>
              <a:avLst/>
              <a:gdLst/>
              <a:ahLst/>
              <a:cxnLst/>
              <a:rect l="l" t="t" r="r" b="b"/>
              <a:pathLst>
                <a:path w="6252" h="1941" extrusionOk="0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028369" y="2723566"/>
              <a:ext cx="195469" cy="97172"/>
            </a:xfrm>
            <a:custGeom>
              <a:avLst/>
              <a:gdLst/>
              <a:ahLst/>
              <a:cxnLst/>
              <a:rect l="l" t="t" r="r" b="b"/>
              <a:pathLst>
                <a:path w="6252" h="3108" extrusionOk="0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" name="Google Shape;274;p17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6670799" y="2679724"/>
            <a:ext cx="1436934" cy="1929066"/>
            <a:chOff x="6670799" y="2458524"/>
            <a:chExt cx="1436934" cy="1929066"/>
          </a:xfrm>
        </p:grpSpPr>
        <p:sp>
          <p:nvSpPr>
            <p:cNvPr id="276" name="Google Shape;276;p17"/>
            <p:cNvSpPr/>
            <p:nvPr/>
          </p:nvSpPr>
          <p:spPr>
            <a:xfrm>
              <a:off x="7573133" y="2639054"/>
              <a:ext cx="534600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772038" y="2639054"/>
              <a:ext cx="534569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7379191" y="2757051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670799" y="3399597"/>
              <a:ext cx="1412709" cy="987974"/>
            </a:xfrm>
            <a:custGeom>
              <a:avLst/>
              <a:gdLst/>
              <a:ahLst/>
              <a:cxnLst/>
              <a:rect l="l" t="t" r="r" b="b"/>
              <a:pathLst>
                <a:path w="45185" h="31600" extrusionOk="0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6670799" y="4051022"/>
              <a:ext cx="1412709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7086229" y="2458524"/>
              <a:ext cx="585937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161048" y="2533344"/>
              <a:ext cx="436303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7265289" y="2658407"/>
              <a:ext cx="228203" cy="185433"/>
            </a:xfrm>
            <a:custGeom>
              <a:avLst/>
              <a:gdLst/>
              <a:ahLst/>
              <a:cxnLst/>
              <a:rect l="l" t="t" r="r" b="b"/>
              <a:pathLst>
                <a:path w="7299" h="5931" extrusionOk="0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7294304" y="2774185"/>
              <a:ext cx="32797" cy="46554"/>
            </a:xfrm>
            <a:custGeom>
              <a:avLst/>
              <a:gdLst/>
              <a:ahLst/>
              <a:cxnLst/>
              <a:rect l="l" t="t" r="r" b="b"/>
              <a:pathLst>
                <a:path w="104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7340859" y="2750736"/>
              <a:ext cx="37237" cy="70002"/>
            </a:xfrm>
            <a:custGeom>
              <a:avLst/>
              <a:gdLst/>
              <a:ahLst/>
              <a:cxnLst/>
              <a:rect l="l" t="t" r="r" b="b"/>
              <a:pathLst>
                <a:path w="1191" h="2239" extrusionOk="0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7392229" y="2722815"/>
              <a:ext cx="32422" cy="97922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438752" y="2676292"/>
              <a:ext cx="37268" cy="144444"/>
            </a:xfrm>
            <a:custGeom>
              <a:avLst/>
              <a:gdLst/>
              <a:ahLst/>
              <a:cxnLst/>
              <a:rect l="l" t="t" r="r" b="b"/>
              <a:pathLst>
                <a:path w="1192" h="4620" extrusionOk="0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429" name="Google Shape;2429;p44"/>
          <p:cNvGrpSpPr/>
          <p:nvPr/>
        </p:nvGrpSpPr>
        <p:grpSpPr>
          <a:xfrm>
            <a:off x="1071829" y="1759837"/>
            <a:ext cx="1397112" cy="2549619"/>
            <a:chOff x="1071829" y="1759837"/>
            <a:chExt cx="1397112" cy="2549619"/>
          </a:xfrm>
        </p:grpSpPr>
        <p:sp>
          <p:nvSpPr>
            <p:cNvPr id="2430" name="Google Shape;2430;p44"/>
            <p:cNvSpPr/>
            <p:nvPr/>
          </p:nvSpPr>
          <p:spPr>
            <a:xfrm>
              <a:off x="1071829" y="2610537"/>
              <a:ext cx="1397112" cy="171339"/>
            </a:xfrm>
            <a:custGeom>
              <a:avLst/>
              <a:gdLst/>
              <a:ahLst/>
              <a:cxnLst/>
              <a:rect l="l" t="t" r="r" b="b"/>
              <a:pathLst>
                <a:path w="63985" h="7847" extrusionOk="0">
                  <a:moveTo>
                    <a:pt x="2679" y="703"/>
                  </a:moveTo>
                  <a:cubicBezTo>
                    <a:pt x="2429" y="846"/>
                    <a:pt x="2167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4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77" y="703"/>
                  </a:cubicBezTo>
                  <a:close/>
                  <a:moveTo>
                    <a:pt x="6215" y="703"/>
                  </a:moveTo>
                  <a:cubicBezTo>
                    <a:pt x="5299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81" y="7239"/>
                  </a:cubicBezTo>
                  <a:lnTo>
                    <a:pt x="14204" y="7227"/>
                  </a:lnTo>
                  <a:cubicBezTo>
                    <a:pt x="16467" y="5025"/>
                    <a:pt x="18765" y="2786"/>
                    <a:pt x="21051" y="703"/>
                  </a:cubicBezTo>
                  <a:close/>
                  <a:moveTo>
                    <a:pt x="54079" y="703"/>
                  </a:moveTo>
                  <a:cubicBezTo>
                    <a:pt x="51828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78" y="5037"/>
                    <a:pt x="50697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70" y="5453"/>
                    <a:pt x="56591" y="7239"/>
                  </a:cubicBezTo>
                  <a:lnTo>
                    <a:pt x="55579" y="7239"/>
                  </a:lnTo>
                  <a:cubicBezTo>
                    <a:pt x="55885" y="6944"/>
                    <a:pt x="56190" y="6604"/>
                    <a:pt x="56495" y="6299"/>
                  </a:cubicBezTo>
                  <a:cubicBezTo>
                    <a:pt x="58091" y="4668"/>
                    <a:pt x="59567" y="2917"/>
                    <a:pt x="61079" y="1203"/>
                  </a:cubicBezTo>
                  <a:close/>
                  <a:moveTo>
                    <a:pt x="8013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03" y="3667"/>
                  </a:lnTo>
                  <a:cubicBezTo>
                    <a:pt x="4691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8" y="5013"/>
                    <a:pt x="3144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89" y="5013"/>
                    <a:pt x="4906" y="7251"/>
                  </a:cubicBezTo>
                  <a:lnTo>
                    <a:pt x="3453" y="7251"/>
                  </a:lnTo>
                  <a:cubicBezTo>
                    <a:pt x="5703" y="5013"/>
                    <a:pt x="7930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06" y="7251"/>
                  </a:lnTo>
                  <a:cubicBezTo>
                    <a:pt x="7489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0" y="5013"/>
                    <a:pt x="9144" y="7251"/>
                  </a:cubicBezTo>
                  <a:lnTo>
                    <a:pt x="7096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54" y="7251"/>
                  </a:cubicBezTo>
                  <a:lnTo>
                    <a:pt x="9621" y="7251"/>
                  </a:lnTo>
                  <a:cubicBezTo>
                    <a:pt x="11859" y="5013"/>
                    <a:pt x="14109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9" y="5013"/>
                    <a:pt x="13740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4" y="2786"/>
                    <a:pt x="19777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4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44" y="1667"/>
                    <a:pt x="26456" y="2155"/>
                  </a:cubicBezTo>
                  <a:cubicBezTo>
                    <a:pt x="24730" y="3858"/>
                    <a:pt x="23003" y="5465"/>
                    <a:pt x="21277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99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7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97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1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3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16" y="6132"/>
                  </a:cubicBezTo>
                  <a:cubicBezTo>
                    <a:pt x="29123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14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25" y="7061"/>
                    <a:pt x="28933" y="6965"/>
                  </a:cubicBezTo>
                  <a:cubicBezTo>
                    <a:pt x="31111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897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33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3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20" y="5013"/>
                    <a:pt x="37422" y="7251"/>
                  </a:cubicBezTo>
                  <a:lnTo>
                    <a:pt x="35445" y="7251"/>
                  </a:lnTo>
                  <a:cubicBezTo>
                    <a:pt x="37672" y="5013"/>
                    <a:pt x="39922" y="2786"/>
                    <a:pt x="42160" y="703"/>
                  </a:cubicBezTo>
                  <a:close/>
                  <a:moveTo>
                    <a:pt x="46208" y="703"/>
                  </a:moveTo>
                  <a:cubicBezTo>
                    <a:pt x="43982" y="2786"/>
                    <a:pt x="41744" y="5013"/>
                    <a:pt x="39481" y="7251"/>
                  </a:cubicBezTo>
                  <a:lnTo>
                    <a:pt x="37684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8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792" y="703"/>
                  </a:moveTo>
                  <a:cubicBezTo>
                    <a:pt x="50721" y="703"/>
                    <a:pt x="50650" y="846"/>
                    <a:pt x="50578" y="917"/>
                  </a:cubicBezTo>
                  <a:cubicBezTo>
                    <a:pt x="48483" y="3048"/>
                    <a:pt x="46363" y="5168"/>
                    <a:pt x="44244" y="7251"/>
                  </a:cubicBezTo>
                  <a:lnTo>
                    <a:pt x="42744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4" y="2691"/>
                    <a:pt x="49852" y="3656"/>
                  </a:cubicBezTo>
                  <a:cubicBezTo>
                    <a:pt x="48661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69" y="1108"/>
                  </a:cubicBezTo>
                  <a:cubicBezTo>
                    <a:pt x="50900" y="977"/>
                    <a:pt x="51031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9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29" y="5501"/>
                  </a:cubicBezTo>
                  <a:cubicBezTo>
                    <a:pt x="54793" y="6084"/>
                    <a:pt x="54233" y="6656"/>
                    <a:pt x="53686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29" y="6156"/>
                  </a:cubicBezTo>
                  <a:cubicBezTo>
                    <a:pt x="55984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29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29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6" y="4715"/>
                    <a:pt x="62830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5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4"/>
            <p:cNvSpPr/>
            <p:nvPr/>
          </p:nvSpPr>
          <p:spPr>
            <a:xfrm>
              <a:off x="1716683" y="2726744"/>
              <a:ext cx="107406" cy="344229"/>
            </a:xfrm>
            <a:custGeom>
              <a:avLst/>
              <a:gdLst/>
              <a:ahLst/>
              <a:cxnLst/>
              <a:rect l="l" t="t" r="r" b="b"/>
              <a:pathLst>
                <a:path w="4919" h="15765" extrusionOk="0">
                  <a:moveTo>
                    <a:pt x="2454" y="0"/>
                  </a:moveTo>
                  <a:cubicBezTo>
                    <a:pt x="1084" y="0"/>
                    <a:pt x="1" y="1108"/>
                    <a:pt x="1" y="2477"/>
                  </a:cubicBezTo>
                  <a:cubicBezTo>
                    <a:pt x="1" y="3727"/>
                    <a:pt x="977" y="4763"/>
                    <a:pt x="2168" y="4918"/>
                  </a:cubicBezTo>
                  <a:lnTo>
                    <a:pt x="2168" y="15764"/>
                  </a:lnTo>
                  <a:lnTo>
                    <a:pt x="2763" y="15764"/>
                  </a:lnTo>
                  <a:lnTo>
                    <a:pt x="2763" y="4918"/>
                  </a:lnTo>
                  <a:cubicBezTo>
                    <a:pt x="3954" y="4763"/>
                    <a:pt x="4918" y="3727"/>
                    <a:pt x="4918" y="2477"/>
                  </a:cubicBezTo>
                  <a:cubicBezTo>
                    <a:pt x="4918" y="1108"/>
                    <a:pt x="3823" y="0"/>
                    <a:pt x="24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2" name="Google Shape;2432;p44"/>
            <p:cNvGrpSpPr/>
            <p:nvPr/>
          </p:nvGrpSpPr>
          <p:grpSpPr>
            <a:xfrm>
              <a:off x="1218579" y="3419216"/>
              <a:ext cx="1103613" cy="890240"/>
              <a:chOff x="1259262" y="3408616"/>
              <a:chExt cx="1103613" cy="890240"/>
            </a:xfrm>
          </p:grpSpPr>
          <p:sp>
            <p:nvSpPr>
              <p:cNvPr id="2433" name="Google Shape;2433;p44"/>
              <p:cNvSpPr/>
              <p:nvPr/>
            </p:nvSpPr>
            <p:spPr>
              <a:xfrm>
                <a:off x="1701228" y="3408616"/>
                <a:ext cx="130006" cy="124481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701" extrusionOk="0">
                    <a:moveTo>
                      <a:pt x="2454" y="631"/>
                    </a:moveTo>
                    <a:cubicBezTo>
                      <a:pt x="2481" y="631"/>
                      <a:pt x="2509" y="632"/>
                      <a:pt x="2536" y="633"/>
                    </a:cubicBezTo>
                    <a:cubicBezTo>
                      <a:pt x="3120" y="669"/>
                      <a:pt x="3584" y="1074"/>
                      <a:pt x="4001" y="1443"/>
                    </a:cubicBezTo>
                    <a:cubicBezTo>
                      <a:pt x="4989" y="2336"/>
                      <a:pt x="5001" y="3527"/>
                      <a:pt x="4120" y="4491"/>
                    </a:cubicBezTo>
                    <a:cubicBezTo>
                      <a:pt x="3760" y="4876"/>
                      <a:pt x="3312" y="5047"/>
                      <a:pt x="2861" y="5047"/>
                    </a:cubicBezTo>
                    <a:cubicBezTo>
                      <a:pt x="2239" y="5047"/>
                      <a:pt x="1610" y="4720"/>
                      <a:pt x="1203" y="4182"/>
                    </a:cubicBezTo>
                    <a:cubicBezTo>
                      <a:pt x="881" y="3765"/>
                      <a:pt x="774" y="3169"/>
                      <a:pt x="750" y="2658"/>
                    </a:cubicBezTo>
                    <a:cubicBezTo>
                      <a:pt x="727" y="2003"/>
                      <a:pt x="1167" y="1586"/>
                      <a:pt x="1346" y="1014"/>
                    </a:cubicBezTo>
                    <a:cubicBezTo>
                      <a:pt x="1358" y="991"/>
                      <a:pt x="1346" y="979"/>
                      <a:pt x="1346" y="967"/>
                    </a:cubicBezTo>
                    <a:cubicBezTo>
                      <a:pt x="1702" y="789"/>
                      <a:pt x="2059" y="631"/>
                      <a:pt x="2454" y="631"/>
                    </a:cubicBezTo>
                    <a:close/>
                    <a:moveTo>
                      <a:pt x="2323" y="0"/>
                    </a:moveTo>
                    <a:cubicBezTo>
                      <a:pt x="1651" y="0"/>
                      <a:pt x="1036" y="241"/>
                      <a:pt x="750" y="860"/>
                    </a:cubicBezTo>
                    <a:cubicBezTo>
                      <a:pt x="715" y="919"/>
                      <a:pt x="727" y="979"/>
                      <a:pt x="739" y="1026"/>
                    </a:cubicBezTo>
                    <a:cubicBezTo>
                      <a:pt x="334" y="1443"/>
                      <a:pt x="167" y="2110"/>
                      <a:pt x="96" y="2658"/>
                    </a:cubicBezTo>
                    <a:cubicBezTo>
                      <a:pt x="0" y="3408"/>
                      <a:pt x="381" y="4086"/>
                      <a:pt x="822" y="4658"/>
                    </a:cubicBezTo>
                    <a:cubicBezTo>
                      <a:pt x="1359" y="5353"/>
                      <a:pt x="2106" y="5701"/>
                      <a:pt x="2863" y="5701"/>
                    </a:cubicBezTo>
                    <a:cubicBezTo>
                      <a:pt x="3482" y="5701"/>
                      <a:pt x="4107" y="5469"/>
                      <a:pt x="4632" y="5003"/>
                    </a:cubicBezTo>
                    <a:cubicBezTo>
                      <a:pt x="5953" y="3824"/>
                      <a:pt x="5787" y="2038"/>
                      <a:pt x="4584" y="860"/>
                    </a:cubicBezTo>
                    <a:cubicBezTo>
                      <a:pt x="4095" y="377"/>
                      <a:pt x="3164" y="0"/>
                      <a:pt x="232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1355468" y="4084069"/>
                <a:ext cx="123302" cy="106729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4888" extrusionOk="0">
                    <a:moveTo>
                      <a:pt x="2643" y="763"/>
                    </a:moveTo>
                    <a:cubicBezTo>
                      <a:pt x="3512" y="763"/>
                      <a:pt x="4489" y="1287"/>
                      <a:pt x="4751" y="2144"/>
                    </a:cubicBezTo>
                    <a:cubicBezTo>
                      <a:pt x="5058" y="3169"/>
                      <a:pt x="4200" y="4036"/>
                      <a:pt x="3264" y="4036"/>
                    </a:cubicBezTo>
                    <a:cubicBezTo>
                      <a:pt x="3113" y="4036"/>
                      <a:pt x="2960" y="4013"/>
                      <a:pt x="2810" y="3966"/>
                    </a:cubicBezTo>
                    <a:cubicBezTo>
                      <a:pt x="1953" y="3704"/>
                      <a:pt x="1334" y="2906"/>
                      <a:pt x="1095" y="2037"/>
                    </a:cubicBezTo>
                    <a:cubicBezTo>
                      <a:pt x="1465" y="1263"/>
                      <a:pt x="1679" y="763"/>
                      <a:pt x="2643" y="763"/>
                    </a:cubicBezTo>
                    <a:close/>
                    <a:moveTo>
                      <a:pt x="2556" y="0"/>
                    </a:moveTo>
                    <a:cubicBezTo>
                      <a:pt x="1881" y="0"/>
                      <a:pt x="1093" y="336"/>
                      <a:pt x="750" y="894"/>
                    </a:cubicBezTo>
                    <a:cubicBezTo>
                      <a:pt x="679" y="906"/>
                      <a:pt x="607" y="953"/>
                      <a:pt x="572" y="1037"/>
                    </a:cubicBezTo>
                    <a:cubicBezTo>
                      <a:pt x="0" y="2596"/>
                      <a:pt x="1179" y="4168"/>
                      <a:pt x="2596" y="4739"/>
                    </a:cubicBezTo>
                    <a:cubicBezTo>
                      <a:pt x="2851" y="4841"/>
                      <a:pt x="3104" y="4888"/>
                      <a:pt x="3348" y="4888"/>
                    </a:cubicBezTo>
                    <a:cubicBezTo>
                      <a:pt x="4617" y="4888"/>
                      <a:pt x="5646" y="3629"/>
                      <a:pt x="5536" y="2311"/>
                    </a:cubicBezTo>
                    <a:cubicBezTo>
                      <a:pt x="5429" y="929"/>
                      <a:pt x="4001" y="156"/>
                      <a:pt x="2774" y="13"/>
                    </a:cubicBezTo>
                    <a:cubicBezTo>
                      <a:pt x="2703" y="4"/>
                      <a:pt x="2631" y="0"/>
                      <a:pt x="255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2063102" y="3619873"/>
                <a:ext cx="112254" cy="107821"/>
              </a:xfrm>
              <a:custGeom>
                <a:avLst/>
                <a:gdLst/>
                <a:ahLst/>
                <a:cxnLst/>
                <a:rect l="l" t="t" r="r" b="b"/>
                <a:pathLst>
                  <a:path w="5141" h="4938" extrusionOk="0">
                    <a:moveTo>
                      <a:pt x="2251" y="849"/>
                    </a:moveTo>
                    <a:cubicBezTo>
                      <a:pt x="2362" y="849"/>
                      <a:pt x="2481" y="861"/>
                      <a:pt x="2608" y="888"/>
                    </a:cubicBezTo>
                    <a:cubicBezTo>
                      <a:pt x="3382" y="1055"/>
                      <a:pt x="4085" y="1674"/>
                      <a:pt x="4275" y="2448"/>
                    </a:cubicBezTo>
                    <a:cubicBezTo>
                      <a:pt x="4535" y="3486"/>
                      <a:pt x="3217" y="4103"/>
                      <a:pt x="2382" y="4103"/>
                    </a:cubicBezTo>
                    <a:cubicBezTo>
                      <a:pt x="2374" y="4103"/>
                      <a:pt x="2366" y="4103"/>
                      <a:pt x="2358" y="4103"/>
                    </a:cubicBezTo>
                    <a:cubicBezTo>
                      <a:pt x="1263" y="4091"/>
                      <a:pt x="727" y="2924"/>
                      <a:pt x="596" y="1900"/>
                    </a:cubicBezTo>
                    <a:cubicBezTo>
                      <a:pt x="1113" y="1384"/>
                      <a:pt x="1522" y="849"/>
                      <a:pt x="2251" y="849"/>
                    </a:cubicBezTo>
                    <a:close/>
                    <a:moveTo>
                      <a:pt x="2208" y="1"/>
                    </a:moveTo>
                    <a:cubicBezTo>
                      <a:pt x="1161" y="1"/>
                      <a:pt x="114" y="676"/>
                      <a:pt x="37" y="1805"/>
                    </a:cubicBezTo>
                    <a:cubicBezTo>
                      <a:pt x="37" y="1876"/>
                      <a:pt x="60" y="1936"/>
                      <a:pt x="96" y="1972"/>
                    </a:cubicBezTo>
                    <a:cubicBezTo>
                      <a:pt x="1" y="3293"/>
                      <a:pt x="644" y="4639"/>
                      <a:pt x="2096" y="4901"/>
                    </a:cubicBezTo>
                    <a:cubicBezTo>
                      <a:pt x="2232" y="4925"/>
                      <a:pt x="2370" y="4937"/>
                      <a:pt x="2509" y="4937"/>
                    </a:cubicBezTo>
                    <a:cubicBezTo>
                      <a:pt x="3780" y="4937"/>
                      <a:pt x="5141" y="3945"/>
                      <a:pt x="5109" y="2615"/>
                    </a:cubicBezTo>
                    <a:cubicBezTo>
                      <a:pt x="5085" y="1412"/>
                      <a:pt x="3989" y="460"/>
                      <a:pt x="2930" y="114"/>
                    </a:cubicBezTo>
                    <a:cubicBezTo>
                      <a:pt x="2697" y="38"/>
                      <a:pt x="2452" y="1"/>
                      <a:pt x="220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2161382" y="3585242"/>
                <a:ext cx="64719" cy="74807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3426" extrusionOk="0">
                    <a:moveTo>
                      <a:pt x="560" y="1"/>
                    </a:moveTo>
                    <a:cubicBezTo>
                      <a:pt x="432" y="1"/>
                      <a:pt x="301" y="19"/>
                      <a:pt x="167" y="57"/>
                    </a:cubicBezTo>
                    <a:cubicBezTo>
                      <a:pt x="36" y="93"/>
                      <a:pt x="0" y="295"/>
                      <a:pt x="131" y="355"/>
                    </a:cubicBezTo>
                    <a:cubicBezTo>
                      <a:pt x="727" y="676"/>
                      <a:pt x="1179" y="867"/>
                      <a:pt x="1548" y="1474"/>
                    </a:cubicBezTo>
                    <a:cubicBezTo>
                      <a:pt x="1882" y="2034"/>
                      <a:pt x="1941" y="2712"/>
                      <a:pt x="2144" y="3320"/>
                    </a:cubicBezTo>
                    <a:cubicBezTo>
                      <a:pt x="2172" y="3383"/>
                      <a:pt x="2241" y="3425"/>
                      <a:pt x="2305" y="3425"/>
                    </a:cubicBezTo>
                    <a:cubicBezTo>
                      <a:pt x="2350" y="3425"/>
                      <a:pt x="2393" y="3404"/>
                      <a:pt x="2417" y="3355"/>
                    </a:cubicBezTo>
                    <a:cubicBezTo>
                      <a:pt x="2963" y="2198"/>
                      <a:pt x="1968" y="1"/>
                      <a:pt x="56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2184221" y="3538340"/>
                <a:ext cx="109765" cy="165466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7578" extrusionOk="0">
                    <a:moveTo>
                      <a:pt x="326" y="1"/>
                    </a:moveTo>
                    <a:cubicBezTo>
                      <a:pt x="24" y="1"/>
                      <a:pt x="0" y="470"/>
                      <a:pt x="276" y="562"/>
                    </a:cubicBezTo>
                    <a:cubicBezTo>
                      <a:pt x="2622" y="1324"/>
                      <a:pt x="4467" y="4741"/>
                      <a:pt x="3538" y="7099"/>
                    </a:cubicBezTo>
                    <a:cubicBezTo>
                      <a:pt x="3429" y="7382"/>
                      <a:pt x="3680" y="7577"/>
                      <a:pt x="3924" y="7577"/>
                    </a:cubicBezTo>
                    <a:cubicBezTo>
                      <a:pt x="4080" y="7577"/>
                      <a:pt x="4233" y="7498"/>
                      <a:pt x="4288" y="7313"/>
                    </a:cubicBezTo>
                    <a:cubicBezTo>
                      <a:pt x="5027" y="4670"/>
                      <a:pt x="3419" y="360"/>
                      <a:pt x="359" y="3"/>
                    </a:cubicBezTo>
                    <a:cubicBezTo>
                      <a:pt x="348" y="1"/>
                      <a:pt x="337" y="1"/>
                      <a:pt x="32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2195248" y="3486743"/>
                <a:ext cx="167627" cy="238023"/>
              </a:xfrm>
              <a:custGeom>
                <a:avLst/>
                <a:gdLst/>
                <a:ahLst/>
                <a:cxnLst/>
                <a:rect l="l" t="t" r="r" b="b"/>
                <a:pathLst>
                  <a:path w="7677" h="10901" extrusionOk="0">
                    <a:moveTo>
                      <a:pt x="241" y="0"/>
                    </a:moveTo>
                    <a:cubicBezTo>
                      <a:pt x="75" y="0"/>
                      <a:pt x="1" y="244"/>
                      <a:pt x="152" y="342"/>
                    </a:cubicBezTo>
                    <a:cubicBezTo>
                      <a:pt x="3807" y="2389"/>
                      <a:pt x="7081" y="5926"/>
                      <a:pt x="5176" y="10379"/>
                    </a:cubicBezTo>
                    <a:cubicBezTo>
                      <a:pt x="5041" y="10680"/>
                      <a:pt x="5258" y="10901"/>
                      <a:pt x="5488" y="10901"/>
                    </a:cubicBezTo>
                    <a:cubicBezTo>
                      <a:pt x="5621" y="10901"/>
                      <a:pt x="5757" y="10827"/>
                      <a:pt x="5831" y="10652"/>
                    </a:cubicBezTo>
                    <a:cubicBezTo>
                      <a:pt x="7677" y="6247"/>
                      <a:pt x="4676" y="1401"/>
                      <a:pt x="295" y="8"/>
                    </a:cubicBezTo>
                    <a:cubicBezTo>
                      <a:pt x="276" y="3"/>
                      <a:pt x="258" y="0"/>
                      <a:pt x="2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4"/>
              <p:cNvSpPr/>
              <p:nvPr/>
            </p:nvSpPr>
            <p:spPr>
              <a:xfrm>
                <a:off x="1259262" y="3492857"/>
                <a:ext cx="377221" cy="525394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24062" extrusionOk="0">
                    <a:moveTo>
                      <a:pt x="16728" y="1"/>
                    </a:moveTo>
                    <a:cubicBezTo>
                      <a:pt x="16717" y="1"/>
                      <a:pt x="16705" y="1"/>
                      <a:pt x="16693" y="2"/>
                    </a:cubicBezTo>
                    <a:cubicBezTo>
                      <a:pt x="6394" y="526"/>
                      <a:pt x="1" y="15575"/>
                      <a:pt x="5109" y="23945"/>
                    </a:cubicBezTo>
                    <a:cubicBezTo>
                      <a:pt x="5157" y="24028"/>
                      <a:pt x="5229" y="24062"/>
                      <a:pt x="5301" y="24062"/>
                    </a:cubicBezTo>
                    <a:cubicBezTo>
                      <a:pt x="5457" y="24062"/>
                      <a:pt x="5611" y="23899"/>
                      <a:pt x="5513" y="23719"/>
                    </a:cubicBezTo>
                    <a:cubicBezTo>
                      <a:pt x="1191" y="15290"/>
                      <a:pt x="6799" y="1907"/>
                      <a:pt x="16693" y="883"/>
                    </a:cubicBezTo>
                    <a:cubicBezTo>
                      <a:pt x="17242" y="836"/>
                      <a:pt x="17276" y="1"/>
                      <a:pt x="1672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4"/>
              <p:cNvSpPr/>
              <p:nvPr/>
            </p:nvSpPr>
            <p:spPr>
              <a:xfrm>
                <a:off x="1856236" y="3483708"/>
                <a:ext cx="179069" cy="106926"/>
              </a:xfrm>
              <a:custGeom>
                <a:avLst/>
                <a:gdLst/>
                <a:ahLst/>
                <a:cxnLst/>
                <a:rect l="l" t="t" r="r" b="b"/>
                <a:pathLst>
                  <a:path w="8201" h="4897" extrusionOk="0">
                    <a:moveTo>
                      <a:pt x="395" y="1"/>
                    </a:moveTo>
                    <a:cubicBezTo>
                      <a:pt x="116" y="1"/>
                      <a:pt x="1" y="435"/>
                      <a:pt x="307" y="481"/>
                    </a:cubicBezTo>
                    <a:cubicBezTo>
                      <a:pt x="3176" y="993"/>
                      <a:pt x="5736" y="2540"/>
                      <a:pt x="7582" y="4791"/>
                    </a:cubicBezTo>
                    <a:cubicBezTo>
                      <a:pt x="7642" y="4865"/>
                      <a:pt x="7712" y="4896"/>
                      <a:pt x="7781" y="4896"/>
                    </a:cubicBezTo>
                    <a:cubicBezTo>
                      <a:pt x="7999" y="4896"/>
                      <a:pt x="8200" y="4585"/>
                      <a:pt x="8010" y="4350"/>
                    </a:cubicBezTo>
                    <a:cubicBezTo>
                      <a:pt x="6105" y="2005"/>
                      <a:pt x="3450" y="409"/>
                      <a:pt x="438" y="4"/>
                    </a:cubicBezTo>
                    <a:cubicBezTo>
                      <a:pt x="423" y="2"/>
                      <a:pt x="409" y="1"/>
                      <a:pt x="39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4"/>
              <p:cNvSpPr/>
              <p:nvPr/>
            </p:nvSpPr>
            <p:spPr>
              <a:xfrm>
                <a:off x="1495388" y="3785297"/>
                <a:ext cx="705533" cy="513559"/>
              </a:xfrm>
              <a:custGeom>
                <a:avLst/>
                <a:gdLst/>
                <a:ahLst/>
                <a:cxnLst/>
                <a:rect l="l" t="t" r="r" b="b"/>
                <a:pathLst>
                  <a:path w="32312" h="23520" extrusionOk="0">
                    <a:moveTo>
                      <a:pt x="30292" y="1"/>
                    </a:moveTo>
                    <a:cubicBezTo>
                      <a:pt x="30025" y="1"/>
                      <a:pt x="29740" y="235"/>
                      <a:pt x="29858" y="527"/>
                    </a:cubicBezTo>
                    <a:cubicBezTo>
                      <a:pt x="31228" y="3885"/>
                      <a:pt x="30263" y="7814"/>
                      <a:pt x="29204" y="11136"/>
                    </a:cubicBezTo>
                    <a:cubicBezTo>
                      <a:pt x="27918" y="15196"/>
                      <a:pt x="25036" y="18446"/>
                      <a:pt x="21334" y="20482"/>
                    </a:cubicBezTo>
                    <a:cubicBezTo>
                      <a:pt x="18804" y="21862"/>
                      <a:pt x="15043" y="22753"/>
                      <a:pt x="11334" y="22753"/>
                    </a:cubicBezTo>
                    <a:cubicBezTo>
                      <a:pt x="7170" y="22753"/>
                      <a:pt x="3071" y="21630"/>
                      <a:pt x="855" y="18815"/>
                    </a:cubicBezTo>
                    <a:cubicBezTo>
                      <a:pt x="777" y="18714"/>
                      <a:pt x="681" y="18672"/>
                      <a:pt x="586" y="18672"/>
                    </a:cubicBezTo>
                    <a:cubicBezTo>
                      <a:pt x="290" y="18672"/>
                      <a:pt x="1" y="19083"/>
                      <a:pt x="271" y="19399"/>
                    </a:cubicBezTo>
                    <a:cubicBezTo>
                      <a:pt x="2799" y="22354"/>
                      <a:pt x="6984" y="23519"/>
                      <a:pt x="11247" y="23519"/>
                    </a:cubicBezTo>
                    <a:cubicBezTo>
                      <a:pt x="15056" y="23519"/>
                      <a:pt x="18929" y="22589"/>
                      <a:pt x="21738" y="21173"/>
                    </a:cubicBezTo>
                    <a:cubicBezTo>
                      <a:pt x="25525" y="19244"/>
                      <a:pt x="28275" y="15803"/>
                      <a:pt x="29858" y="11922"/>
                    </a:cubicBezTo>
                    <a:cubicBezTo>
                      <a:pt x="31252" y="8528"/>
                      <a:pt x="32311" y="3659"/>
                      <a:pt x="30632" y="206"/>
                    </a:cubicBezTo>
                    <a:cubicBezTo>
                      <a:pt x="30560" y="61"/>
                      <a:pt x="30428" y="1"/>
                      <a:pt x="302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4"/>
              <p:cNvSpPr/>
              <p:nvPr/>
            </p:nvSpPr>
            <p:spPr>
              <a:xfrm>
                <a:off x="1401737" y="3571769"/>
                <a:ext cx="671011" cy="624306"/>
              </a:xfrm>
              <a:custGeom>
                <a:avLst/>
                <a:gdLst/>
                <a:ahLst/>
                <a:cxnLst/>
                <a:rect l="l" t="t" r="r" b="b"/>
                <a:pathLst>
                  <a:path w="30731" h="28592" extrusionOk="0">
                    <a:moveTo>
                      <a:pt x="20741" y="4792"/>
                    </a:moveTo>
                    <a:cubicBezTo>
                      <a:pt x="21137" y="4792"/>
                      <a:pt x="21507" y="5698"/>
                      <a:pt x="21694" y="5877"/>
                    </a:cubicBezTo>
                    <a:cubicBezTo>
                      <a:pt x="21963" y="6128"/>
                      <a:pt x="22262" y="6285"/>
                      <a:pt x="22618" y="6285"/>
                    </a:cubicBezTo>
                    <a:cubicBezTo>
                      <a:pt x="22718" y="6285"/>
                      <a:pt x="22822" y="6273"/>
                      <a:pt x="22932" y="6246"/>
                    </a:cubicBezTo>
                    <a:cubicBezTo>
                      <a:pt x="23384" y="6151"/>
                      <a:pt x="23730" y="6020"/>
                      <a:pt x="24122" y="5794"/>
                    </a:cubicBezTo>
                    <a:cubicBezTo>
                      <a:pt x="24581" y="5524"/>
                      <a:pt x="24986" y="5393"/>
                      <a:pt x="25362" y="5393"/>
                    </a:cubicBezTo>
                    <a:cubicBezTo>
                      <a:pt x="25864" y="5393"/>
                      <a:pt x="26315" y="5625"/>
                      <a:pt x="26778" y="6068"/>
                    </a:cubicBezTo>
                    <a:cubicBezTo>
                      <a:pt x="26504" y="6580"/>
                      <a:pt x="25027" y="6818"/>
                      <a:pt x="24492" y="7163"/>
                    </a:cubicBezTo>
                    <a:cubicBezTo>
                      <a:pt x="23771" y="7618"/>
                      <a:pt x="23112" y="8052"/>
                      <a:pt x="22237" y="8052"/>
                    </a:cubicBezTo>
                    <a:cubicBezTo>
                      <a:pt x="22172" y="8052"/>
                      <a:pt x="22106" y="8049"/>
                      <a:pt x="22039" y="8044"/>
                    </a:cubicBezTo>
                    <a:cubicBezTo>
                      <a:pt x="21914" y="8033"/>
                      <a:pt x="21779" y="8024"/>
                      <a:pt x="21642" y="8024"/>
                    </a:cubicBezTo>
                    <a:cubicBezTo>
                      <a:pt x="21349" y="8024"/>
                      <a:pt x="21048" y="8065"/>
                      <a:pt x="20812" y="8211"/>
                    </a:cubicBezTo>
                    <a:cubicBezTo>
                      <a:pt x="20122" y="8640"/>
                      <a:pt x="20181" y="9544"/>
                      <a:pt x="19539" y="9806"/>
                    </a:cubicBezTo>
                    <a:cubicBezTo>
                      <a:pt x="18872" y="10068"/>
                      <a:pt x="18276" y="10449"/>
                      <a:pt x="17884" y="11009"/>
                    </a:cubicBezTo>
                    <a:cubicBezTo>
                      <a:pt x="17753" y="10461"/>
                      <a:pt x="17372" y="9961"/>
                      <a:pt x="17253" y="9259"/>
                    </a:cubicBezTo>
                    <a:cubicBezTo>
                      <a:pt x="17253" y="9259"/>
                      <a:pt x="17253" y="9247"/>
                      <a:pt x="17253" y="9247"/>
                    </a:cubicBezTo>
                    <a:cubicBezTo>
                      <a:pt x="17479" y="7973"/>
                      <a:pt x="18872" y="7735"/>
                      <a:pt x="19669" y="6937"/>
                    </a:cubicBezTo>
                    <a:cubicBezTo>
                      <a:pt x="19920" y="6699"/>
                      <a:pt x="19967" y="6413"/>
                      <a:pt x="20039" y="6092"/>
                    </a:cubicBezTo>
                    <a:cubicBezTo>
                      <a:pt x="20260" y="5111"/>
                      <a:pt x="20505" y="4792"/>
                      <a:pt x="20741" y="4792"/>
                    </a:cubicBezTo>
                    <a:close/>
                    <a:moveTo>
                      <a:pt x="11276" y="1555"/>
                    </a:moveTo>
                    <a:lnTo>
                      <a:pt x="11276" y="1555"/>
                    </a:lnTo>
                    <a:cubicBezTo>
                      <a:pt x="10895" y="2222"/>
                      <a:pt x="12014" y="3127"/>
                      <a:pt x="12764" y="3175"/>
                    </a:cubicBezTo>
                    <a:cubicBezTo>
                      <a:pt x="12874" y="3182"/>
                      <a:pt x="12982" y="3185"/>
                      <a:pt x="13090" y="3185"/>
                    </a:cubicBezTo>
                    <a:cubicBezTo>
                      <a:pt x="14024" y="3185"/>
                      <a:pt x="14894" y="2927"/>
                      <a:pt x="15812" y="2746"/>
                    </a:cubicBezTo>
                    <a:cubicBezTo>
                      <a:pt x="15898" y="2731"/>
                      <a:pt x="16236" y="2698"/>
                      <a:pt x="16541" y="2698"/>
                    </a:cubicBezTo>
                    <a:cubicBezTo>
                      <a:pt x="16951" y="2698"/>
                      <a:pt x="17303" y="2757"/>
                      <a:pt x="16907" y="2996"/>
                    </a:cubicBezTo>
                    <a:cubicBezTo>
                      <a:pt x="16669" y="3139"/>
                      <a:pt x="16336" y="3401"/>
                      <a:pt x="16205" y="3651"/>
                    </a:cubicBezTo>
                    <a:cubicBezTo>
                      <a:pt x="15955" y="4139"/>
                      <a:pt x="15931" y="4687"/>
                      <a:pt x="16169" y="5187"/>
                    </a:cubicBezTo>
                    <a:cubicBezTo>
                      <a:pt x="16324" y="5508"/>
                      <a:pt x="16502" y="5818"/>
                      <a:pt x="16717" y="6115"/>
                    </a:cubicBezTo>
                    <a:cubicBezTo>
                      <a:pt x="16812" y="6246"/>
                      <a:pt x="16919" y="6365"/>
                      <a:pt x="17014" y="6496"/>
                    </a:cubicBezTo>
                    <a:cubicBezTo>
                      <a:pt x="17237" y="6777"/>
                      <a:pt x="17019" y="6995"/>
                      <a:pt x="16734" y="6995"/>
                    </a:cubicBezTo>
                    <a:cubicBezTo>
                      <a:pt x="16608" y="6995"/>
                      <a:pt x="16468" y="6952"/>
                      <a:pt x="16348" y="6854"/>
                    </a:cubicBezTo>
                    <a:cubicBezTo>
                      <a:pt x="16037" y="6599"/>
                      <a:pt x="15752" y="6493"/>
                      <a:pt x="15487" y="6493"/>
                    </a:cubicBezTo>
                    <a:cubicBezTo>
                      <a:pt x="14563" y="6493"/>
                      <a:pt x="13882" y="7778"/>
                      <a:pt x="13216" y="8509"/>
                    </a:cubicBezTo>
                    <a:cubicBezTo>
                      <a:pt x="12919" y="6889"/>
                      <a:pt x="12835" y="5496"/>
                      <a:pt x="11371" y="4365"/>
                    </a:cubicBezTo>
                    <a:cubicBezTo>
                      <a:pt x="10924" y="4022"/>
                      <a:pt x="10425" y="3785"/>
                      <a:pt x="9993" y="3785"/>
                    </a:cubicBezTo>
                    <a:cubicBezTo>
                      <a:pt x="9631" y="3785"/>
                      <a:pt x="9316" y="3952"/>
                      <a:pt x="9121" y="4365"/>
                    </a:cubicBezTo>
                    <a:cubicBezTo>
                      <a:pt x="8740" y="4722"/>
                      <a:pt x="8513" y="5246"/>
                      <a:pt x="8978" y="5711"/>
                    </a:cubicBezTo>
                    <a:cubicBezTo>
                      <a:pt x="9132" y="5865"/>
                      <a:pt x="9775" y="5925"/>
                      <a:pt x="9740" y="6163"/>
                    </a:cubicBezTo>
                    <a:cubicBezTo>
                      <a:pt x="9656" y="6746"/>
                      <a:pt x="9478" y="7104"/>
                      <a:pt x="9609" y="7687"/>
                    </a:cubicBezTo>
                    <a:cubicBezTo>
                      <a:pt x="9752" y="8330"/>
                      <a:pt x="10133" y="8794"/>
                      <a:pt x="10216" y="9485"/>
                    </a:cubicBezTo>
                    <a:cubicBezTo>
                      <a:pt x="10346" y="10540"/>
                      <a:pt x="9881" y="10754"/>
                      <a:pt x="9289" y="10754"/>
                    </a:cubicBezTo>
                    <a:cubicBezTo>
                      <a:pt x="8887" y="10754"/>
                      <a:pt x="8425" y="10655"/>
                      <a:pt x="8053" y="10655"/>
                    </a:cubicBezTo>
                    <a:cubicBezTo>
                      <a:pt x="7924" y="10655"/>
                      <a:pt x="7805" y="10667"/>
                      <a:pt x="7704" y="10699"/>
                    </a:cubicBezTo>
                    <a:cubicBezTo>
                      <a:pt x="7227" y="10842"/>
                      <a:pt x="7049" y="10914"/>
                      <a:pt x="6799" y="11307"/>
                    </a:cubicBezTo>
                    <a:cubicBezTo>
                      <a:pt x="6632" y="11568"/>
                      <a:pt x="6525" y="11890"/>
                      <a:pt x="6394" y="12164"/>
                    </a:cubicBezTo>
                    <a:cubicBezTo>
                      <a:pt x="6192" y="11961"/>
                      <a:pt x="6001" y="11771"/>
                      <a:pt x="5799" y="11580"/>
                    </a:cubicBezTo>
                    <a:cubicBezTo>
                      <a:pt x="5870" y="11414"/>
                      <a:pt x="5953" y="11247"/>
                      <a:pt x="6037" y="11092"/>
                    </a:cubicBezTo>
                    <a:cubicBezTo>
                      <a:pt x="6299" y="10580"/>
                      <a:pt x="6799" y="9735"/>
                      <a:pt x="6489" y="9128"/>
                    </a:cubicBezTo>
                    <a:cubicBezTo>
                      <a:pt x="6394" y="8937"/>
                      <a:pt x="6096" y="8747"/>
                      <a:pt x="6156" y="8556"/>
                    </a:cubicBezTo>
                    <a:cubicBezTo>
                      <a:pt x="6239" y="8270"/>
                      <a:pt x="6227" y="7770"/>
                      <a:pt x="6049" y="7497"/>
                    </a:cubicBezTo>
                    <a:cubicBezTo>
                      <a:pt x="5764" y="7090"/>
                      <a:pt x="5341" y="6909"/>
                      <a:pt x="4912" y="6909"/>
                    </a:cubicBezTo>
                    <a:cubicBezTo>
                      <a:pt x="4839" y="6909"/>
                      <a:pt x="4765" y="6915"/>
                      <a:pt x="4691" y="6925"/>
                    </a:cubicBezTo>
                    <a:cubicBezTo>
                      <a:pt x="5882" y="4210"/>
                      <a:pt x="8478" y="2472"/>
                      <a:pt x="11276" y="1555"/>
                    </a:cubicBezTo>
                    <a:close/>
                    <a:moveTo>
                      <a:pt x="27468" y="6223"/>
                    </a:moveTo>
                    <a:cubicBezTo>
                      <a:pt x="29456" y="8759"/>
                      <a:pt x="30230" y="12223"/>
                      <a:pt x="29921" y="15593"/>
                    </a:cubicBezTo>
                    <a:cubicBezTo>
                      <a:pt x="29766" y="14950"/>
                      <a:pt x="29480" y="14331"/>
                      <a:pt x="29218" y="14045"/>
                    </a:cubicBezTo>
                    <a:cubicBezTo>
                      <a:pt x="29158" y="13974"/>
                      <a:pt x="29074" y="13942"/>
                      <a:pt x="28989" y="13942"/>
                    </a:cubicBezTo>
                    <a:cubicBezTo>
                      <a:pt x="28873" y="13942"/>
                      <a:pt x="28756" y="14002"/>
                      <a:pt x="28694" y="14105"/>
                    </a:cubicBezTo>
                    <a:cubicBezTo>
                      <a:pt x="28361" y="14116"/>
                      <a:pt x="28040" y="14116"/>
                      <a:pt x="27706" y="14116"/>
                    </a:cubicBezTo>
                    <a:cubicBezTo>
                      <a:pt x="27742" y="13902"/>
                      <a:pt x="27611" y="13700"/>
                      <a:pt x="27373" y="13688"/>
                    </a:cubicBezTo>
                    <a:cubicBezTo>
                      <a:pt x="26500" y="13658"/>
                      <a:pt x="25570" y="13100"/>
                      <a:pt x="24691" y="13100"/>
                    </a:cubicBezTo>
                    <a:cubicBezTo>
                      <a:pt x="24515" y="13100"/>
                      <a:pt x="24341" y="13122"/>
                      <a:pt x="24170" y="13176"/>
                    </a:cubicBezTo>
                    <a:cubicBezTo>
                      <a:pt x="24165" y="13177"/>
                      <a:pt x="24159" y="13178"/>
                      <a:pt x="24154" y="13178"/>
                    </a:cubicBezTo>
                    <a:cubicBezTo>
                      <a:pt x="23917" y="13178"/>
                      <a:pt x="23353" y="11740"/>
                      <a:pt x="23051" y="11449"/>
                    </a:cubicBezTo>
                    <a:cubicBezTo>
                      <a:pt x="22694" y="11120"/>
                      <a:pt x="22302" y="11003"/>
                      <a:pt x="21893" y="11003"/>
                    </a:cubicBezTo>
                    <a:cubicBezTo>
                      <a:pt x="21044" y="11003"/>
                      <a:pt x="20120" y="11507"/>
                      <a:pt x="19277" y="11676"/>
                    </a:cubicBezTo>
                    <a:cubicBezTo>
                      <a:pt x="19241" y="11616"/>
                      <a:pt x="19181" y="11568"/>
                      <a:pt x="19086" y="11568"/>
                    </a:cubicBezTo>
                    <a:lnTo>
                      <a:pt x="18634" y="11449"/>
                    </a:lnTo>
                    <a:cubicBezTo>
                      <a:pt x="19253" y="10818"/>
                      <a:pt x="20312" y="10890"/>
                      <a:pt x="20670" y="10152"/>
                    </a:cubicBezTo>
                    <a:cubicBezTo>
                      <a:pt x="20824" y="9830"/>
                      <a:pt x="20848" y="9699"/>
                      <a:pt x="20896" y="9342"/>
                    </a:cubicBezTo>
                    <a:cubicBezTo>
                      <a:pt x="20979" y="8687"/>
                      <a:pt x="22515" y="8735"/>
                      <a:pt x="23003" y="8640"/>
                    </a:cubicBezTo>
                    <a:cubicBezTo>
                      <a:pt x="24206" y="8386"/>
                      <a:pt x="24815" y="7345"/>
                      <a:pt x="26082" y="7345"/>
                    </a:cubicBezTo>
                    <a:cubicBezTo>
                      <a:pt x="26183" y="7345"/>
                      <a:pt x="26287" y="7352"/>
                      <a:pt x="26397" y="7366"/>
                    </a:cubicBezTo>
                    <a:cubicBezTo>
                      <a:pt x="26438" y="7371"/>
                      <a:pt x="26478" y="7374"/>
                      <a:pt x="26517" y="7374"/>
                    </a:cubicBezTo>
                    <a:cubicBezTo>
                      <a:pt x="27064" y="7374"/>
                      <a:pt x="27320" y="6844"/>
                      <a:pt x="27420" y="6365"/>
                    </a:cubicBezTo>
                    <a:cubicBezTo>
                      <a:pt x="27456" y="6330"/>
                      <a:pt x="27480" y="6282"/>
                      <a:pt x="27468" y="6223"/>
                    </a:cubicBezTo>
                    <a:close/>
                    <a:moveTo>
                      <a:pt x="22106" y="11649"/>
                    </a:moveTo>
                    <a:cubicBezTo>
                      <a:pt x="23212" y="11649"/>
                      <a:pt x="22723" y="14093"/>
                      <a:pt x="23774" y="14093"/>
                    </a:cubicBezTo>
                    <a:cubicBezTo>
                      <a:pt x="23847" y="14093"/>
                      <a:pt x="23927" y="14082"/>
                      <a:pt x="24015" y="14057"/>
                    </a:cubicBezTo>
                    <a:lnTo>
                      <a:pt x="24015" y="14057"/>
                    </a:lnTo>
                    <a:cubicBezTo>
                      <a:pt x="23980" y="14069"/>
                      <a:pt x="27004" y="14426"/>
                      <a:pt x="26992" y="14593"/>
                    </a:cubicBezTo>
                    <a:cubicBezTo>
                      <a:pt x="26980" y="14878"/>
                      <a:pt x="27135" y="15331"/>
                      <a:pt x="27409" y="15486"/>
                    </a:cubicBezTo>
                    <a:cubicBezTo>
                      <a:pt x="27571" y="15579"/>
                      <a:pt x="27727" y="15620"/>
                      <a:pt x="27877" y="15620"/>
                    </a:cubicBezTo>
                    <a:cubicBezTo>
                      <a:pt x="28298" y="15620"/>
                      <a:pt x="28663" y="15298"/>
                      <a:pt x="28944" y="14938"/>
                    </a:cubicBezTo>
                    <a:lnTo>
                      <a:pt x="28944" y="14938"/>
                    </a:lnTo>
                    <a:cubicBezTo>
                      <a:pt x="29245" y="15680"/>
                      <a:pt x="29639" y="17156"/>
                      <a:pt x="28796" y="17156"/>
                    </a:cubicBezTo>
                    <a:cubicBezTo>
                      <a:pt x="28638" y="17156"/>
                      <a:pt x="28436" y="17104"/>
                      <a:pt x="28182" y="16986"/>
                    </a:cubicBezTo>
                    <a:cubicBezTo>
                      <a:pt x="27801" y="16807"/>
                      <a:pt x="27468" y="16474"/>
                      <a:pt x="27087" y="16260"/>
                    </a:cubicBezTo>
                    <a:cubicBezTo>
                      <a:pt x="26866" y="16139"/>
                      <a:pt x="26593" y="16107"/>
                      <a:pt x="26301" y="16107"/>
                    </a:cubicBezTo>
                    <a:cubicBezTo>
                      <a:pt x="25967" y="16107"/>
                      <a:pt x="25609" y="16149"/>
                      <a:pt x="25276" y="16149"/>
                    </a:cubicBezTo>
                    <a:cubicBezTo>
                      <a:pt x="24863" y="16149"/>
                      <a:pt x="24490" y="16084"/>
                      <a:pt x="24253" y="15795"/>
                    </a:cubicBezTo>
                    <a:cubicBezTo>
                      <a:pt x="24203" y="15735"/>
                      <a:pt x="24122" y="15706"/>
                      <a:pt x="24040" y="15706"/>
                    </a:cubicBezTo>
                    <a:cubicBezTo>
                      <a:pt x="23928" y="15706"/>
                      <a:pt x="23813" y="15759"/>
                      <a:pt x="23765" y="15855"/>
                    </a:cubicBezTo>
                    <a:cubicBezTo>
                      <a:pt x="23753" y="15890"/>
                      <a:pt x="23741" y="15914"/>
                      <a:pt x="23730" y="15938"/>
                    </a:cubicBezTo>
                    <a:cubicBezTo>
                      <a:pt x="22872" y="15117"/>
                      <a:pt x="22158" y="13962"/>
                      <a:pt x="21848" y="12842"/>
                    </a:cubicBezTo>
                    <a:cubicBezTo>
                      <a:pt x="21717" y="12330"/>
                      <a:pt x="21455" y="12033"/>
                      <a:pt x="21134" y="11878"/>
                    </a:cubicBezTo>
                    <a:cubicBezTo>
                      <a:pt x="21420" y="11771"/>
                      <a:pt x="21717" y="11688"/>
                      <a:pt x="22039" y="11652"/>
                    </a:cubicBezTo>
                    <a:cubicBezTo>
                      <a:pt x="22062" y="11650"/>
                      <a:pt x="22084" y="11649"/>
                      <a:pt x="22106" y="11649"/>
                    </a:cubicBezTo>
                    <a:close/>
                    <a:moveTo>
                      <a:pt x="17538" y="12426"/>
                    </a:moveTo>
                    <a:cubicBezTo>
                      <a:pt x="17574" y="12485"/>
                      <a:pt x="17634" y="12533"/>
                      <a:pt x="17717" y="12533"/>
                    </a:cubicBezTo>
                    <a:cubicBezTo>
                      <a:pt x="18019" y="12533"/>
                      <a:pt x="18314" y="12540"/>
                      <a:pt x="18607" y="12540"/>
                    </a:cubicBezTo>
                    <a:cubicBezTo>
                      <a:pt x="18948" y="12540"/>
                      <a:pt x="19288" y="12530"/>
                      <a:pt x="19634" y="12485"/>
                    </a:cubicBezTo>
                    <a:cubicBezTo>
                      <a:pt x="19774" y="12468"/>
                      <a:pt x="19902" y="12459"/>
                      <a:pt x="20018" y="12459"/>
                    </a:cubicBezTo>
                    <a:cubicBezTo>
                      <a:pt x="20910" y="12459"/>
                      <a:pt x="21109" y="12984"/>
                      <a:pt x="21372" y="13985"/>
                    </a:cubicBezTo>
                    <a:cubicBezTo>
                      <a:pt x="21646" y="14997"/>
                      <a:pt x="23420" y="15533"/>
                      <a:pt x="23515" y="16510"/>
                    </a:cubicBezTo>
                    <a:cubicBezTo>
                      <a:pt x="23527" y="16557"/>
                      <a:pt x="23527" y="16617"/>
                      <a:pt x="23539" y="16688"/>
                    </a:cubicBezTo>
                    <a:cubicBezTo>
                      <a:pt x="23515" y="16902"/>
                      <a:pt x="23539" y="17141"/>
                      <a:pt x="23587" y="17426"/>
                    </a:cubicBezTo>
                    <a:cubicBezTo>
                      <a:pt x="23587" y="17438"/>
                      <a:pt x="23599" y="17438"/>
                      <a:pt x="23599" y="17450"/>
                    </a:cubicBezTo>
                    <a:cubicBezTo>
                      <a:pt x="23718" y="19248"/>
                      <a:pt x="23670" y="22153"/>
                      <a:pt x="21777" y="22213"/>
                    </a:cubicBezTo>
                    <a:cubicBezTo>
                      <a:pt x="21467" y="22225"/>
                      <a:pt x="21074" y="22248"/>
                      <a:pt x="20872" y="22510"/>
                    </a:cubicBezTo>
                    <a:cubicBezTo>
                      <a:pt x="20640" y="22827"/>
                      <a:pt x="20405" y="22960"/>
                      <a:pt x="20196" y="22960"/>
                    </a:cubicBezTo>
                    <a:cubicBezTo>
                      <a:pt x="19760" y="22960"/>
                      <a:pt x="19431" y="22388"/>
                      <a:pt x="19455" y="21713"/>
                    </a:cubicBezTo>
                    <a:cubicBezTo>
                      <a:pt x="19478" y="20434"/>
                      <a:pt x="20354" y="16870"/>
                      <a:pt x="18267" y="16870"/>
                    </a:cubicBezTo>
                    <a:cubicBezTo>
                      <a:pt x="18176" y="16870"/>
                      <a:pt x="18081" y="16877"/>
                      <a:pt x="17979" y="16891"/>
                    </a:cubicBezTo>
                    <a:cubicBezTo>
                      <a:pt x="17878" y="16904"/>
                      <a:pt x="17782" y="16910"/>
                      <a:pt x="17691" y="16910"/>
                    </a:cubicBezTo>
                    <a:cubicBezTo>
                      <a:pt x="16478" y="16910"/>
                      <a:pt x="16027" y="15782"/>
                      <a:pt x="16193" y="14664"/>
                    </a:cubicBezTo>
                    <a:cubicBezTo>
                      <a:pt x="16336" y="13652"/>
                      <a:pt x="16991" y="13200"/>
                      <a:pt x="17538" y="12426"/>
                    </a:cubicBezTo>
                    <a:close/>
                    <a:moveTo>
                      <a:pt x="6262" y="13030"/>
                    </a:moveTo>
                    <a:cubicBezTo>
                      <a:pt x="6683" y="13030"/>
                      <a:pt x="7108" y="13530"/>
                      <a:pt x="7227" y="14057"/>
                    </a:cubicBezTo>
                    <a:cubicBezTo>
                      <a:pt x="7382" y="14676"/>
                      <a:pt x="7573" y="15307"/>
                      <a:pt x="8192" y="15640"/>
                    </a:cubicBezTo>
                    <a:cubicBezTo>
                      <a:pt x="9537" y="16379"/>
                      <a:pt x="11180" y="16712"/>
                      <a:pt x="11287" y="18569"/>
                    </a:cubicBezTo>
                    <a:cubicBezTo>
                      <a:pt x="11347" y="19629"/>
                      <a:pt x="10573" y="20951"/>
                      <a:pt x="10192" y="21915"/>
                    </a:cubicBezTo>
                    <a:cubicBezTo>
                      <a:pt x="9728" y="23118"/>
                      <a:pt x="9549" y="24249"/>
                      <a:pt x="9835" y="25404"/>
                    </a:cubicBezTo>
                    <a:cubicBezTo>
                      <a:pt x="8644" y="24439"/>
                      <a:pt x="8394" y="22987"/>
                      <a:pt x="8192" y="21451"/>
                    </a:cubicBezTo>
                    <a:cubicBezTo>
                      <a:pt x="7989" y="19855"/>
                      <a:pt x="7120" y="18260"/>
                      <a:pt x="7370" y="16617"/>
                    </a:cubicBezTo>
                    <a:cubicBezTo>
                      <a:pt x="7406" y="16379"/>
                      <a:pt x="7311" y="16176"/>
                      <a:pt x="7073" y="16093"/>
                    </a:cubicBezTo>
                    <a:cubicBezTo>
                      <a:pt x="5549" y="15617"/>
                      <a:pt x="5287" y="13914"/>
                      <a:pt x="3834" y="13462"/>
                    </a:cubicBezTo>
                    <a:cubicBezTo>
                      <a:pt x="3879" y="13444"/>
                      <a:pt x="3926" y="13436"/>
                      <a:pt x="3976" y="13436"/>
                    </a:cubicBezTo>
                    <a:cubicBezTo>
                      <a:pt x="4278" y="13436"/>
                      <a:pt x="4675" y="13714"/>
                      <a:pt x="5084" y="13714"/>
                    </a:cubicBezTo>
                    <a:cubicBezTo>
                      <a:pt x="5243" y="13714"/>
                      <a:pt x="5403" y="13673"/>
                      <a:pt x="5561" y="13557"/>
                    </a:cubicBezTo>
                    <a:cubicBezTo>
                      <a:pt x="5608" y="13521"/>
                      <a:pt x="5644" y="13485"/>
                      <a:pt x="5680" y="13450"/>
                    </a:cubicBezTo>
                    <a:cubicBezTo>
                      <a:pt x="5848" y="13151"/>
                      <a:pt x="6055" y="13030"/>
                      <a:pt x="6262" y="13030"/>
                    </a:cubicBezTo>
                    <a:close/>
                    <a:moveTo>
                      <a:pt x="4843" y="7684"/>
                    </a:moveTo>
                    <a:cubicBezTo>
                      <a:pt x="5276" y="7684"/>
                      <a:pt x="5619" y="8035"/>
                      <a:pt x="5394" y="8747"/>
                    </a:cubicBezTo>
                    <a:cubicBezTo>
                      <a:pt x="5346" y="8890"/>
                      <a:pt x="5418" y="9044"/>
                      <a:pt x="5549" y="9128"/>
                    </a:cubicBezTo>
                    <a:cubicBezTo>
                      <a:pt x="6573" y="9711"/>
                      <a:pt x="4418" y="11676"/>
                      <a:pt x="5346" y="12604"/>
                    </a:cubicBezTo>
                    <a:cubicBezTo>
                      <a:pt x="5382" y="12640"/>
                      <a:pt x="5418" y="12664"/>
                      <a:pt x="5465" y="12700"/>
                    </a:cubicBezTo>
                    <a:cubicBezTo>
                      <a:pt x="5230" y="12953"/>
                      <a:pt x="5018" y="13039"/>
                      <a:pt x="4823" y="13039"/>
                    </a:cubicBezTo>
                    <a:cubicBezTo>
                      <a:pt x="4424" y="13039"/>
                      <a:pt x="4099" y="12678"/>
                      <a:pt x="3797" y="12678"/>
                    </a:cubicBezTo>
                    <a:cubicBezTo>
                      <a:pt x="3570" y="12678"/>
                      <a:pt x="3355" y="12881"/>
                      <a:pt x="3132" y="13593"/>
                    </a:cubicBezTo>
                    <a:cubicBezTo>
                      <a:pt x="3120" y="13616"/>
                      <a:pt x="3120" y="13640"/>
                      <a:pt x="3120" y="13664"/>
                    </a:cubicBezTo>
                    <a:cubicBezTo>
                      <a:pt x="3048" y="13866"/>
                      <a:pt x="3108" y="14116"/>
                      <a:pt x="3382" y="14176"/>
                    </a:cubicBezTo>
                    <a:cubicBezTo>
                      <a:pt x="4763" y="14462"/>
                      <a:pt x="4715" y="15855"/>
                      <a:pt x="5775" y="16474"/>
                    </a:cubicBezTo>
                    <a:cubicBezTo>
                      <a:pt x="6858" y="17093"/>
                      <a:pt x="6787" y="18284"/>
                      <a:pt x="7144" y="19427"/>
                    </a:cubicBezTo>
                    <a:cubicBezTo>
                      <a:pt x="7751" y="21403"/>
                      <a:pt x="7728" y="24368"/>
                      <a:pt x="9371" y="25856"/>
                    </a:cubicBezTo>
                    <a:cubicBezTo>
                      <a:pt x="8323" y="25261"/>
                      <a:pt x="7347" y="24522"/>
                      <a:pt x="6465" y="23641"/>
                    </a:cubicBezTo>
                    <a:cubicBezTo>
                      <a:pt x="2132" y="19284"/>
                      <a:pt x="2048" y="13366"/>
                      <a:pt x="4060" y="8068"/>
                    </a:cubicBezTo>
                    <a:cubicBezTo>
                      <a:pt x="4096" y="8032"/>
                      <a:pt x="4120" y="7997"/>
                      <a:pt x="4156" y="7961"/>
                    </a:cubicBezTo>
                    <a:cubicBezTo>
                      <a:pt x="4239" y="7949"/>
                      <a:pt x="4310" y="7901"/>
                      <a:pt x="4346" y="7830"/>
                    </a:cubicBezTo>
                    <a:cubicBezTo>
                      <a:pt x="4508" y="7733"/>
                      <a:pt x="4682" y="7684"/>
                      <a:pt x="4843" y="7684"/>
                    </a:cubicBezTo>
                    <a:close/>
                    <a:moveTo>
                      <a:pt x="15823" y="778"/>
                    </a:moveTo>
                    <a:cubicBezTo>
                      <a:pt x="19440" y="778"/>
                      <a:pt x="23125" y="2407"/>
                      <a:pt x="25873" y="4603"/>
                    </a:cubicBezTo>
                    <a:cubicBezTo>
                      <a:pt x="25992" y="4687"/>
                      <a:pt x="26099" y="4794"/>
                      <a:pt x="26206" y="4889"/>
                    </a:cubicBezTo>
                    <a:cubicBezTo>
                      <a:pt x="26008" y="4790"/>
                      <a:pt x="25791" y="4731"/>
                      <a:pt x="25554" y="4731"/>
                    </a:cubicBezTo>
                    <a:cubicBezTo>
                      <a:pt x="25364" y="4731"/>
                      <a:pt x="25161" y="4769"/>
                      <a:pt x="24944" y="4853"/>
                    </a:cubicBezTo>
                    <a:cubicBezTo>
                      <a:pt x="24425" y="5046"/>
                      <a:pt x="23540" y="5745"/>
                      <a:pt x="22796" y="5745"/>
                    </a:cubicBezTo>
                    <a:cubicBezTo>
                      <a:pt x="22482" y="5745"/>
                      <a:pt x="22193" y="5621"/>
                      <a:pt x="21967" y="5282"/>
                    </a:cubicBezTo>
                    <a:cubicBezTo>
                      <a:pt x="21765" y="4996"/>
                      <a:pt x="21634" y="4663"/>
                      <a:pt x="21265" y="4556"/>
                    </a:cubicBezTo>
                    <a:cubicBezTo>
                      <a:pt x="21166" y="4530"/>
                      <a:pt x="21071" y="4518"/>
                      <a:pt x="20979" y="4518"/>
                    </a:cubicBezTo>
                    <a:cubicBezTo>
                      <a:pt x="20229" y="4518"/>
                      <a:pt x="19714" y="5322"/>
                      <a:pt x="19491" y="5937"/>
                    </a:cubicBezTo>
                    <a:cubicBezTo>
                      <a:pt x="19074" y="7163"/>
                      <a:pt x="17526" y="7449"/>
                      <a:pt x="17074" y="8509"/>
                    </a:cubicBezTo>
                    <a:cubicBezTo>
                      <a:pt x="17042" y="8496"/>
                      <a:pt x="17006" y="8489"/>
                      <a:pt x="16971" y="8489"/>
                    </a:cubicBezTo>
                    <a:cubicBezTo>
                      <a:pt x="16875" y="8489"/>
                      <a:pt x="16782" y="8538"/>
                      <a:pt x="16764" y="8651"/>
                    </a:cubicBezTo>
                    <a:cubicBezTo>
                      <a:pt x="16610" y="9330"/>
                      <a:pt x="16645" y="9663"/>
                      <a:pt x="16955" y="10295"/>
                    </a:cubicBezTo>
                    <a:cubicBezTo>
                      <a:pt x="17776" y="11902"/>
                      <a:pt x="16145" y="12604"/>
                      <a:pt x="15526" y="13819"/>
                    </a:cubicBezTo>
                    <a:cubicBezTo>
                      <a:pt x="15014" y="14795"/>
                      <a:pt x="14419" y="17391"/>
                      <a:pt x="15967" y="17903"/>
                    </a:cubicBezTo>
                    <a:cubicBezTo>
                      <a:pt x="16267" y="18006"/>
                      <a:pt x="16532" y="18053"/>
                      <a:pt x="16795" y="18053"/>
                    </a:cubicBezTo>
                    <a:cubicBezTo>
                      <a:pt x="17104" y="18053"/>
                      <a:pt x="17410" y="17988"/>
                      <a:pt x="17764" y="17879"/>
                    </a:cubicBezTo>
                    <a:cubicBezTo>
                      <a:pt x="17910" y="17832"/>
                      <a:pt x="18038" y="17811"/>
                      <a:pt x="18152" y="17811"/>
                    </a:cubicBezTo>
                    <a:cubicBezTo>
                      <a:pt x="19289" y="17811"/>
                      <a:pt x="18948" y="19957"/>
                      <a:pt x="18872" y="20736"/>
                    </a:cubicBezTo>
                    <a:cubicBezTo>
                      <a:pt x="18800" y="21617"/>
                      <a:pt x="18526" y="24165"/>
                      <a:pt x="19884" y="24439"/>
                    </a:cubicBezTo>
                    <a:cubicBezTo>
                      <a:pt x="20063" y="24477"/>
                      <a:pt x="20185" y="24501"/>
                      <a:pt x="20285" y="24501"/>
                    </a:cubicBezTo>
                    <a:cubicBezTo>
                      <a:pt x="20469" y="24501"/>
                      <a:pt x="20573" y="24417"/>
                      <a:pt x="20812" y="24177"/>
                    </a:cubicBezTo>
                    <a:cubicBezTo>
                      <a:pt x="20967" y="24022"/>
                      <a:pt x="21015" y="23784"/>
                      <a:pt x="21098" y="23582"/>
                    </a:cubicBezTo>
                    <a:cubicBezTo>
                      <a:pt x="21336" y="23005"/>
                      <a:pt x="21634" y="22889"/>
                      <a:pt x="21952" y="22889"/>
                    </a:cubicBezTo>
                    <a:cubicBezTo>
                      <a:pt x="22165" y="22889"/>
                      <a:pt x="22386" y="22941"/>
                      <a:pt x="22604" y="22941"/>
                    </a:cubicBezTo>
                    <a:cubicBezTo>
                      <a:pt x="22781" y="22941"/>
                      <a:pt x="22956" y="22907"/>
                      <a:pt x="23122" y="22784"/>
                    </a:cubicBezTo>
                    <a:cubicBezTo>
                      <a:pt x="25111" y="21308"/>
                      <a:pt x="23789" y="19569"/>
                      <a:pt x="23801" y="17569"/>
                    </a:cubicBezTo>
                    <a:cubicBezTo>
                      <a:pt x="23884" y="17569"/>
                      <a:pt x="23968" y="17522"/>
                      <a:pt x="23991" y="17426"/>
                    </a:cubicBezTo>
                    <a:cubicBezTo>
                      <a:pt x="24124" y="16750"/>
                      <a:pt x="24139" y="16635"/>
                      <a:pt x="24312" y="16635"/>
                    </a:cubicBezTo>
                    <a:cubicBezTo>
                      <a:pt x="24402" y="16635"/>
                      <a:pt x="24534" y="16666"/>
                      <a:pt x="24746" y="16666"/>
                    </a:cubicBezTo>
                    <a:cubicBezTo>
                      <a:pt x="24862" y="16666"/>
                      <a:pt x="25001" y="16656"/>
                      <a:pt x="25170" y="16629"/>
                    </a:cubicBezTo>
                    <a:cubicBezTo>
                      <a:pt x="25349" y="16598"/>
                      <a:pt x="25516" y="16584"/>
                      <a:pt x="25672" y="16584"/>
                    </a:cubicBezTo>
                    <a:cubicBezTo>
                      <a:pt x="26967" y="16584"/>
                      <a:pt x="27550" y="17533"/>
                      <a:pt x="28825" y="17629"/>
                    </a:cubicBezTo>
                    <a:cubicBezTo>
                      <a:pt x="28881" y="17634"/>
                      <a:pt x="28934" y="17637"/>
                      <a:pt x="28984" y="17637"/>
                    </a:cubicBezTo>
                    <a:cubicBezTo>
                      <a:pt x="29262" y="17637"/>
                      <a:pt x="29474" y="17557"/>
                      <a:pt x="29635" y="17426"/>
                    </a:cubicBezTo>
                    <a:lnTo>
                      <a:pt x="29635" y="17426"/>
                    </a:lnTo>
                    <a:cubicBezTo>
                      <a:pt x="28933" y="20677"/>
                      <a:pt x="27206" y="23653"/>
                      <a:pt x="24551" y="25368"/>
                    </a:cubicBezTo>
                    <a:cubicBezTo>
                      <a:pt x="22119" y="26930"/>
                      <a:pt x="19305" y="27707"/>
                      <a:pt x="16512" y="27707"/>
                    </a:cubicBezTo>
                    <a:cubicBezTo>
                      <a:pt x="14451" y="27707"/>
                      <a:pt x="12401" y="27284"/>
                      <a:pt x="10525" y="26439"/>
                    </a:cubicBezTo>
                    <a:cubicBezTo>
                      <a:pt x="10692" y="26380"/>
                      <a:pt x="10787" y="26201"/>
                      <a:pt x="10692" y="25999"/>
                    </a:cubicBezTo>
                    <a:cubicBezTo>
                      <a:pt x="9478" y="23475"/>
                      <a:pt x="11716" y="21093"/>
                      <a:pt x="11811" y="18569"/>
                    </a:cubicBezTo>
                    <a:cubicBezTo>
                      <a:pt x="11919" y="15914"/>
                      <a:pt x="8239" y="15605"/>
                      <a:pt x="7608" y="13402"/>
                    </a:cubicBezTo>
                    <a:cubicBezTo>
                      <a:pt x="7466" y="12914"/>
                      <a:pt x="7168" y="12545"/>
                      <a:pt x="6823" y="12366"/>
                    </a:cubicBezTo>
                    <a:cubicBezTo>
                      <a:pt x="7234" y="11828"/>
                      <a:pt x="7363" y="11257"/>
                      <a:pt x="8238" y="11257"/>
                    </a:cubicBezTo>
                    <a:cubicBezTo>
                      <a:pt x="8427" y="11257"/>
                      <a:pt x="8650" y="11283"/>
                      <a:pt x="8918" y="11342"/>
                    </a:cubicBezTo>
                    <a:cubicBezTo>
                      <a:pt x="9029" y="11367"/>
                      <a:pt x="9136" y="11378"/>
                      <a:pt x="9239" y="11378"/>
                    </a:cubicBezTo>
                    <a:cubicBezTo>
                      <a:pt x="10341" y="11378"/>
                      <a:pt x="10912" y="10049"/>
                      <a:pt x="10716" y="9068"/>
                    </a:cubicBezTo>
                    <a:cubicBezTo>
                      <a:pt x="10490" y="7925"/>
                      <a:pt x="10383" y="7127"/>
                      <a:pt x="10549" y="5973"/>
                    </a:cubicBezTo>
                    <a:cubicBezTo>
                      <a:pt x="10633" y="5377"/>
                      <a:pt x="9609" y="5234"/>
                      <a:pt x="9561" y="4734"/>
                    </a:cubicBezTo>
                    <a:cubicBezTo>
                      <a:pt x="9723" y="4577"/>
                      <a:pt x="9899" y="4511"/>
                      <a:pt x="10080" y="4511"/>
                    </a:cubicBezTo>
                    <a:cubicBezTo>
                      <a:pt x="10806" y="4511"/>
                      <a:pt x="11621" y="5570"/>
                      <a:pt x="12002" y="6104"/>
                    </a:cubicBezTo>
                    <a:cubicBezTo>
                      <a:pt x="12550" y="6889"/>
                      <a:pt x="12526" y="8247"/>
                      <a:pt x="12728" y="9163"/>
                    </a:cubicBezTo>
                    <a:cubicBezTo>
                      <a:pt x="12762" y="9300"/>
                      <a:pt x="12894" y="9382"/>
                      <a:pt x="13024" y="9382"/>
                    </a:cubicBezTo>
                    <a:cubicBezTo>
                      <a:pt x="13075" y="9382"/>
                      <a:pt x="13125" y="9369"/>
                      <a:pt x="13169" y="9342"/>
                    </a:cubicBezTo>
                    <a:cubicBezTo>
                      <a:pt x="13883" y="8937"/>
                      <a:pt x="14240" y="8318"/>
                      <a:pt x="14705" y="7651"/>
                    </a:cubicBezTo>
                    <a:cubicBezTo>
                      <a:pt x="14859" y="7423"/>
                      <a:pt x="15079" y="7349"/>
                      <a:pt x="15331" y="7349"/>
                    </a:cubicBezTo>
                    <a:cubicBezTo>
                      <a:pt x="15811" y="7349"/>
                      <a:pt x="16407" y="7620"/>
                      <a:pt x="16883" y="7620"/>
                    </a:cubicBezTo>
                    <a:cubicBezTo>
                      <a:pt x="16966" y="7620"/>
                      <a:pt x="17046" y="7611"/>
                      <a:pt x="17122" y="7592"/>
                    </a:cubicBezTo>
                    <a:cubicBezTo>
                      <a:pt x="18181" y="7318"/>
                      <a:pt x="17491" y="6306"/>
                      <a:pt x="17110" y="5818"/>
                    </a:cubicBezTo>
                    <a:cubicBezTo>
                      <a:pt x="16633" y="5211"/>
                      <a:pt x="15943" y="4520"/>
                      <a:pt x="16705" y="3675"/>
                    </a:cubicBezTo>
                    <a:cubicBezTo>
                      <a:pt x="16931" y="3437"/>
                      <a:pt x="17264" y="3246"/>
                      <a:pt x="17491" y="3008"/>
                    </a:cubicBezTo>
                    <a:cubicBezTo>
                      <a:pt x="17705" y="2782"/>
                      <a:pt x="17645" y="2591"/>
                      <a:pt x="17479" y="2377"/>
                    </a:cubicBezTo>
                    <a:cubicBezTo>
                      <a:pt x="17162" y="1967"/>
                      <a:pt x="16525" y="1805"/>
                      <a:pt x="15984" y="1805"/>
                    </a:cubicBezTo>
                    <a:cubicBezTo>
                      <a:pt x="15833" y="1805"/>
                      <a:pt x="15689" y="1818"/>
                      <a:pt x="15562" y="1841"/>
                    </a:cubicBezTo>
                    <a:cubicBezTo>
                      <a:pt x="15062" y="1936"/>
                      <a:pt x="14574" y="2043"/>
                      <a:pt x="14085" y="2151"/>
                    </a:cubicBezTo>
                    <a:cubicBezTo>
                      <a:pt x="14008" y="2165"/>
                      <a:pt x="13521" y="2225"/>
                      <a:pt x="13022" y="2225"/>
                    </a:cubicBezTo>
                    <a:cubicBezTo>
                      <a:pt x="12295" y="2225"/>
                      <a:pt x="11541" y="2098"/>
                      <a:pt x="11978" y="1520"/>
                    </a:cubicBezTo>
                    <a:cubicBezTo>
                      <a:pt x="12026" y="1460"/>
                      <a:pt x="12026" y="1401"/>
                      <a:pt x="12002" y="1341"/>
                    </a:cubicBezTo>
                    <a:cubicBezTo>
                      <a:pt x="12835" y="1115"/>
                      <a:pt x="13681" y="948"/>
                      <a:pt x="14502" y="853"/>
                    </a:cubicBezTo>
                    <a:cubicBezTo>
                      <a:pt x="14940" y="802"/>
                      <a:pt x="15381" y="778"/>
                      <a:pt x="15823" y="778"/>
                    </a:cubicBezTo>
                    <a:close/>
                    <a:moveTo>
                      <a:pt x="15585" y="1"/>
                    </a:moveTo>
                    <a:cubicBezTo>
                      <a:pt x="14408" y="1"/>
                      <a:pt x="13227" y="116"/>
                      <a:pt x="12061" y="341"/>
                    </a:cubicBezTo>
                    <a:cubicBezTo>
                      <a:pt x="9001" y="936"/>
                      <a:pt x="4787" y="3567"/>
                      <a:pt x="3977" y="6901"/>
                    </a:cubicBezTo>
                    <a:cubicBezTo>
                      <a:pt x="0" y="12438"/>
                      <a:pt x="2013" y="20558"/>
                      <a:pt x="6656" y="25046"/>
                    </a:cubicBezTo>
                    <a:cubicBezTo>
                      <a:pt x="9180" y="27488"/>
                      <a:pt x="12587" y="28591"/>
                      <a:pt x="16049" y="28591"/>
                    </a:cubicBezTo>
                    <a:cubicBezTo>
                      <a:pt x="20083" y="28591"/>
                      <a:pt x="24192" y="27095"/>
                      <a:pt x="27075" y="24475"/>
                    </a:cubicBezTo>
                    <a:cubicBezTo>
                      <a:pt x="29980" y="21832"/>
                      <a:pt x="30683" y="17022"/>
                      <a:pt x="30707" y="13295"/>
                    </a:cubicBezTo>
                    <a:cubicBezTo>
                      <a:pt x="30730" y="8723"/>
                      <a:pt x="28409" y="5008"/>
                      <a:pt x="24634" y="2591"/>
                    </a:cubicBezTo>
                    <a:cubicBezTo>
                      <a:pt x="21907" y="836"/>
                      <a:pt x="18761" y="1"/>
                      <a:pt x="1558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3" name="Google Shape;2443;p44"/>
            <p:cNvSpPr txBox="1"/>
            <p:nvPr/>
          </p:nvSpPr>
          <p:spPr>
            <a:xfrm>
              <a:off x="1093286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4" name="Google Shape;2444;p44"/>
            <p:cNvSpPr txBox="1"/>
            <p:nvPr/>
          </p:nvSpPr>
          <p:spPr>
            <a:xfrm>
              <a:off x="1093286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45" name="Google Shape;2445;p44"/>
          <p:cNvGrpSpPr/>
          <p:nvPr/>
        </p:nvGrpSpPr>
        <p:grpSpPr>
          <a:xfrm>
            <a:off x="3873564" y="1759837"/>
            <a:ext cx="1396872" cy="2463811"/>
            <a:chOff x="3873564" y="1759837"/>
            <a:chExt cx="1396872" cy="2463811"/>
          </a:xfrm>
        </p:grpSpPr>
        <p:sp>
          <p:nvSpPr>
            <p:cNvPr id="2446" name="Google Shape;2446;p44"/>
            <p:cNvSpPr/>
            <p:nvPr/>
          </p:nvSpPr>
          <p:spPr>
            <a:xfrm>
              <a:off x="3873564" y="2610537"/>
              <a:ext cx="1396872" cy="171339"/>
            </a:xfrm>
            <a:custGeom>
              <a:avLst/>
              <a:gdLst/>
              <a:ahLst/>
              <a:cxnLst/>
              <a:rect l="l" t="t" r="r" b="b"/>
              <a:pathLst>
                <a:path w="63974" h="7847" extrusionOk="0">
                  <a:moveTo>
                    <a:pt x="2668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28" y="703"/>
                  </a:moveTo>
                  <a:cubicBezTo>
                    <a:pt x="3692" y="1143"/>
                    <a:pt x="3168" y="1774"/>
                    <a:pt x="2632" y="2322"/>
                  </a:cubicBezTo>
                  <a:lnTo>
                    <a:pt x="2037" y="1572"/>
                  </a:lnTo>
                  <a:cubicBezTo>
                    <a:pt x="2347" y="1262"/>
                    <a:pt x="2668" y="1000"/>
                    <a:pt x="2978" y="703"/>
                  </a:cubicBezTo>
                  <a:close/>
                  <a:moveTo>
                    <a:pt x="6204" y="703"/>
                  </a:moveTo>
                  <a:cubicBezTo>
                    <a:pt x="5287" y="1596"/>
                    <a:pt x="4382" y="2477"/>
                    <a:pt x="3490" y="3394"/>
                  </a:cubicBezTo>
                  <a:lnTo>
                    <a:pt x="2906" y="2655"/>
                  </a:lnTo>
                  <a:cubicBezTo>
                    <a:pt x="3573" y="2001"/>
                    <a:pt x="4228" y="1298"/>
                    <a:pt x="4883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70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67" y="703"/>
                  </a:moveTo>
                  <a:cubicBezTo>
                    <a:pt x="51829" y="2786"/>
                    <a:pt x="49579" y="5049"/>
                    <a:pt x="47316" y="7239"/>
                  </a:cubicBezTo>
                  <a:lnTo>
                    <a:pt x="46435" y="7227"/>
                  </a:lnTo>
                  <a:cubicBezTo>
                    <a:pt x="48567" y="5037"/>
                    <a:pt x="50698" y="2786"/>
                    <a:pt x="52829" y="703"/>
                  </a:cubicBezTo>
                  <a:close/>
                  <a:moveTo>
                    <a:pt x="61080" y="1203"/>
                  </a:moveTo>
                  <a:lnTo>
                    <a:pt x="61652" y="1941"/>
                  </a:lnTo>
                  <a:cubicBezTo>
                    <a:pt x="59949" y="3691"/>
                    <a:pt x="58258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84" y="6299"/>
                  </a:cubicBezTo>
                  <a:cubicBezTo>
                    <a:pt x="58092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5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80" y="2655"/>
                    <a:pt x="5680" y="1596"/>
                    <a:pt x="6680" y="703"/>
                  </a:cubicBezTo>
                  <a:close/>
                  <a:moveTo>
                    <a:pt x="9836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9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1" y="2786"/>
                    <a:pt x="10157" y="703"/>
                  </a:cubicBezTo>
                  <a:close/>
                  <a:moveTo>
                    <a:pt x="13015" y="703"/>
                  </a:moveTo>
                  <a:cubicBezTo>
                    <a:pt x="10848" y="2786"/>
                    <a:pt x="8704" y="5013"/>
                    <a:pt x="6597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5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3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598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18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54" y="2786"/>
                    <a:pt x="24433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5" y="1893"/>
                    <a:pt x="28421" y="2501"/>
                  </a:cubicBezTo>
                  <a:cubicBezTo>
                    <a:pt x="26885" y="4096"/>
                    <a:pt x="25349" y="5608"/>
                    <a:pt x="23802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8" y="3001"/>
                  </a:cubicBezTo>
                  <a:cubicBezTo>
                    <a:pt x="26611" y="2227"/>
                    <a:pt x="27385" y="1441"/>
                    <a:pt x="28159" y="703"/>
                  </a:cubicBezTo>
                  <a:close/>
                  <a:moveTo>
                    <a:pt x="33088" y="703"/>
                  </a:moveTo>
                  <a:cubicBezTo>
                    <a:pt x="31624" y="2191"/>
                    <a:pt x="30160" y="3632"/>
                    <a:pt x="28659" y="5084"/>
                  </a:cubicBezTo>
                  <a:cubicBezTo>
                    <a:pt x="27921" y="5811"/>
                    <a:pt x="27183" y="6501"/>
                    <a:pt x="26445" y="7251"/>
                  </a:cubicBezTo>
                  <a:lnTo>
                    <a:pt x="24075" y="7251"/>
                  </a:lnTo>
                  <a:cubicBezTo>
                    <a:pt x="25576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8" y="2489"/>
                    <a:pt x="31386" y="4358"/>
                    <a:pt x="29517" y="6132"/>
                  </a:cubicBezTo>
                  <a:cubicBezTo>
                    <a:pt x="29124" y="6501"/>
                    <a:pt x="28731" y="6799"/>
                    <a:pt x="28338" y="7251"/>
                  </a:cubicBezTo>
                  <a:lnTo>
                    <a:pt x="26778" y="7251"/>
                  </a:lnTo>
                  <a:cubicBezTo>
                    <a:pt x="29040" y="5013"/>
                    <a:pt x="31279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36" y="7251"/>
                  </a:cubicBezTo>
                  <a:lnTo>
                    <a:pt x="28624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3" y="703"/>
                  </a:cubicBezTo>
                  <a:close/>
                  <a:moveTo>
                    <a:pt x="37684" y="703"/>
                  </a:moveTo>
                  <a:cubicBezTo>
                    <a:pt x="35529" y="2786"/>
                    <a:pt x="33386" y="5013"/>
                    <a:pt x="31255" y="7251"/>
                  </a:cubicBezTo>
                  <a:lnTo>
                    <a:pt x="29898" y="7251"/>
                  </a:lnTo>
                  <a:cubicBezTo>
                    <a:pt x="30088" y="6954"/>
                    <a:pt x="30279" y="6870"/>
                    <a:pt x="30469" y="6680"/>
                  </a:cubicBezTo>
                  <a:cubicBezTo>
                    <a:pt x="32505" y="4679"/>
                    <a:pt x="34565" y="2632"/>
                    <a:pt x="36625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19" y="6954"/>
                    <a:pt x="33017" y="7251"/>
                  </a:cubicBezTo>
                  <a:lnTo>
                    <a:pt x="32267" y="7251"/>
                  </a:lnTo>
                  <a:cubicBezTo>
                    <a:pt x="34410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7" y="7251"/>
                  </a:lnTo>
                  <a:cubicBezTo>
                    <a:pt x="33481" y="7096"/>
                    <a:pt x="33648" y="6930"/>
                    <a:pt x="33803" y="6763"/>
                  </a:cubicBezTo>
                  <a:cubicBezTo>
                    <a:pt x="35803" y="4703"/>
                    <a:pt x="37899" y="2632"/>
                    <a:pt x="39994" y="703"/>
                  </a:cubicBezTo>
                  <a:close/>
                  <a:moveTo>
                    <a:pt x="44316" y="703"/>
                  </a:moveTo>
                  <a:cubicBezTo>
                    <a:pt x="42018" y="2786"/>
                    <a:pt x="39708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32" y="5013"/>
                    <a:pt x="39482" y="7251"/>
                  </a:cubicBezTo>
                  <a:lnTo>
                    <a:pt x="37684" y="7251"/>
                  </a:lnTo>
                  <a:cubicBezTo>
                    <a:pt x="39982" y="5013"/>
                    <a:pt x="42304" y="2786"/>
                    <a:pt x="44614" y="703"/>
                  </a:cubicBezTo>
                  <a:close/>
                  <a:moveTo>
                    <a:pt x="49019" y="703"/>
                  </a:moveTo>
                  <a:cubicBezTo>
                    <a:pt x="46828" y="2786"/>
                    <a:pt x="44638" y="5013"/>
                    <a:pt x="42447" y="7251"/>
                  </a:cubicBezTo>
                  <a:lnTo>
                    <a:pt x="39780" y="7251"/>
                  </a:lnTo>
                  <a:cubicBezTo>
                    <a:pt x="42042" y="5013"/>
                    <a:pt x="44292" y="2786"/>
                    <a:pt x="46531" y="703"/>
                  </a:cubicBezTo>
                  <a:close/>
                  <a:moveTo>
                    <a:pt x="50793" y="703"/>
                  </a:moveTo>
                  <a:cubicBezTo>
                    <a:pt x="50722" y="703"/>
                    <a:pt x="50650" y="846"/>
                    <a:pt x="50567" y="917"/>
                  </a:cubicBezTo>
                  <a:cubicBezTo>
                    <a:pt x="48483" y="3048"/>
                    <a:pt x="46364" y="5168"/>
                    <a:pt x="44233" y="7251"/>
                  </a:cubicBezTo>
                  <a:lnTo>
                    <a:pt x="42744" y="7251"/>
                  </a:lnTo>
                  <a:cubicBezTo>
                    <a:pt x="44959" y="5013"/>
                    <a:pt x="47185" y="2786"/>
                    <a:pt x="49400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1" y="3656"/>
                  </a:cubicBezTo>
                  <a:cubicBezTo>
                    <a:pt x="48650" y="4858"/>
                    <a:pt x="47459" y="6061"/>
                    <a:pt x="46281" y="7251"/>
                  </a:cubicBezTo>
                  <a:lnTo>
                    <a:pt x="44602" y="7251"/>
                  </a:lnTo>
                  <a:cubicBezTo>
                    <a:pt x="46662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50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65" y="5013"/>
                    <a:pt x="50150" y="7251"/>
                  </a:cubicBezTo>
                  <a:lnTo>
                    <a:pt x="48078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53" y="2929"/>
                    <a:pt x="54186" y="5013"/>
                    <a:pt x="51984" y="7251"/>
                  </a:cubicBezTo>
                  <a:lnTo>
                    <a:pt x="50460" y="7251"/>
                  </a:lnTo>
                  <a:cubicBezTo>
                    <a:pt x="52698" y="5013"/>
                    <a:pt x="54925" y="2786"/>
                    <a:pt x="57127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90" y="977"/>
                  </a:lnTo>
                  <a:cubicBezTo>
                    <a:pt x="59366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1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21" y="4608"/>
                    <a:pt x="60342" y="5906"/>
                    <a:pt x="59151" y="7251"/>
                  </a:cubicBezTo>
                  <a:lnTo>
                    <a:pt x="57008" y="7251"/>
                  </a:lnTo>
                  <a:cubicBezTo>
                    <a:pt x="58604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40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73" y="3846"/>
                  </a:lnTo>
                  <a:lnTo>
                    <a:pt x="6096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4518177" y="2726744"/>
              <a:ext cx="107647" cy="344229"/>
            </a:xfrm>
            <a:custGeom>
              <a:avLst/>
              <a:gdLst/>
              <a:ahLst/>
              <a:cxnLst/>
              <a:rect l="l" t="t" r="r" b="b"/>
              <a:pathLst>
                <a:path w="4930" h="15765" extrusionOk="0">
                  <a:moveTo>
                    <a:pt x="2465" y="0"/>
                  </a:moveTo>
                  <a:cubicBezTo>
                    <a:pt x="1096" y="0"/>
                    <a:pt x="1" y="1108"/>
                    <a:pt x="1" y="2477"/>
                  </a:cubicBezTo>
                  <a:cubicBezTo>
                    <a:pt x="1" y="3727"/>
                    <a:pt x="965" y="4763"/>
                    <a:pt x="2156" y="4918"/>
                  </a:cubicBezTo>
                  <a:lnTo>
                    <a:pt x="2156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96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8" name="Google Shape;2448;p44"/>
            <p:cNvGrpSpPr/>
            <p:nvPr/>
          </p:nvGrpSpPr>
          <p:grpSpPr>
            <a:xfrm>
              <a:off x="4306563" y="3419216"/>
              <a:ext cx="530874" cy="804433"/>
              <a:chOff x="4244303" y="3429906"/>
              <a:chExt cx="530874" cy="804433"/>
            </a:xfrm>
          </p:grpSpPr>
          <p:sp>
            <p:nvSpPr>
              <p:cNvPr id="2449" name="Google Shape;2449;p44"/>
              <p:cNvSpPr/>
              <p:nvPr/>
            </p:nvSpPr>
            <p:spPr>
              <a:xfrm>
                <a:off x="4244303" y="4143505"/>
                <a:ext cx="530874" cy="90834"/>
              </a:xfrm>
              <a:custGeom>
                <a:avLst/>
                <a:gdLst/>
                <a:ahLst/>
                <a:cxnLst/>
                <a:rect l="l" t="t" r="r" b="b"/>
                <a:pathLst>
                  <a:path w="24313" h="4160" extrusionOk="0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4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9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1"/>
                    </a:moveTo>
                    <a:cubicBezTo>
                      <a:pt x="2636" y="1"/>
                      <a:pt x="1749" y="295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9"/>
                    </a:cubicBezTo>
                    <a:cubicBezTo>
                      <a:pt x="4391" y="3970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30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1"/>
                      <a:pt x="15745" y="111"/>
                    </a:cubicBezTo>
                    <a:cubicBezTo>
                      <a:pt x="15393" y="111"/>
                      <a:pt x="15052" y="105"/>
                      <a:pt x="14728" y="89"/>
                    </a:cubicBezTo>
                    <a:cubicBezTo>
                      <a:pt x="13799" y="43"/>
                      <a:pt x="12869" y="29"/>
                      <a:pt x="11939" y="29"/>
                    </a:cubicBezTo>
                    <a:cubicBezTo>
                      <a:pt x="10357" y="29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7"/>
                      <a:pt x="4149" y="1"/>
                      <a:pt x="39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4"/>
              <p:cNvSpPr/>
              <p:nvPr/>
            </p:nvSpPr>
            <p:spPr>
              <a:xfrm>
                <a:off x="4244303" y="4013781"/>
                <a:ext cx="530874" cy="90834"/>
              </a:xfrm>
              <a:custGeom>
                <a:avLst/>
                <a:gdLst/>
                <a:ahLst/>
                <a:cxnLst/>
                <a:rect l="l" t="t" r="r" b="b"/>
                <a:pathLst>
                  <a:path w="24313" h="4160" extrusionOk="0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3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8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0"/>
                    </a:moveTo>
                    <a:cubicBezTo>
                      <a:pt x="2636" y="0"/>
                      <a:pt x="1749" y="294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8"/>
                    </a:cubicBezTo>
                    <a:cubicBezTo>
                      <a:pt x="4391" y="3969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29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0"/>
                      <a:pt x="15745" y="110"/>
                    </a:cubicBezTo>
                    <a:cubicBezTo>
                      <a:pt x="15393" y="110"/>
                      <a:pt x="15052" y="105"/>
                      <a:pt x="14728" y="88"/>
                    </a:cubicBezTo>
                    <a:cubicBezTo>
                      <a:pt x="13799" y="43"/>
                      <a:pt x="12869" y="28"/>
                      <a:pt x="11939" y="28"/>
                    </a:cubicBezTo>
                    <a:cubicBezTo>
                      <a:pt x="10357" y="28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6"/>
                      <a:pt x="4149" y="0"/>
                      <a:pt x="39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4"/>
              <p:cNvSpPr/>
              <p:nvPr/>
            </p:nvSpPr>
            <p:spPr>
              <a:xfrm>
                <a:off x="4246639" y="3429906"/>
                <a:ext cx="515699" cy="515350"/>
              </a:xfrm>
              <a:custGeom>
                <a:avLst/>
                <a:gdLst/>
                <a:ahLst/>
                <a:cxnLst/>
                <a:rect l="l" t="t" r="r" b="b"/>
                <a:pathLst>
                  <a:path w="23618" h="23602" extrusionOk="0">
                    <a:moveTo>
                      <a:pt x="8886" y="8055"/>
                    </a:moveTo>
                    <a:cubicBezTo>
                      <a:pt x="9122" y="8055"/>
                      <a:pt x="9374" y="8117"/>
                      <a:pt x="9645" y="8255"/>
                    </a:cubicBezTo>
                    <a:cubicBezTo>
                      <a:pt x="10418" y="8648"/>
                      <a:pt x="11145" y="9481"/>
                      <a:pt x="11133" y="10386"/>
                    </a:cubicBezTo>
                    <a:cubicBezTo>
                      <a:pt x="11123" y="11265"/>
                      <a:pt x="10034" y="11858"/>
                      <a:pt x="9145" y="11858"/>
                    </a:cubicBezTo>
                    <a:cubicBezTo>
                      <a:pt x="8903" y="11858"/>
                      <a:pt x="8676" y="11814"/>
                      <a:pt x="8490" y="11719"/>
                    </a:cubicBezTo>
                    <a:cubicBezTo>
                      <a:pt x="7573" y="11231"/>
                      <a:pt x="7287" y="9945"/>
                      <a:pt x="7287" y="8921"/>
                    </a:cubicBezTo>
                    <a:cubicBezTo>
                      <a:pt x="7370" y="8921"/>
                      <a:pt x="7454" y="8874"/>
                      <a:pt x="7525" y="8791"/>
                    </a:cubicBezTo>
                    <a:cubicBezTo>
                      <a:pt x="7946" y="8337"/>
                      <a:pt x="8383" y="8055"/>
                      <a:pt x="8886" y="8055"/>
                    </a:cubicBezTo>
                    <a:close/>
                    <a:moveTo>
                      <a:pt x="16116" y="13824"/>
                    </a:moveTo>
                    <a:cubicBezTo>
                      <a:pt x="16288" y="13824"/>
                      <a:pt x="16469" y="13854"/>
                      <a:pt x="16657" y="13922"/>
                    </a:cubicBezTo>
                    <a:cubicBezTo>
                      <a:pt x="17491" y="14220"/>
                      <a:pt x="18146" y="15125"/>
                      <a:pt x="18360" y="15934"/>
                    </a:cubicBezTo>
                    <a:cubicBezTo>
                      <a:pt x="18658" y="17042"/>
                      <a:pt x="17586" y="17661"/>
                      <a:pt x="16622" y="17732"/>
                    </a:cubicBezTo>
                    <a:cubicBezTo>
                      <a:pt x="16580" y="17735"/>
                      <a:pt x="16539" y="17737"/>
                      <a:pt x="16499" y="17737"/>
                    </a:cubicBezTo>
                    <a:cubicBezTo>
                      <a:pt x="15163" y="17737"/>
                      <a:pt x="14478" y="16039"/>
                      <a:pt x="14478" y="14779"/>
                    </a:cubicBezTo>
                    <a:cubicBezTo>
                      <a:pt x="14929" y="14253"/>
                      <a:pt x="15469" y="13824"/>
                      <a:pt x="16116" y="13824"/>
                    </a:cubicBezTo>
                    <a:close/>
                    <a:moveTo>
                      <a:pt x="3735" y="18926"/>
                    </a:moveTo>
                    <a:cubicBezTo>
                      <a:pt x="4450" y="18926"/>
                      <a:pt x="5231" y="19197"/>
                      <a:pt x="5501" y="19863"/>
                    </a:cubicBezTo>
                    <a:cubicBezTo>
                      <a:pt x="6013" y="21125"/>
                      <a:pt x="4763" y="22530"/>
                      <a:pt x="3525" y="22554"/>
                    </a:cubicBezTo>
                    <a:cubicBezTo>
                      <a:pt x="3518" y="22554"/>
                      <a:pt x="3511" y="22554"/>
                      <a:pt x="3504" y="22554"/>
                    </a:cubicBezTo>
                    <a:cubicBezTo>
                      <a:pt x="2382" y="22554"/>
                      <a:pt x="1477" y="21607"/>
                      <a:pt x="1453" y="20542"/>
                    </a:cubicBezTo>
                    <a:cubicBezTo>
                      <a:pt x="1905" y="19875"/>
                      <a:pt x="2144" y="19268"/>
                      <a:pt x="3084" y="19006"/>
                    </a:cubicBezTo>
                    <a:cubicBezTo>
                      <a:pt x="3281" y="18954"/>
                      <a:pt x="3505" y="18926"/>
                      <a:pt x="3735" y="18926"/>
                    </a:cubicBezTo>
                    <a:close/>
                    <a:moveTo>
                      <a:pt x="22876" y="1"/>
                    </a:moveTo>
                    <a:cubicBezTo>
                      <a:pt x="22107" y="1"/>
                      <a:pt x="21645" y="1162"/>
                      <a:pt x="21194" y="1694"/>
                    </a:cubicBezTo>
                    <a:cubicBezTo>
                      <a:pt x="20443" y="2575"/>
                      <a:pt x="19503" y="3337"/>
                      <a:pt x="18979" y="4385"/>
                    </a:cubicBezTo>
                    <a:cubicBezTo>
                      <a:pt x="18865" y="4604"/>
                      <a:pt x="19032" y="4899"/>
                      <a:pt x="19256" y="4899"/>
                    </a:cubicBezTo>
                    <a:cubicBezTo>
                      <a:pt x="19312" y="4899"/>
                      <a:pt x="19372" y="4881"/>
                      <a:pt x="19431" y="4838"/>
                    </a:cubicBezTo>
                    <a:cubicBezTo>
                      <a:pt x="20146" y="4326"/>
                      <a:pt x="20872" y="3683"/>
                      <a:pt x="21515" y="2968"/>
                    </a:cubicBezTo>
                    <a:lnTo>
                      <a:pt x="21515" y="2968"/>
                    </a:lnTo>
                    <a:cubicBezTo>
                      <a:pt x="21122" y="4171"/>
                      <a:pt x="20896" y="5659"/>
                      <a:pt x="20503" y="6707"/>
                    </a:cubicBezTo>
                    <a:cubicBezTo>
                      <a:pt x="19693" y="8874"/>
                      <a:pt x="18419" y="10874"/>
                      <a:pt x="17693" y="13065"/>
                    </a:cubicBezTo>
                    <a:cubicBezTo>
                      <a:pt x="17467" y="12922"/>
                      <a:pt x="17241" y="12803"/>
                      <a:pt x="17003" y="12708"/>
                    </a:cubicBezTo>
                    <a:cubicBezTo>
                      <a:pt x="16728" y="12596"/>
                      <a:pt x="16435" y="12541"/>
                      <a:pt x="16142" y="12541"/>
                    </a:cubicBezTo>
                    <a:cubicBezTo>
                      <a:pt x="15748" y="12541"/>
                      <a:pt x="15356" y="12641"/>
                      <a:pt x="15014" y="12839"/>
                    </a:cubicBezTo>
                    <a:cubicBezTo>
                      <a:pt x="14764" y="12993"/>
                      <a:pt x="14574" y="13160"/>
                      <a:pt x="14431" y="13351"/>
                    </a:cubicBezTo>
                    <a:cubicBezTo>
                      <a:pt x="14026" y="13005"/>
                      <a:pt x="13609" y="12660"/>
                      <a:pt x="13216" y="12279"/>
                    </a:cubicBezTo>
                    <a:cubicBezTo>
                      <a:pt x="12883" y="11958"/>
                      <a:pt x="12562" y="11636"/>
                      <a:pt x="12216" y="11315"/>
                    </a:cubicBezTo>
                    <a:cubicBezTo>
                      <a:pt x="12300" y="11148"/>
                      <a:pt x="12371" y="10957"/>
                      <a:pt x="12407" y="10767"/>
                    </a:cubicBezTo>
                    <a:cubicBezTo>
                      <a:pt x="12716" y="9279"/>
                      <a:pt x="11550" y="7802"/>
                      <a:pt x="10311" y="7124"/>
                    </a:cubicBezTo>
                    <a:cubicBezTo>
                      <a:pt x="9867" y="6878"/>
                      <a:pt x="9359" y="6747"/>
                      <a:pt x="8870" y="6747"/>
                    </a:cubicBezTo>
                    <a:cubicBezTo>
                      <a:pt x="7982" y="6747"/>
                      <a:pt x="7159" y="7180"/>
                      <a:pt x="6906" y="8148"/>
                    </a:cubicBezTo>
                    <a:cubicBezTo>
                      <a:pt x="6799" y="8171"/>
                      <a:pt x="6716" y="8231"/>
                      <a:pt x="6668" y="8350"/>
                    </a:cubicBezTo>
                    <a:cubicBezTo>
                      <a:pt x="6323" y="9457"/>
                      <a:pt x="6442" y="10910"/>
                      <a:pt x="7120" y="11922"/>
                    </a:cubicBezTo>
                    <a:cubicBezTo>
                      <a:pt x="6597" y="12886"/>
                      <a:pt x="6061" y="13839"/>
                      <a:pt x="5537" y="14803"/>
                    </a:cubicBezTo>
                    <a:cubicBezTo>
                      <a:pt x="5025" y="15720"/>
                      <a:pt x="4311" y="16708"/>
                      <a:pt x="4037" y="17744"/>
                    </a:cubicBezTo>
                    <a:cubicBezTo>
                      <a:pt x="3910" y="17736"/>
                      <a:pt x="3790" y="17727"/>
                      <a:pt x="3667" y="17727"/>
                    </a:cubicBezTo>
                    <a:cubicBezTo>
                      <a:pt x="3616" y="17727"/>
                      <a:pt x="3565" y="17729"/>
                      <a:pt x="3513" y="17732"/>
                    </a:cubicBezTo>
                    <a:cubicBezTo>
                      <a:pt x="2298" y="17780"/>
                      <a:pt x="0" y="19089"/>
                      <a:pt x="703" y="20566"/>
                    </a:cubicBezTo>
                    <a:cubicBezTo>
                      <a:pt x="560" y="21102"/>
                      <a:pt x="608" y="21602"/>
                      <a:pt x="953" y="22185"/>
                    </a:cubicBezTo>
                    <a:cubicBezTo>
                      <a:pt x="1382" y="22923"/>
                      <a:pt x="2215" y="23388"/>
                      <a:pt x="3037" y="23542"/>
                    </a:cubicBezTo>
                    <a:cubicBezTo>
                      <a:pt x="3238" y="23583"/>
                      <a:pt x="3435" y="23602"/>
                      <a:pt x="3627" y="23602"/>
                    </a:cubicBezTo>
                    <a:cubicBezTo>
                      <a:pt x="5369" y="23602"/>
                      <a:pt x="6698" y="22028"/>
                      <a:pt x="6751" y="20280"/>
                    </a:cubicBezTo>
                    <a:cubicBezTo>
                      <a:pt x="6799" y="18923"/>
                      <a:pt x="5727" y="18101"/>
                      <a:pt x="4537" y="17827"/>
                    </a:cubicBezTo>
                    <a:cubicBezTo>
                      <a:pt x="5120" y="17149"/>
                      <a:pt x="5525" y="16280"/>
                      <a:pt x="5977" y="15529"/>
                    </a:cubicBezTo>
                    <a:cubicBezTo>
                      <a:pt x="6561" y="14553"/>
                      <a:pt x="7132" y="13553"/>
                      <a:pt x="7704" y="12553"/>
                    </a:cubicBezTo>
                    <a:cubicBezTo>
                      <a:pt x="7835" y="12660"/>
                      <a:pt x="7978" y="12767"/>
                      <a:pt x="8132" y="12839"/>
                    </a:cubicBezTo>
                    <a:cubicBezTo>
                      <a:pt x="8468" y="13006"/>
                      <a:pt x="8844" y="13083"/>
                      <a:pt x="9231" y="13083"/>
                    </a:cubicBezTo>
                    <a:cubicBezTo>
                      <a:pt x="10217" y="13083"/>
                      <a:pt x="11271" y="12584"/>
                      <a:pt x="11895" y="11815"/>
                    </a:cubicBezTo>
                    <a:cubicBezTo>
                      <a:pt x="12466" y="12684"/>
                      <a:pt x="13300" y="13470"/>
                      <a:pt x="14097" y="14101"/>
                    </a:cubicBezTo>
                    <a:cubicBezTo>
                      <a:pt x="14074" y="14220"/>
                      <a:pt x="14050" y="14339"/>
                      <a:pt x="14038" y="14470"/>
                    </a:cubicBezTo>
                    <a:cubicBezTo>
                      <a:pt x="13752" y="15327"/>
                      <a:pt x="13716" y="16137"/>
                      <a:pt x="14026" y="17042"/>
                    </a:cubicBezTo>
                    <a:cubicBezTo>
                      <a:pt x="14371" y="18042"/>
                      <a:pt x="15169" y="18816"/>
                      <a:pt x="16252" y="18935"/>
                    </a:cubicBezTo>
                    <a:cubicBezTo>
                      <a:pt x="16375" y="18948"/>
                      <a:pt x="16498" y="18955"/>
                      <a:pt x="16621" y="18955"/>
                    </a:cubicBezTo>
                    <a:cubicBezTo>
                      <a:pt x="18224" y="18955"/>
                      <a:pt x="19825" y="17825"/>
                      <a:pt x="19681" y="16089"/>
                    </a:cubicBezTo>
                    <a:cubicBezTo>
                      <a:pt x="19586" y="15053"/>
                      <a:pt x="19003" y="14113"/>
                      <a:pt x="18205" y="13446"/>
                    </a:cubicBezTo>
                    <a:cubicBezTo>
                      <a:pt x="19372" y="11184"/>
                      <a:pt x="20205" y="8695"/>
                      <a:pt x="21205" y="6350"/>
                    </a:cubicBezTo>
                    <a:cubicBezTo>
                      <a:pt x="21432" y="5814"/>
                      <a:pt x="21944" y="4802"/>
                      <a:pt x="22229" y="3838"/>
                    </a:cubicBezTo>
                    <a:cubicBezTo>
                      <a:pt x="22313" y="4576"/>
                      <a:pt x="22468" y="5290"/>
                      <a:pt x="22718" y="5897"/>
                    </a:cubicBezTo>
                    <a:cubicBezTo>
                      <a:pt x="22801" y="6099"/>
                      <a:pt x="23009" y="6205"/>
                      <a:pt x="23201" y="6205"/>
                    </a:cubicBezTo>
                    <a:cubicBezTo>
                      <a:pt x="23419" y="6205"/>
                      <a:pt x="23618" y="6069"/>
                      <a:pt x="23599" y="5778"/>
                    </a:cubicBezTo>
                    <a:cubicBezTo>
                      <a:pt x="23539" y="4945"/>
                      <a:pt x="23325" y="4135"/>
                      <a:pt x="23253" y="3302"/>
                    </a:cubicBezTo>
                    <a:cubicBezTo>
                      <a:pt x="23170" y="2385"/>
                      <a:pt x="23253" y="1492"/>
                      <a:pt x="23384" y="575"/>
                    </a:cubicBezTo>
                    <a:cubicBezTo>
                      <a:pt x="23432" y="266"/>
                      <a:pt x="23265" y="28"/>
                      <a:pt x="22944" y="4"/>
                    </a:cubicBezTo>
                    <a:cubicBezTo>
                      <a:pt x="22921" y="2"/>
                      <a:pt x="22898" y="1"/>
                      <a:pt x="2287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2" name="Google Shape;2452;p44"/>
            <p:cNvSpPr txBox="1"/>
            <p:nvPr/>
          </p:nvSpPr>
          <p:spPr>
            <a:xfrm>
              <a:off x="3894900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3" name="Google Shape;2453;p44"/>
            <p:cNvSpPr txBox="1"/>
            <p:nvPr/>
          </p:nvSpPr>
          <p:spPr>
            <a:xfrm>
              <a:off x="3894900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4" name="Google Shape;2454;p44"/>
          <p:cNvGrpSpPr/>
          <p:nvPr/>
        </p:nvGrpSpPr>
        <p:grpSpPr>
          <a:xfrm>
            <a:off x="6675058" y="1759837"/>
            <a:ext cx="1397112" cy="2428953"/>
            <a:chOff x="6675058" y="1759837"/>
            <a:chExt cx="1397112" cy="2428953"/>
          </a:xfrm>
        </p:grpSpPr>
        <p:sp>
          <p:nvSpPr>
            <p:cNvPr id="2455" name="Google Shape;2455;p44"/>
            <p:cNvSpPr/>
            <p:nvPr/>
          </p:nvSpPr>
          <p:spPr>
            <a:xfrm>
              <a:off x="6675058" y="2610537"/>
              <a:ext cx="1397112" cy="171339"/>
            </a:xfrm>
            <a:custGeom>
              <a:avLst/>
              <a:gdLst/>
              <a:ahLst/>
              <a:cxnLst/>
              <a:rect l="l" t="t" r="r" b="b"/>
              <a:pathLst>
                <a:path w="63985" h="7847" extrusionOk="0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0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59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9" y="5013"/>
                    <a:pt x="3132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7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704" y="5013"/>
                    <a:pt x="7930" y="2786"/>
                    <a:pt x="10169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90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47" y="2786"/>
                    <a:pt x="13491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21" y="7251"/>
                  </a:lnTo>
                  <a:cubicBezTo>
                    <a:pt x="11859" y="5013"/>
                    <a:pt x="14110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24" y="2786"/>
                    <a:pt x="15979" y="5013"/>
                    <a:pt x="13741" y="7251"/>
                  </a:cubicBezTo>
                  <a:lnTo>
                    <a:pt x="11836" y="7251"/>
                  </a:lnTo>
                  <a:cubicBezTo>
                    <a:pt x="14086" y="5013"/>
                    <a:pt x="16336" y="2786"/>
                    <a:pt x="18586" y="703"/>
                  </a:cubicBezTo>
                  <a:close/>
                  <a:moveTo>
                    <a:pt x="24123" y="703"/>
                  </a:moveTo>
                  <a:cubicBezTo>
                    <a:pt x="21944" y="2786"/>
                    <a:pt x="19765" y="5013"/>
                    <a:pt x="17610" y="7251"/>
                  </a:cubicBezTo>
                  <a:lnTo>
                    <a:pt x="15824" y="7251"/>
                  </a:lnTo>
                  <a:cubicBezTo>
                    <a:pt x="18015" y="5013"/>
                    <a:pt x="20229" y="2786"/>
                    <a:pt x="22444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39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32" y="703"/>
                  </a:cubicBezTo>
                  <a:close/>
                  <a:moveTo>
                    <a:pt x="27957" y="703"/>
                  </a:moveTo>
                  <a:cubicBezTo>
                    <a:pt x="27445" y="1143"/>
                    <a:pt x="26945" y="1667"/>
                    <a:pt x="26456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48" y="7251"/>
                  </a:lnTo>
                  <a:cubicBezTo>
                    <a:pt x="21087" y="5310"/>
                    <a:pt x="22849" y="3548"/>
                    <a:pt x="24659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600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6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6" y="4179"/>
                    <a:pt x="28564" y="2632"/>
                  </a:cubicBezTo>
                  <a:cubicBezTo>
                    <a:pt x="29183" y="1977"/>
                    <a:pt x="29826" y="1298"/>
                    <a:pt x="30469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98" y="4358"/>
                    <a:pt x="29516" y="6132"/>
                  </a:cubicBezTo>
                  <a:cubicBezTo>
                    <a:pt x="29123" y="6501"/>
                    <a:pt x="28742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6" y="2334"/>
                    <a:pt x="32838" y="4120"/>
                    <a:pt x="31100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12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67" y="7251"/>
                  </a:cubicBezTo>
                  <a:lnTo>
                    <a:pt x="29897" y="7251"/>
                  </a:lnTo>
                  <a:cubicBezTo>
                    <a:pt x="30088" y="6954"/>
                    <a:pt x="30290" y="6870"/>
                    <a:pt x="30481" y="6680"/>
                  </a:cubicBezTo>
                  <a:cubicBezTo>
                    <a:pt x="32517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1" y="2632"/>
                    <a:pt x="35600" y="4608"/>
                    <a:pt x="33648" y="6596"/>
                  </a:cubicBezTo>
                  <a:cubicBezTo>
                    <a:pt x="33433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75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22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2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3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49" y="5013"/>
                    <a:pt x="42447" y="7251"/>
                  </a:cubicBezTo>
                  <a:lnTo>
                    <a:pt x="39791" y="7251"/>
                  </a:lnTo>
                  <a:cubicBezTo>
                    <a:pt x="42054" y="5013"/>
                    <a:pt x="44304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5" y="2691"/>
                    <a:pt x="49852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57" y="1108"/>
                  </a:cubicBezTo>
                  <a:cubicBezTo>
                    <a:pt x="50900" y="977"/>
                    <a:pt x="51031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79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60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0" y="2191"/>
                    <a:pt x="56794" y="3929"/>
                    <a:pt x="55329" y="5501"/>
                  </a:cubicBezTo>
                  <a:cubicBezTo>
                    <a:pt x="54793" y="6084"/>
                    <a:pt x="54234" y="6656"/>
                    <a:pt x="53686" y="7251"/>
                  </a:cubicBezTo>
                  <a:lnTo>
                    <a:pt x="52567" y="7251"/>
                  </a:lnTo>
                  <a:cubicBezTo>
                    <a:pt x="54758" y="5013"/>
                    <a:pt x="56925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901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36" y="5013"/>
                    <a:pt x="57960" y="2786"/>
                    <a:pt x="59984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63" y="7251"/>
                  </a:cubicBezTo>
                  <a:lnTo>
                    <a:pt x="57008" y="7251"/>
                  </a:lnTo>
                  <a:cubicBezTo>
                    <a:pt x="58615" y="5465"/>
                    <a:pt x="60223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>
              <a:off x="7319791" y="2726744"/>
              <a:ext cx="107647" cy="344229"/>
            </a:xfrm>
            <a:custGeom>
              <a:avLst/>
              <a:gdLst/>
              <a:ahLst/>
              <a:cxnLst/>
              <a:rect l="l" t="t" r="r" b="b"/>
              <a:pathLst>
                <a:path w="4930" h="15765" extrusionOk="0">
                  <a:moveTo>
                    <a:pt x="2465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727"/>
                    <a:pt x="965" y="4763"/>
                    <a:pt x="2155" y="4918"/>
                  </a:cubicBezTo>
                  <a:lnTo>
                    <a:pt x="2155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84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7" name="Google Shape;2457;p44"/>
            <p:cNvGrpSpPr/>
            <p:nvPr/>
          </p:nvGrpSpPr>
          <p:grpSpPr>
            <a:xfrm>
              <a:off x="6962712" y="3419216"/>
              <a:ext cx="821804" cy="769575"/>
              <a:chOff x="7054356" y="3468903"/>
              <a:chExt cx="821804" cy="769575"/>
            </a:xfrm>
          </p:grpSpPr>
          <p:sp>
            <p:nvSpPr>
              <p:cNvPr id="2458" name="Google Shape;2458;p44"/>
              <p:cNvSpPr/>
              <p:nvPr/>
            </p:nvSpPr>
            <p:spPr>
              <a:xfrm>
                <a:off x="7085035" y="3928755"/>
                <a:ext cx="150902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6911" h="11893" extrusionOk="0">
                    <a:moveTo>
                      <a:pt x="2770" y="0"/>
                    </a:moveTo>
                    <a:cubicBezTo>
                      <a:pt x="2706" y="0"/>
                      <a:pt x="2641" y="30"/>
                      <a:pt x="2596" y="101"/>
                    </a:cubicBezTo>
                    <a:cubicBezTo>
                      <a:pt x="1" y="4090"/>
                      <a:pt x="834" y="11055"/>
                      <a:pt x="6335" y="11888"/>
                    </a:cubicBezTo>
                    <a:cubicBezTo>
                      <a:pt x="6354" y="11891"/>
                      <a:pt x="6372" y="11892"/>
                      <a:pt x="6390" y="11892"/>
                    </a:cubicBezTo>
                    <a:cubicBezTo>
                      <a:pt x="6756" y="11892"/>
                      <a:pt x="6911" y="11337"/>
                      <a:pt x="6514" y="11257"/>
                    </a:cubicBezTo>
                    <a:cubicBezTo>
                      <a:pt x="1644" y="10186"/>
                      <a:pt x="894" y="4161"/>
                      <a:pt x="2966" y="315"/>
                    </a:cubicBezTo>
                    <a:cubicBezTo>
                      <a:pt x="3047" y="144"/>
                      <a:pt x="2910" y="0"/>
                      <a:pt x="277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7222160" y="3894822"/>
                <a:ext cx="132233" cy="269990"/>
              </a:xfrm>
              <a:custGeom>
                <a:avLst/>
                <a:gdLst/>
                <a:ahLst/>
                <a:cxnLst/>
                <a:rect l="l" t="t" r="r" b="b"/>
                <a:pathLst>
                  <a:path w="6056" h="12365" extrusionOk="0">
                    <a:moveTo>
                      <a:pt x="2793" y="2238"/>
                    </a:moveTo>
                    <a:cubicBezTo>
                      <a:pt x="2710" y="3358"/>
                      <a:pt x="2698" y="4489"/>
                      <a:pt x="2722" y="5620"/>
                    </a:cubicBezTo>
                    <a:cubicBezTo>
                      <a:pt x="2115" y="5429"/>
                      <a:pt x="1579" y="5191"/>
                      <a:pt x="1365" y="4429"/>
                    </a:cubicBezTo>
                    <a:cubicBezTo>
                      <a:pt x="1162" y="3655"/>
                      <a:pt x="1579" y="2893"/>
                      <a:pt x="2198" y="2453"/>
                    </a:cubicBezTo>
                    <a:cubicBezTo>
                      <a:pt x="2389" y="2322"/>
                      <a:pt x="2591" y="2262"/>
                      <a:pt x="2793" y="2238"/>
                    </a:cubicBezTo>
                    <a:close/>
                    <a:moveTo>
                      <a:pt x="3317" y="6656"/>
                    </a:moveTo>
                    <a:cubicBezTo>
                      <a:pt x="4246" y="7013"/>
                      <a:pt x="5068" y="7453"/>
                      <a:pt x="5139" y="8537"/>
                    </a:cubicBezTo>
                    <a:cubicBezTo>
                      <a:pt x="5175" y="9263"/>
                      <a:pt x="4222" y="9787"/>
                      <a:pt x="3639" y="9847"/>
                    </a:cubicBezTo>
                    <a:cubicBezTo>
                      <a:pt x="3520" y="9858"/>
                      <a:pt x="3401" y="9858"/>
                      <a:pt x="3270" y="9858"/>
                    </a:cubicBezTo>
                    <a:cubicBezTo>
                      <a:pt x="3258" y="8787"/>
                      <a:pt x="3282" y="7727"/>
                      <a:pt x="3317" y="6656"/>
                    </a:cubicBezTo>
                    <a:close/>
                    <a:moveTo>
                      <a:pt x="3181" y="1"/>
                    </a:moveTo>
                    <a:cubicBezTo>
                      <a:pt x="3121" y="1"/>
                      <a:pt x="3066" y="36"/>
                      <a:pt x="3055" y="119"/>
                    </a:cubicBezTo>
                    <a:cubicBezTo>
                      <a:pt x="2960" y="619"/>
                      <a:pt x="2889" y="1119"/>
                      <a:pt x="2841" y="1631"/>
                    </a:cubicBezTo>
                    <a:cubicBezTo>
                      <a:pt x="2484" y="1631"/>
                      <a:pt x="2127" y="1703"/>
                      <a:pt x="1841" y="1846"/>
                    </a:cubicBezTo>
                    <a:cubicBezTo>
                      <a:pt x="627" y="2441"/>
                      <a:pt x="126" y="4584"/>
                      <a:pt x="1103" y="5584"/>
                    </a:cubicBezTo>
                    <a:cubicBezTo>
                      <a:pt x="1496" y="6001"/>
                      <a:pt x="2115" y="6227"/>
                      <a:pt x="2734" y="6453"/>
                    </a:cubicBezTo>
                    <a:cubicBezTo>
                      <a:pt x="2770" y="7561"/>
                      <a:pt x="2805" y="8680"/>
                      <a:pt x="2817" y="9787"/>
                    </a:cubicBezTo>
                    <a:cubicBezTo>
                      <a:pt x="1960" y="9596"/>
                      <a:pt x="1019" y="9025"/>
                      <a:pt x="912" y="8227"/>
                    </a:cubicBezTo>
                    <a:cubicBezTo>
                      <a:pt x="886" y="8055"/>
                      <a:pt x="768" y="7987"/>
                      <a:pt x="637" y="7987"/>
                    </a:cubicBezTo>
                    <a:cubicBezTo>
                      <a:pt x="351" y="7987"/>
                      <a:pt x="0" y="8314"/>
                      <a:pt x="400" y="8608"/>
                    </a:cubicBezTo>
                    <a:cubicBezTo>
                      <a:pt x="984" y="9037"/>
                      <a:pt x="1305" y="9608"/>
                      <a:pt x="1972" y="9954"/>
                    </a:cubicBezTo>
                    <a:cubicBezTo>
                      <a:pt x="2234" y="10085"/>
                      <a:pt x="2520" y="10156"/>
                      <a:pt x="2829" y="10180"/>
                    </a:cubicBezTo>
                    <a:cubicBezTo>
                      <a:pt x="2829" y="10823"/>
                      <a:pt x="2817" y="11466"/>
                      <a:pt x="2782" y="12097"/>
                    </a:cubicBezTo>
                    <a:cubicBezTo>
                      <a:pt x="2776" y="12275"/>
                      <a:pt x="2915" y="12365"/>
                      <a:pt x="3055" y="12365"/>
                    </a:cubicBezTo>
                    <a:cubicBezTo>
                      <a:pt x="3195" y="12365"/>
                      <a:pt x="3335" y="12275"/>
                      <a:pt x="3329" y="12097"/>
                    </a:cubicBezTo>
                    <a:cubicBezTo>
                      <a:pt x="3294" y="11466"/>
                      <a:pt x="3270" y="10835"/>
                      <a:pt x="3270" y="10204"/>
                    </a:cubicBezTo>
                    <a:cubicBezTo>
                      <a:pt x="3389" y="10204"/>
                      <a:pt x="3520" y="10204"/>
                      <a:pt x="3639" y="10192"/>
                    </a:cubicBezTo>
                    <a:cubicBezTo>
                      <a:pt x="4579" y="10120"/>
                      <a:pt x="5484" y="9787"/>
                      <a:pt x="5746" y="8799"/>
                    </a:cubicBezTo>
                    <a:cubicBezTo>
                      <a:pt x="6056" y="7596"/>
                      <a:pt x="4687" y="6406"/>
                      <a:pt x="3746" y="5965"/>
                    </a:cubicBezTo>
                    <a:cubicBezTo>
                      <a:pt x="3615" y="5906"/>
                      <a:pt x="3484" y="5858"/>
                      <a:pt x="3341" y="5810"/>
                    </a:cubicBezTo>
                    <a:cubicBezTo>
                      <a:pt x="3377" y="4632"/>
                      <a:pt x="3413" y="3465"/>
                      <a:pt x="3401" y="2286"/>
                    </a:cubicBezTo>
                    <a:lnTo>
                      <a:pt x="3401" y="2286"/>
                    </a:lnTo>
                    <a:cubicBezTo>
                      <a:pt x="3948" y="2453"/>
                      <a:pt x="4448" y="2869"/>
                      <a:pt x="4758" y="3334"/>
                    </a:cubicBezTo>
                    <a:cubicBezTo>
                      <a:pt x="4807" y="3407"/>
                      <a:pt x="4876" y="3438"/>
                      <a:pt x="4944" y="3438"/>
                    </a:cubicBezTo>
                    <a:cubicBezTo>
                      <a:pt x="5077" y="3438"/>
                      <a:pt x="5206" y="3320"/>
                      <a:pt x="5175" y="3155"/>
                    </a:cubicBezTo>
                    <a:cubicBezTo>
                      <a:pt x="5008" y="2346"/>
                      <a:pt x="4234" y="1846"/>
                      <a:pt x="3401" y="1679"/>
                    </a:cubicBezTo>
                    <a:cubicBezTo>
                      <a:pt x="3401" y="1179"/>
                      <a:pt x="3377" y="667"/>
                      <a:pt x="3353" y="155"/>
                    </a:cubicBezTo>
                    <a:cubicBezTo>
                      <a:pt x="3346" y="61"/>
                      <a:pt x="3260" y="1"/>
                      <a:pt x="318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7054356" y="3468903"/>
                <a:ext cx="821804" cy="769575"/>
              </a:xfrm>
              <a:custGeom>
                <a:avLst/>
                <a:gdLst/>
                <a:ahLst/>
                <a:cxnLst/>
                <a:rect l="l" t="t" r="r" b="b"/>
                <a:pathLst>
                  <a:path w="37637" h="35245" extrusionOk="0">
                    <a:moveTo>
                      <a:pt x="10922" y="1151"/>
                    </a:moveTo>
                    <a:cubicBezTo>
                      <a:pt x="13511" y="1151"/>
                      <a:pt x="15932" y="1996"/>
                      <a:pt x="18015" y="4171"/>
                    </a:cubicBezTo>
                    <a:cubicBezTo>
                      <a:pt x="20111" y="6374"/>
                      <a:pt x="20432" y="9267"/>
                      <a:pt x="19563" y="11815"/>
                    </a:cubicBezTo>
                    <a:cubicBezTo>
                      <a:pt x="18218" y="12862"/>
                      <a:pt x="17313" y="14279"/>
                      <a:pt x="16824" y="15851"/>
                    </a:cubicBezTo>
                    <a:cubicBezTo>
                      <a:pt x="16348" y="16256"/>
                      <a:pt x="15824" y="16625"/>
                      <a:pt x="15277" y="16911"/>
                    </a:cubicBezTo>
                    <a:cubicBezTo>
                      <a:pt x="15039" y="17030"/>
                      <a:pt x="14812" y="17137"/>
                      <a:pt x="14574" y="17232"/>
                    </a:cubicBezTo>
                    <a:cubicBezTo>
                      <a:pt x="13349" y="16730"/>
                      <a:pt x="12039" y="16449"/>
                      <a:pt x="10748" y="16449"/>
                    </a:cubicBezTo>
                    <a:cubicBezTo>
                      <a:pt x="9620" y="16449"/>
                      <a:pt x="8506" y="16664"/>
                      <a:pt x="7478" y="17137"/>
                    </a:cubicBezTo>
                    <a:cubicBezTo>
                      <a:pt x="5680" y="16399"/>
                      <a:pt x="4085" y="15172"/>
                      <a:pt x="2989" y="13577"/>
                    </a:cubicBezTo>
                    <a:cubicBezTo>
                      <a:pt x="84" y="9326"/>
                      <a:pt x="2263" y="4290"/>
                      <a:pt x="6180" y="1766"/>
                    </a:cubicBezTo>
                    <a:cubicBezTo>
                      <a:pt x="6217" y="1830"/>
                      <a:pt x="6282" y="1873"/>
                      <a:pt x="6364" y="1873"/>
                    </a:cubicBezTo>
                    <a:cubicBezTo>
                      <a:pt x="6389" y="1873"/>
                      <a:pt x="6415" y="1869"/>
                      <a:pt x="6442" y="1861"/>
                    </a:cubicBezTo>
                    <a:cubicBezTo>
                      <a:pt x="7968" y="1416"/>
                      <a:pt x="9472" y="1151"/>
                      <a:pt x="10922" y="1151"/>
                    </a:cubicBezTo>
                    <a:close/>
                    <a:moveTo>
                      <a:pt x="16491" y="17363"/>
                    </a:moveTo>
                    <a:lnTo>
                      <a:pt x="16491" y="17363"/>
                    </a:lnTo>
                    <a:cubicBezTo>
                      <a:pt x="16455" y="17637"/>
                      <a:pt x="16420" y="17923"/>
                      <a:pt x="16408" y="18196"/>
                    </a:cubicBezTo>
                    <a:cubicBezTo>
                      <a:pt x="16193" y="18054"/>
                      <a:pt x="15967" y="17911"/>
                      <a:pt x="15741" y="17792"/>
                    </a:cubicBezTo>
                    <a:cubicBezTo>
                      <a:pt x="16003" y="17661"/>
                      <a:pt x="16241" y="17518"/>
                      <a:pt x="16491" y="17363"/>
                    </a:cubicBezTo>
                    <a:close/>
                    <a:moveTo>
                      <a:pt x="26209" y="10891"/>
                    </a:moveTo>
                    <a:cubicBezTo>
                      <a:pt x="28799" y="10891"/>
                      <a:pt x="31219" y="11735"/>
                      <a:pt x="33303" y="13910"/>
                    </a:cubicBezTo>
                    <a:cubicBezTo>
                      <a:pt x="37160" y="17934"/>
                      <a:pt x="35041" y="24304"/>
                      <a:pt x="30564" y="26650"/>
                    </a:cubicBezTo>
                    <a:cubicBezTo>
                      <a:pt x="29293" y="27319"/>
                      <a:pt x="27912" y="27627"/>
                      <a:pt x="26530" y="27627"/>
                    </a:cubicBezTo>
                    <a:cubicBezTo>
                      <a:pt x="24522" y="27627"/>
                      <a:pt x="22514" y="26976"/>
                      <a:pt x="20849" y="25840"/>
                    </a:cubicBezTo>
                    <a:cubicBezTo>
                      <a:pt x="20837" y="25709"/>
                      <a:pt x="20849" y="25578"/>
                      <a:pt x="20837" y="25459"/>
                    </a:cubicBezTo>
                    <a:lnTo>
                      <a:pt x="20837" y="25459"/>
                    </a:lnTo>
                    <a:cubicBezTo>
                      <a:pt x="21468" y="25840"/>
                      <a:pt x="22194" y="26114"/>
                      <a:pt x="23040" y="26245"/>
                    </a:cubicBezTo>
                    <a:cubicBezTo>
                      <a:pt x="23058" y="26248"/>
                      <a:pt x="23077" y="26249"/>
                      <a:pt x="23095" y="26249"/>
                    </a:cubicBezTo>
                    <a:cubicBezTo>
                      <a:pt x="23461" y="26249"/>
                      <a:pt x="23615" y="25693"/>
                      <a:pt x="23206" y="25614"/>
                    </a:cubicBezTo>
                    <a:cubicBezTo>
                      <a:pt x="22182" y="25388"/>
                      <a:pt x="21349" y="24923"/>
                      <a:pt x="20670" y="24328"/>
                    </a:cubicBezTo>
                    <a:cubicBezTo>
                      <a:pt x="20504" y="23459"/>
                      <a:pt x="20206" y="22602"/>
                      <a:pt x="19765" y="21768"/>
                    </a:cubicBezTo>
                    <a:cubicBezTo>
                      <a:pt x="19468" y="21197"/>
                      <a:pt x="19087" y="20661"/>
                      <a:pt x="18658" y="20161"/>
                    </a:cubicBezTo>
                    <a:cubicBezTo>
                      <a:pt x="18432" y="18292"/>
                      <a:pt x="18789" y="16291"/>
                      <a:pt x="19658" y="14672"/>
                    </a:cubicBezTo>
                    <a:cubicBezTo>
                      <a:pt x="19749" y="14507"/>
                      <a:pt x="19611" y="14359"/>
                      <a:pt x="19470" y="14359"/>
                    </a:cubicBezTo>
                    <a:cubicBezTo>
                      <a:pt x="19408" y="14359"/>
                      <a:pt x="19345" y="14388"/>
                      <a:pt x="19301" y="14458"/>
                    </a:cubicBezTo>
                    <a:cubicBezTo>
                      <a:pt x="18396" y="15851"/>
                      <a:pt x="17908" y="17613"/>
                      <a:pt x="17884" y="19363"/>
                    </a:cubicBezTo>
                    <a:cubicBezTo>
                      <a:pt x="17598" y="19089"/>
                      <a:pt x="17289" y="18827"/>
                      <a:pt x="16967" y="18589"/>
                    </a:cubicBezTo>
                    <a:cubicBezTo>
                      <a:pt x="17158" y="15768"/>
                      <a:pt x="18956" y="13124"/>
                      <a:pt x="21468" y="11505"/>
                    </a:cubicBezTo>
                    <a:cubicBezTo>
                      <a:pt x="21514" y="11569"/>
                      <a:pt x="21574" y="11612"/>
                      <a:pt x="21653" y="11612"/>
                    </a:cubicBezTo>
                    <a:cubicBezTo>
                      <a:pt x="21677" y="11612"/>
                      <a:pt x="21703" y="11609"/>
                      <a:pt x="21730" y="11600"/>
                    </a:cubicBezTo>
                    <a:cubicBezTo>
                      <a:pt x="23256" y="11156"/>
                      <a:pt x="24759" y="10891"/>
                      <a:pt x="26209" y="10891"/>
                    </a:cubicBezTo>
                    <a:close/>
                    <a:moveTo>
                      <a:pt x="10910" y="17594"/>
                    </a:moveTo>
                    <a:cubicBezTo>
                      <a:pt x="13499" y="17594"/>
                      <a:pt x="15920" y="18438"/>
                      <a:pt x="18003" y="20613"/>
                    </a:cubicBezTo>
                    <a:cubicBezTo>
                      <a:pt x="21861" y="24638"/>
                      <a:pt x="19742" y="31007"/>
                      <a:pt x="15265" y="33353"/>
                    </a:cubicBezTo>
                    <a:cubicBezTo>
                      <a:pt x="13989" y="34021"/>
                      <a:pt x="12603" y="34330"/>
                      <a:pt x="11217" y="34330"/>
                    </a:cubicBezTo>
                    <a:cubicBezTo>
                      <a:pt x="8012" y="34330"/>
                      <a:pt x="4810" y="32679"/>
                      <a:pt x="2989" y="30019"/>
                    </a:cubicBezTo>
                    <a:cubicBezTo>
                      <a:pt x="84" y="25757"/>
                      <a:pt x="2263" y="20721"/>
                      <a:pt x="6180" y="18208"/>
                    </a:cubicBezTo>
                    <a:cubicBezTo>
                      <a:pt x="6217" y="18273"/>
                      <a:pt x="6275" y="18316"/>
                      <a:pt x="6354" y="18316"/>
                    </a:cubicBezTo>
                    <a:cubicBezTo>
                      <a:pt x="6378" y="18316"/>
                      <a:pt x="6403" y="18312"/>
                      <a:pt x="6430" y="18304"/>
                    </a:cubicBezTo>
                    <a:cubicBezTo>
                      <a:pt x="7956" y="17859"/>
                      <a:pt x="9460" y="17594"/>
                      <a:pt x="10910" y="17594"/>
                    </a:cubicBezTo>
                    <a:close/>
                    <a:moveTo>
                      <a:pt x="10754" y="0"/>
                    </a:moveTo>
                    <a:cubicBezTo>
                      <a:pt x="9270" y="0"/>
                      <a:pt x="7812" y="373"/>
                      <a:pt x="6537" y="1206"/>
                    </a:cubicBezTo>
                    <a:cubicBezTo>
                      <a:pt x="6476" y="1092"/>
                      <a:pt x="6356" y="1004"/>
                      <a:pt x="6216" y="1004"/>
                    </a:cubicBezTo>
                    <a:cubicBezTo>
                      <a:pt x="6166" y="1004"/>
                      <a:pt x="6114" y="1015"/>
                      <a:pt x="6061" y="1040"/>
                    </a:cubicBezTo>
                    <a:cubicBezTo>
                      <a:pt x="1215" y="3111"/>
                      <a:pt x="13" y="8874"/>
                      <a:pt x="2037" y="13351"/>
                    </a:cubicBezTo>
                    <a:cubicBezTo>
                      <a:pt x="2847" y="15148"/>
                      <a:pt x="4323" y="16530"/>
                      <a:pt x="6085" y="17470"/>
                    </a:cubicBezTo>
                    <a:lnTo>
                      <a:pt x="6049" y="17470"/>
                    </a:lnTo>
                    <a:cubicBezTo>
                      <a:pt x="1215" y="19542"/>
                      <a:pt x="1" y="25304"/>
                      <a:pt x="2037" y="29793"/>
                    </a:cubicBezTo>
                    <a:cubicBezTo>
                      <a:pt x="3597" y="33231"/>
                      <a:pt x="7596" y="35245"/>
                      <a:pt x="11410" y="35245"/>
                    </a:cubicBezTo>
                    <a:cubicBezTo>
                      <a:pt x="12721" y="35245"/>
                      <a:pt x="14009" y="35007"/>
                      <a:pt x="15170" y="34508"/>
                    </a:cubicBezTo>
                    <a:cubicBezTo>
                      <a:pt x="18491" y="33067"/>
                      <a:pt x="20527" y="30126"/>
                      <a:pt x="20813" y="26888"/>
                    </a:cubicBezTo>
                    <a:cubicBezTo>
                      <a:pt x="22563" y="27962"/>
                      <a:pt x="24662" y="28545"/>
                      <a:pt x="26709" y="28545"/>
                    </a:cubicBezTo>
                    <a:cubicBezTo>
                      <a:pt x="28019" y="28545"/>
                      <a:pt x="29307" y="28307"/>
                      <a:pt x="30469" y="27805"/>
                    </a:cubicBezTo>
                    <a:cubicBezTo>
                      <a:pt x="35517" y="25626"/>
                      <a:pt x="37637" y="19935"/>
                      <a:pt x="35065" y="15065"/>
                    </a:cubicBezTo>
                    <a:cubicBezTo>
                      <a:pt x="33412" y="11936"/>
                      <a:pt x="29650" y="9739"/>
                      <a:pt x="26044" y="9739"/>
                    </a:cubicBezTo>
                    <a:cubicBezTo>
                      <a:pt x="24559" y="9739"/>
                      <a:pt x="23100" y="10112"/>
                      <a:pt x="21825" y="10945"/>
                    </a:cubicBezTo>
                    <a:cubicBezTo>
                      <a:pt x="21771" y="10828"/>
                      <a:pt x="21648" y="10738"/>
                      <a:pt x="21498" y="10738"/>
                    </a:cubicBezTo>
                    <a:cubicBezTo>
                      <a:pt x="21451" y="10738"/>
                      <a:pt x="21400" y="10747"/>
                      <a:pt x="21349" y="10767"/>
                    </a:cubicBezTo>
                    <a:cubicBezTo>
                      <a:pt x="21146" y="10862"/>
                      <a:pt x="20944" y="10957"/>
                      <a:pt x="20742" y="11065"/>
                    </a:cubicBezTo>
                    <a:cubicBezTo>
                      <a:pt x="21039" y="9195"/>
                      <a:pt x="20754" y="7207"/>
                      <a:pt x="19765" y="5326"/>
                    </a:cubicBezTo>
                    <a:cubicBezTo>
                      <a:pt x="18112" y="2197"/>
                      <a:pt x="14357" y="0"/>
                      <a:pt x="1075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7556216" y="3748570"/>
                <a:ext cx="132255" cy="269946"/>
              </a:xfrm>
              <a:custGeom>
                <a:avLst/>
                <a:gdLst/>
                <a:ahLst/>
                <a:cxnLst/>
                <a:rect l="l" t="t" r="r" b="b"/>
                <a:pathLst>
                  <a:path w="6057" h="12363" extrusionOk="0">
                    <a:moveTo>
                      <a:pt x="2794" y="2233"/>
                    </a:moveTo>
                    <a:lnTo>
                      <a:pt x="2794" y="2233"/>
                    </a:lnTo>
                    <a:cubicBezTo>
                      <a:pt x="2711" y="3352"/>
                      <a:pt x="2699" y="4484"/>
                      <a:pt x="2711" y="5615"/>
                    </a:cubicBezTo>
                    <a:cubicBezTo>
                      <a:pt x="2115" y="5436"/>
                      <a:pt x="1580" y="5198"/>
                      <a:pt x="1365" y="4424"/>
                    </a:cubicBezTo>
                    <a:cubicBezTo>
                      <a:pt x="1163" y="3650"/>
                      <a:pt x="1580" y="2888"/>
                      <a:pt x="2199" y="2459"/>
                    </a:cubicBezTo>
                    <a:cubicBezTo>
                      <a:pt x="2389" y="2317"/>
                      <a:pt x="2592" y="2257"/>
                      <a:pt x="2794" y="2233"/>
                    </a:cubicBezTo>
                    <a:close/>
                    <a:moveTo>
                      <a:pt x="3318" y="6662"/>
                    </a:moveTo>
                    <a:cubicBezTo>
                      <a:pt x="4247" y="7008"/>
                      <a:pt x="5068" y="7448"/>
                      <a:pt x="5140" y="8544"/>
                    </a:cubicBezTo>
                    <a:cubicBezTo>
                      <a:pt x="5175" y="9270"/>
                      <a:pt x="4211" y="9782"/>
                      <a:pt x="3627" y="9841"/>
                    </a:cubicBezTo>
                    <a:cubicBezTo>
                      <a:pt x="3552" y="9850"/>
                      <a:pt x="3464" y="9858"/>
                      <a:pt x="3373" y="9858"/>
                    </a:cubicBezTo>
                    <a:cubicBezTo>
                      <a:pt x="3335" y="9858"/>
                      <a:pt x="3297" y="9857"/>
                      <a:pt x="3258" y="9853"/>
                    </a:cubicBezTo>
                    <a:cubicBezTo>
                      <a:pt x="3258" y="8782"/>
                      <a:pt x="3282" y="7722"/>
                      <a:pt x="3318" y="6662"/>
                    </a:cubicBezTo>
                    <a:close/>
                    <a:moveTo>
                      <a:pt x="3184" y="0"/>
                    </a:moveTo>
                    <a:cubicBezTo>
                      <a:pt x="3123" y="0"/>
                      <a:pt x="3066" y="35"/>
                      <a:pt x="3056" y="114"/>
                    </a:cubicBezTo>
                    <a:cubicBezTo>
                      <a:pt x="2961" y="614"/>
                      <a:pt x="2889" y="1114"/>
                      <a:pt x="2842" y="1626"/>
                    </a:cubicBezTo>
                    <a:cubicBezTo>
                      <a:pt x="2473" y="1626"/>
                      <a:pt x="2127" y="1697"/>
                      <a:pt x="1841" y="1840"/>
                    </a:cubicBezTo>
                    <a:cubicBezTo>
                      <a:pt x="627" y="2436"/>
                      <a:pt x="127" y="4591"/>
                      <a:pt x="1103" y="5579"/>
                    </a:cubicBezTo>
                    <a:cubicBezTo>
                      <a:pt x="1496" y="5996"/>
                      <a:pt x="2103" y="6222"/>
                      <a:pt x="2734" y="6448"/>
                    </a:cubicBezTo>
                    <a:cubicBezTo>
                      <a:pt x="2770" y="7567"/>
                      <a:pt x="2806" y="8674"/>
                      <a:pt x="2818" y="9782"/>
                    </a:cubicBezTo>
                    <a:cubicBezTo>
                      <a:pt x="1961" y="9591"/>
                      <a:pt x="1020" y="9020"/>
                      <a:pt x="901" y="8222"/>
                    </a:cubicBezTo>
                    <a:cubicBezTo>
                      <a:pt x="878" y="8050"/>
                      <a:pt x="763" y="7981"/>
                      <a:pt x="634" y="7981"/>
                    </a:cubicBezTo>
                    <a:cubicBezTo>
                      <a:pt x="351" y="7981"/>
                      <a:pt x="1" y="8309"/>
                      <a:pt x="401" y="8603"/>
                    </a:cubicBezTo>
                    <a:cubicBezTo>
                      <a:pt x="984" y="9032"/>
                      <a:pt x="1294" y="9615"/>
                      <a:pt x="1972" y="9948"/>
                    </a:cubicBezTo>
                    <a:cubicBezTo>
                      <a:pt x="2234" y="10079"/>
                      <a:pt x="2520" y="10151"/>
                      <a:pt x="2818" y="10187"/>
                    </a:cubicBezTo>
                    <a:cubicBezTo>
                      <a:pt x="2830" y="10818"/>
                      <a:pt x="2818" y="11461"/>
                      <a:pt x="2782" y="12103"/>
                    </a:cubicBezTo>
                    <a:cubicBezTo>
                      <a:pt x="2776" y="12276"/>
                      <a:pt x="2916" y="12362"/>
                      <a:pt x="3054" y="12362"/>
                    </a:cubicBezTo>
                    <a:cubicBezTo>
                      <a:pt x="3193" y="12362"/>
                      <a:pt x="3330" y="12276"/>
                      <a:pt x="3318" y="12103"/>
                    </a:cubicBezTo>
                    <a:cubicBezTo>
                      <a:pt x="3282" y="11461"/>
                      <a:pt x="3270" y="10830"/>
                      <a:pt x="3270" y="10198"/>
                    </a:cubicBezTo>
                    <a:cubicBezTo>
                      <a:pt x="3389" y="10198"/>
                      <a:pt x="3508" y="10198"/>
                      <a:pt x="3627" y="10187"/>
                    </a:cubicBezTo>
                    <a:cubicBezTo>
                      <a:pt x="4580" y="10115"/>
                      <a:pt x="5485" y="9782"/>
                      <a:pt x="5747" y="8794"/>
                    </a:cubicBezTo>
                    <a:cubicBezTo>
                      <a:pt x="6056" y="7591"/>
                      <a:pt x="4687" y="6400"/>
                      <a:pt x="3746" y="5960"/>
                    </a:cubicBezTo>
                    <a:cubicBezTo>
                      <a:pt x="3616" y="5900"/>
                      <a:pt x="3473" y="5853"/>
                      <a:pt x="3342" y="5805"/>
                    </a:cubicBezTo>
                    <a:cubicBezTo>
                      <a:pt x="3377" y="4626"/>
                      <a:pt x="3401" y="3460"/>
                      <a:pt x="3401" y="2281"/>
                    </a:cubicBezTo>
                    <a:cubicBezTo>
                      <a:pt x="3949" y="2448"/>
                      <a:pt x="4437" y="2864"/>
                      <a:pt x="4747" y="3329"/>
                    </a:cubicBezTo>
                    <a:cubicBezTo>
                      <a:pt x="4800" y="3403"/>
                      <a:pt x="4874" y="3436"/>
                      <a:pt x="4946" y="3436"/>
                    </a:cubicBezTo>
                    <a:cubicBezTo>
                      <a:pt x="5079" y="3436"/>
                      <a:pt x="5202" y="3321"/>
                      <a:pt x="5163" y="3150"/>
                    </a:cubicBezTo>
                    <a:cubicBezTo>
                      <a:pt x="4997" y="2340"/>
                      <a:pt x="4235" y="1840"/>
                      <a:pt x="3401" y="1674"/>
                    </a:cubicBezTo>
                    <a:cubicBezTo>
                      <a:pt x="3389" y="1174"/>
                      <a:pt x="3377" y="662"/>
                      <a:pt x="3354" y="150"/>
                    </a:cubicBezTo>
                    <a:cubicBezTo>
                      <a:pt x="3347" y="56"/>
                      <a:pt x="3262" y="0"/>
                      <a:pt x="318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7085297" y="3569782"/>
                <a:ext cx="150640" cy="259618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11890" extrusionOk="0">
                    <a:moveTo>
                      <a:pt x="2766" y="0"/>
                    </a:moveTo>
                    <a:cubicBezTo>
                      <a:pt x="2703" y="0"/>
                      <a:pt x="2640" y="29"/>
                      <a:pt x="2596" y="99"/>
                    </a:cubicBezTo>
                    <a:cubicBezTo>
                      <a:pt x="1" y="4087"/>
                      <a:pt x="834" y="11064"/>
                      <a:pt x="6323" y="11886"/>
                    </a:cubicBezTo>
                    <a:cubicBezTo>
                      <a:pt x="6343" y="11889"/>
                      <a:pt x="6362" y="11890"/>
                      <a:pt x="6381" y="11890"/>
                    </a:cubicBezTo>
                    <a:cubicBezTo>
                      <a:pt x="6755" y="11890"/>
                      <a:pt x="6899" y="11345"/>
                      <a:pt x="6502" y="11255"/>
                    </a:cubicBezTo>
                    <a:cubicBezTo>
                      <a:pt x="1632" y="10183"/>
                      <a:pt x="882" y="4159"/>
                      <a:pt x="2954" y="313"/>
                    </a:cubicBezTo>
                    <a:cubicBezTo>
                      <a:pt x="3044" y="148"/>
                      <a:pt x="2906" y="0"/>
                      <a:pt x="276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7222400" y="3535916"/>
                <a:ext cx="131993" cy="269946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12363" extrusionOk="0">
                    <a:moveTo>
                      <a:pt x="2794" y="2233"/>
                    </a:moveTo>
                    <a:cubicBezTo>
                      <a:pt x="2699" y="3352"/>
                      <a:pt x="2687" y="4483"/>
                      <a:pt x="2711" y="5626"/>
                    </a:cubicBezTo>
                    <a:cubicBezTo>
                      <a:pt x="2104" y="5436"/>
                      <a:pt x="1568" y="5198"/>
                      <a:pt x="1366" y="4424"/>
                    </a:cubicBezTo>
                    <a:cubicBezTo>
                      <a:pt x="1151" y="3662"/>
                      <a:pt x="1568" y="2888"/>
                      <a:pt x="2199" y="2459"/>
                    </a:cubicBezTo>
                    <a:cubicBezTo>
                      <a:pt x="2390" y="2328"/>
                      <a:pt x="2592" y="2257"/>
                      <a:pt x="2794" y="2233"/>
                    </a:cubicBezTo>
                    <a:close/>
                    <a:moveTo>
                      <a:pt x="3306" y="6662"/>
                    </a:moveTo>
                    <a:cubicBezTo>
                      <a:pt x="4235" y="7007"/>
                      <a:pt x="5068" y="7448"/>
                      <a:pt x="5128" y="8543"/>
                    </a:cubicBezTo>
                    <a:cubicBezTo>
                      <a:pt x="5176" y="9270"/>
                      <a:pt x="4211" y="9781"/>
                      <a:pt x="3628" y="9853"/>
                    </a:cubicBezTo>
                    <a:cubicBezTo>
                      <a:pt x="3574" y="9859"/>
                      <a:pt x="3515" y="9862"/>
                      <a:pt x="3452" y="9862"/>
                    </a:cubicBezTo>
                    <a:cubicBezTo>
                      <a:pt x="3390" y="9862"/>
                      <a:pt x="3324" y="9859"/>
                      <a:pt x="3259" y="9853"/>
                    </a:cubicBezTo>
                    <a:cubicBezTo>
                      <a:pt x="3259" y="8793"/>
                      <a:pt x="3283" y="7722"/>
                      <a:pt x="3306" y="6662"/>
                    </a:cubicBezTo>
                    <a:close/>
                    <a:moveTo>
                      <a:pt x="3183" y="0"/>
                    </a:moveTo>
                    <a:cubicBezTo>
                      <a:pt x="3120" y="0"/>
                      <a:pt x="3060" y="35"/>
                      <a:pt x="3044" y="114"/>
                    </a:cubicBezTo>
                    <a:cubicBezTo>
                      <a:pt x="2949" y="614"/>
                      <a:pt x="2890" y="1126"/>
                      <a:pt x="2830" y="1626"/>
                    </a:cubicBezTo>
                    <a:cubicBezTo>
                      <a:pt x="2473" y="1626"/>
                      <a:pt x="2128" y="1697"/>
                      <a:pt x="1830" y="1840"/>
                    </a:cubicBezTo>
                    <a:cubicBezTo>
                      <a:pt x="616" y="2435"/>
                      <a:pt x="115" y="4590"/>
                      <a:pt x="1092" y="5590"/>
                    </a:cubicBezTo>
                    <a:cubicBezTo>
                      <a:pt x="1497" y="5995"/>
                      <a:pt x="2104" y="6233"/>
                      <a:pt x="2735" y="6448"/>
                    </a:cubicBezTo>
                    <a:cubicBezTo>
                      <a:pt x="2759" y="7567"/>
                      <a:pt x="2806" y="8674"/>
                      <a:pt x="2818" y="9793"/>
                    </a:cubicBezTo>
                    <a:cubicBezTo>
                      <a:pt x="1949" y="9591"/>
                      <a:pt x="1008" y="9031"/>
                      <a:pt x="901" y="8222"/>
                    </a:cubicBezTo>
                    <a:cubicBezTo>
                      <a:pt x="879" y="8050"/>
                      <a:pt x="764" y="7981"/>
                      <a:pt x="634" y="7981"/>
                    </a:cubicBezTo>
                    <a:cubicBezTo>
                      <a:pt x="352" y="7981"/>
                      <a:pt x="1" y="8309"/>
                      <a:pt x="401" y="8603"/>
                    </a:cubicBezTo>
                    <a:cubicBezTo>
                      <a:pt x="985" y="9031"/>
                      <a:pt x="1294" y="9615"/>
                      <a:pt x="1973" y="9960"/>
                    </a:cubicBezTo>
                    <a:cubicBezTo>
                      <a:pt x="2223" y="10091"/>
                      <a:pt x="2521" y="10151"/>
                      <a:pt x="2818" y="10186"/>
                    </a:cubicBezTo>
                    <a:cubicBezTo>
                      <a:pt x="2818" y="10829"/>
                      <a:pt x="2818" y="11460"/>
                      <a:pt x="2782" y="12103"/>
                    </a:cubicBezTo>
                    <a:cubicBezTo>
                      <a:pt x="2771" y="12276"/>
                      <a:pt x="2910" y="12362"/>
                      <a:pt x="3050" y="12362"/>
                    </a:cubicBezTo>
                    <a:cubicBezTo>
                      <a:pt x="3190" y="12362"/>
                      <a:pt x="3330" y="12276"/>
                      <a:pt x="3318" y="12103"/>
                    </a:cubicBezTo>
                    <a:cubicBezTo>
                      <a:pt x="3283" y="11472"/>
                      <a:pt x="3271" y="10841"/>
                      <a:pt x="3259" y="10210"/>
                    </a:cubicBezTo>
                    <a:cubicBezTo>
                      <a:pt x="3390" y="10210"/>
                      <a:pt x="3509" y="10198"/>
                      <a:pt x="3628" y="10186"/>
                    </a:cubicBezTo>
                    <a:cubicBezTo>
                      <a:pt x="4568" y="10115"/>
                      <a:pt x="5485" y="9781"/>
                      <a:pt x="5735" y="8793"/>
                    </a:cubicBezTo>
                    <a:cubicBezTo>
                      <a:pt x="6045" y="7603"/>
                      <a:pt x="4687" y="6400"/>
                      <a:pt x="3747" y="5971"/>
                    </a:cubicBezTo>
                    <a:cubicBezTo>
                      <a:pt x="3616" y="5912"/>
                      <a:pt x="3473" y="5852"/>
                      <a:pt x="3330" y="5805"/>
                    </a:cubicBezTo>
                    <a:cubicBezTo>
                      <a:pt x="3366" y="4638"/>
                      <a:pt x="3402" y="3459"/>
                      <a:pt x="3402" y="2281"/>
                    </a:cubicBezTo>
                    <a:cubicBezTo>
                      <a:pt x="3937" y="2447"/>
                      <a:pt x="4437" y="2876"/>
                      <a:pt x="4747" y="3328"/>
                    </a:cubicBezTo>
                    <a:cubicBezTo>
                      <a:pt x="4797" y="3403"/>
                      <a:pt x="4868" y="3436"/>
                      <a:pt x="4938" y="3436"/>
                    </a:cubicBezTo>
                    <a:cubicBezTo>
                      <a:pt x="5069" y="3436"/>
                      <a:pt x="5195" y="3321"/>
                      <a:pt x="5164" y="3150"/>
                    </a:cubicBezTo>
                    <a:cubicBezTo>
                      <a:pt x="4997" y="2352"/>
                      <a:pt x="4223" y="1840"/>
                      <a:pt x="3402" y="1685"/>
                    </a:cubicBezTo>
                    <a:cubicBezTo>
                      <a:pt x="3390" y="1173"/>
                      <a:pt x="3378" y="661"/>
                      <a:pt x="3354" y="149"/>
                    </a:cubicBezTo>
                    <a:cubicBezTo>
                      <a:pt x="3347" y="56"/>
                      <a:pt x="3262" y="0"/>
                      <a:pt x="318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44"/>
            <p:cNvSpPr txBox="1"/>
            <p:nvPr/>
          </p:nvSpPr>
          <p:spPr>
            <a:xfrm>
              <a:off x="6696514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5" name="Google Shape;2465;p44"/>
            <p:cNvSpPr txBox="1"/>
            <p:nvPr/>
          </p:nvSpPr>
          <p:spPr>
            <a:xfrm>
              <a:off x="6696514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6" name="Google Shape;2466;p44"/>
          <p:cNvGrpSpPr/>
          <p:nvPr/>
        </p:nvGrpSpPr>
        <p:grpSpPr>
          <a:xfrm>
            <a:off x="2472577" y="1132576"/>
            <a:ext cx="1397112" cy="2490511"/>
            <a:chOff x="2472577" y="1132576"/>
            <a:chExt cx="1397112" cy="2490511"/>
          </a:xfrm>
        </p:grpSpPr>
        <p:sp>
          <p:nvSpPr>
            <p:cNvPr id="2467" name="Google Shape;2467;p44"/>
            <p:cNvSpPr/>
            <p:nvPr/>
          </p:nvSpPr>
          <p:spPr>
            <a:xfrm>
              <a:off x="2472577" y="2610537"/>
              <a:ext cx="1397112" cy="171339"/>
            </a:xfrm>
            <a:custGeom>
              <a:avLst/>
              <a:gdLst/>
              <a:ahLst/>
              <a:cxnLst/>
              <a:rect l="l" t="t" r="r" b="b"/>
              <a:pathLst>
                <a:path w="63985" h="7847" extrusionOk="0">
                  <a:moveTo>
                    <a:pt x="2679" y="703"/>
                  </a:moveTo>
                  <a:cubicBezTo>
                    <a:pt x="2429" y="846"/>
                    <a:pt x="2179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3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89" y="703"/>
                  </a:cubicBezTo>
                  <a:close/>
                  <a:moveTo>
                    <a:pt x="6215" y="703"/>
                  </a:moveTo>
                  <a:cubicBezTo>
                    <a:pt x="5298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94" y="703"/>
                  </a:cubicBezTo>
                  <a:close/>
                  <a:moveTo>
                    <a:pt x="22146" y="703"/>
                  </a:moveTo>
                  <a:cubicBezTo>
                    <a:pt x="19979" y="2786"/>
                    <a:pt x="17836" y="5037"/>
                    <a:pt x="15681" y="7239"/>
                  </a:cubicBezTo>
                  <a:lnTo>
                    <a:pt x="14216" y="7227"/>
                  </a:lnTo>
                  <a:cubicBezTo>
                    <a:pt x="16478" y="5025"/>
                    <a:pt x="18764" y="2786"/>
                    <a:pt x="21050" y="703"/>
                  </a:cubicBezTo>
                  <a:close/>
                  <a:moveTo>
                    <a:pt x="54078" y="703"/>
                  </a:moveTo>
                  <a:cubicBezTo>
                    <a:pt x="51840" y="2786"/>
                    <a:pt x="49578" y="5049"/>
                    <a:pt x="47328" y="7239"/>
                  </a:cubicBezTo>
                  <a:lnTo>
                    <a:pt x="46446" y="7227"/>
                  </a:lnTo>
                  <a:cubicBezTo>
                    <a:pt x="48578" y="5037"/>
                    <a:pt x="50709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69" y="5453"/>
                    <a:pt x="56591" y="7239"/>
                  </a:cubicBezTo>
                  <a:lnTo>
                    <a:pt x="55591" y="7239"/>
                  </a:lnTo>
                  <a:cubicBezTo>
                    <a:pt x="55896" y="6944"/>
                    <a:pt x="56202" y="6604"/>
                    <a:pt x="56495" y="6299"/>
                  </a:cubicBezTo>
                  <a:cubicBezTo>
                    <a:pt x="58091" y="4668"/>
                    <a:pt x="59579" y="2917"/>
                    <a:pt x="61079" y="1203"/>
                  </a:cubicBezTo>
                  <a:close/>
                  <a:moveTo>
                    <a:pt x="8025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15" y="3667"/>
                  </a:lnTo>
                  <a:cubicBezTo>
                    <a:pt x="4691" y="2655"/>
                    <a:pt x="5691" y="1596"/>
                    <a:pt x="6692" y="703"/>
                  </a:cubicBezTo>
                  <a:close/>
                  <a:moveTo>
                    <a:pt x="9847" y="703"/>
                  </a:moveTo>
                  <a:cubicBezTo>
                    <a:pt x="7596" y="2786"/>
                    <a:pt x="5358" y="5013"/>
                    <a:pt x="3143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8" y="2786"/>
                    <a:pt x="7001" y="5013"/>
                    <a:pt x="4906" y="7251"/>
                  </a:cubicBezTo>
                  <a:lnTo>
                    <a:pt x="3465" y="7251"/>
                  </a:lnTo>
                  <a:cubicBezTo>
                    <a:pt x="5703" y="5013"/>
                    <a:pt x="7942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18" y="7251"/>
                  </a:lnTo>
                  <a:cubicBezTo>
                    <a:pt x="7489" y="5013"/>
                    <a:pt x="9561" y="2786"/>
                    <a:pt x="11656" y="703"/>
                  </a:cubicBezTo>
                  <a:close/>
                  <a:moveTo>
                    <a:pt x="16038" y="703"/>
                  </a:moveTo>
                  <a:cubicBezTo>
                    <a:pt x="13764" y="2786"/>
                    <a:pt x="11442" y="5013"/>
                    <a:pt x="9156" y="7251"/>
                  </a:cubicBezTo>
                  <a:lnTo>
                    <a:pt x="7108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7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66" y="7251"/>
                  </a:cubicBezTo>
                  <a:lnTo>
                    <a:pt x="9620" y="7251"/>
                  </a:lnTo>
                  <a:cubicBezTo>
                    <a:pt x="11859" y="5013"/>
                    <a:pt x="14121" y="2870"/>
                    <a:pt x="16347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8" y="5013"/>
                    <a:pt x="13752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3" y="2786"/>
                    <a:pt x="19776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3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110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56" y="1667"/>
                    <a:pt x="26456" y="2155"/>
                  </a:cubicBezTo>
                  <a:cubicBezTo>
                    <a:pt x="24729" y="3858"/>
                    <a:pt x="23015" y="5465"/>
                    <a:pt x="21289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3" y="703"/>
                  </a:cubicBezTo>
                  <a:close/>
                  <a:moveTo>
                    <a:pt x="30194" y="703"/>
                  </a:moveTo>
                  <a:cubicBezTo>
                    <a:pt x="29599" y="1298"/>
                    <a:pt x="29004" y="1893"/>
                    <a:pt x="28432" y="2501"/>
                  </a:cubicBezTo>
                  <a:cubicBezTo>
                    <a:pt x="26896" y="4096"/>
                    <a:pt x="25361" y="5608"/>
                    <a:pt x="23801" y="7251"/>
                  </a:cubicBezTo>
                  <a:lnTo>
                    <a:pt x="21479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23" y="2227"/>
                    <a:pt x="27396" y="1441"/>
                    <a:pt x="28170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0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2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28" y="6132"/>
                  </a:cubicBezTo>
                  <a:cubicBezTo>
                    <a:pt x="29135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26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37" y="7061"/>
                    <a:pt x="28932" y="6965"/>
                  </a:cubicBezTo>
                  <a:cubicBezTo>
                    <a:pt x="31111" y="4918"/>
                    <a:pt x="33242" y="2786"/>
                    <a:pt x="35362" y="703"/>
                  </a:cubicBezTo>
                  <a:close/>
                  <a:moveTo>
                    <a:pt x="37683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909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0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45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2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19" y="5013"/>
                    <a:pt x="37422" y="7251"/>
                  </a:cubicBezTo>
                  <a:lnTo>
                    <a:pt x="35445" y="7251"/>
                  </a:lnTo>
                  <a:cubicBezTo>
                    <a:pt x="37683" y="5013"/>
                    <a:pt x="39922" y="2786"/>
                    <a:pt x="42160" y="703"/>
                  </a:cubicBezTo>
                  <a:close/>
                  <a:moveTo>
                    <a:pt x="46220" y="703"/>
                  </a:moveTo>
                  <a:cubicBezTo>
                    <a:pt x="43994" y="2786"/>
                    <a:pt x="41744" y="5013"/>
                    <a:pt x="39481" y="7251"/>
                  </a:cubicBezTo>
                  <a:lnTo>
                    <a:pt x="37695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7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804" y="703"/>
                  </a:moveTo>
                  <a:cubicBezTo>
                    <a:pt x="50721" y="703"/>
                    <a:pt x="50649" y="846"/>
                    <a:pt x="50578" y="917"/>
                  </a:cubicBezTo>
                  <a:cubicBezTo>
                    <a:pt x="48482" y="3048"/>
                    <a:pt x="46375" y="5168"/>
                    <a:pt x="44244" y="7251"/>
                  </a:cubicBezTo>
                  <a:lnTo>
                    <a:pt x="42756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73" y="703"/>
                  </a:moveTo>
                  <a:cubicBezTo>
                    <a:pt x="51745" y="1596"/>
                    <a:pt x="50804" y="2691"/>
                    <a:pt x="49852" y="3656"/>
                  </a:cubicBezTo>
                  <a:cubicBezTo>
                    <a:pt x="48661" y="4858"/>
                    <a:pt x="47470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32" y="3167"/>
                    <a:pt x="50768" y="1108"/>
                  </a:cubicBezTo>
                  <a:cubicBezTo>
                    <a:pt x="50899" y="977"/>
                    <a:pt x="51030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8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4" y="2929"/>
                    <a:pt x="54197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40" y="5501"/>
                  </a:cubicBezTo>
                  <a:cubicBezTo>
                    <a:pt x="54793" y="6084"/>
                    <a:pt x="54245" y="6656"/>
                    <a:pt x="53685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41" y="6156"/>
                  </a:cubicBezTo>
                  <a:cubicBezTo>
                    <a:pt x="55983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41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41" y="2167"/>
                  </a:cubicBezTo>
                  <a:close/>
                  <a:moveTo>
                    <a:pt x="62829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1" y="7251"/>
                  </a:lnTo>
                  <a:cubicBezTo>
                    <a:pt x="60651" y="5906"/>
                    <a:pt x="61758" y="4715"/>
                    <a:pt x="62829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4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3117441" y="2317027"/>
              <a:ext cx="107385" cy="348377"/>
            </a:xfrm>
            <a:custGeom>
              <a:avLst/>
              <a:gdLst/>
              <a:ahLst/>
              <a:cxnLst/>
              <a:rect l="l" t="t" r="r" b="b"/>
              <a:pathLst>
                <a:path w="4918" h="15955" extrusionOk="0">
                  <a:moveTo>
                    <a:pt x="2156" y="0"/>
                  </a:moveTo>
                  <a:lnTo>
                    <a:pt x="2156" y="11025"/>
                  </a:lnTo>
                  <a:cubicBezTo>
                    <a:pt x="965" y="11192"/>
                    <a:pt x="1" y="12228"/>
                    <a:pt x="1" y="13478"/>
                  </a:cubicBezTo>
                  <a:cubicBezTo>
                    <a:pt x="1" y="14847"/>
                    <a:pt x="1108" y="15955"/>
                    <a:pt x="2477" y="15955"/>
                  </a:cubicBezTo>
                  <a:cubicBezTo>
                    <a:pt x="3835" y="15955"/>
                    <a:pt x="4918" y="14847"/>
                    <a:pt x="4918" y="13478"/>
                  </a:cubicBezTo>
                  <a:cubicBezTo>
                    <a:pt x="4918" y="12228"/>
                    <a:pt x="3942" y="11192"/>
                    <a:pt x="2751" y="11025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9" name="Google Shape;2469;p44"/>
            <p:cNvGrpSpPr/>
            <p:nvPr/>
          </p:nvGrpSpPr>
          <p:grpSpPr>
            <a:xfrm>
              <a:off x="2888533" y="1132576"/>
              <a:ext cx="565199" cy="869492"/>
              <a:chOff x="2849539" y="1170741"/>
              <a:chExt cx="565199" cy="869492"/>
            </a:xfrm>
          </p:grpSpPr>
          <p:sp>
            <p:nvSpPr>
              <p:cNvPr id="2470" name="Google Shape;2470;p44"/>
              <p:cNvSpPr/>
              <p:nvPr/>
            </p:nvSpPr>
            <p:spPr>
              <a:xfrm>
                <a:off x="2849539" y="1303105"/>
                <a:ext cx="565199" cy="737128"/>
              </a:xfrm>
              <a:custGeom>
                <a:avLst/>
                <a:gdLst/>
                <a:ahLst/>
                <a:cxnLst/>
                <a:rect l="l" t="t" r="r" b="b"/>
                <a:pathLst>
                  <a:path w="25885" h="33759" extrusionOk="0">
                    <a:moveTo>
                      <a:pt x="13666" y="854"/>
                    </a:moveTo>
                    <a:cubicBezTo>
                      <a:pt x="15607" y="854"/>
                      <a:pt x="17388" y="1597"/>
                      <a:pt x="18836" y="2942"/>
                    </a:cubicBezTo>
                    <a:cubicBezTo>
                      <a:pt x="20027" y="4061"/>
                      <a:pt x="20646" y="5573"/>
                      <a:pt x="20812" y="7157"/>
                    </a:cubicBezTo>
                    <a:cubicBezTo>
                      <a:pt x="20770" y="7148"/>
                      <a:pt x="20722" y="7140"/>
                      <a:pt x="20672" y="7140"/>
                    </a:cubicBezTo>
                    <a:cubicBezTo>
                      <a:pt x="20652" y="7140"/>
                      <a:pt x="20631" y="7141"/>
                      <a:pt x="20610" y="7145"/>
                    </a:cubicBezTo>
                    <a:cubicBezTo>
                      <a:pt x="19658" y="7357"/>
                      <a:pt x="18544" y="7515"/>
                      <a:pt x="17429" y="7515"/>
                    </a:cubicBezTo>
                    <a:cubicBezTo>
                      <a:pt x="15098" y="7515"/>
                      <a:pt x="12757" y="6824"/>
                      <a:pt x="11847" y="4490"/>
                    </a:cubicBezTo>
                    <a:cubicBezTo>
                      <a:pt x="11783" y="4336"/>
                      <a:pt x="11601" y="4233"/>
                      <a:pt x="11438" y="4233"/>
                    </a:cubicBezTo>
                    <a:cubicBezTo>
                      <a:pt x="11298" y="4233"/>
                      <a:pt x="11172" y="4308"/>
                      <a:pt x="11145" y="4490"/>
                    </a:cubicBezTo>
                    <a:cubicBezTo>
                      <a:pt x="10823" y="6799"/>
                      <a:pt x="8263" y="8442"/>
                      <a:pt x="6037" y="8669"/>
                    </a:cubicBezTo>
                    <a:cubicBezTo>
                      <a:pt x="5953" y="7216"/>
                      <a:pt x="6263" y="5716"/>
                      <a:pt x="6930" y="4323"/>
                    </a:cubicBezTo>
                    <a:cubicBezTo>
                      <a:pt x="6977" y="4323"/>
                      <a:pt x="7037" y="4299"/>
                      <a:pt x="7084" y="4240"/>
                    </a:cubicBezTo>
                    <a:cubicBezTo>
                      <a:pt x="8775" y="2323"/>
                      <a:pt x="10144" y="1203"/>
                      <a:pt x="12776" y="906"/>
                    </a:cubicBezTo>
                    <a:cubicBezTo>
                      <a:pt x="13076" y="871"/>
                      <a:pt x="13373" y="854"/>
                      <a:pt x="13666" y="854"/>
                    </a:cubicBezTo>
                    <a:close/>
                    <a:moveTo>
                      <a:pt x="11609" y="5621"/>
                    </a:moveTo>
                    <a:cubicBezTo>
                      <a:pt x="12827" y="7525"/>
                      <a:pt x="15425" y="8740"/>
                      <a:pt x="17829" y="8740"/>
                    </a:cubicBezTo>
                    <a:cubicBezTo>
                      <a:pt x="18926" y="8740"/>
                      <a:pt x="19982" y="8487"/>
                      <a:pt x="20848" y="7930"/>
                    </a:cubicBezTo>
                    <a:lnTo>
                      <a:pt x="20848" y="7930"/>
                    </a:lnTo>
                    <a:cubicBezTo>
                      <a:pt x="20872" y="9574"/>
                      <a:pt x="20443" y="11252"/>
                      <a:pt x="19693" y="12622"/>
                    </a:cubicBezTo>
                    <a:cubicBezTo>
                      <a:pt x="18474" y="14844"/>
                      <a:pt x="16309" y="15829"/>
                      <a:pt x="14061" y="15829"/>
                    </a:cubicBezTo>
                    <a:cubicBezTo>
                      <a:pt x="12202" y="15829"/>
                      <a:pt x="10286" y="15156"/>
                      <a:pt x="8799" y="13955"/>
                    </a:cubicBezTo>
                    <a:cubicBezTo>
                      <a:pt x="7275" y="12717"/>
                      <a:pt x="6418" y="11157"/>
                      <a:pt x="6132" y="9502"/>
                    </a:cubicBezTo>
                    <a:lnTo>
                      <a:pt x="6132" y="9502"/>
                    </a:lnTo>
                    <a:cubicBezTo>
                      <a:pt x="6250" y="9514"/>
                      <a:pt x="6369" y="9520"/>
                      <a:pt x="6489" y="9520"/>
                    </a:cubicBezTo>
                    <a:cubicBezTo>
                      <a:pt x="8635" y="9520"/>
                      <a:pt x="10864" y="7640"/>
                      <a:pt x="11609" y="5621"/>
                    </a:cubicBezTo>
                    <a:close/>
                    <a:moveTo>
                      <a:pt x="12240" y="16777"/>
                    </a:moveTo>
                    <a:lnTo>
                      <a:pt x="12240" y="16777"/>
                    </a:lnTo>
                    <a:cubicBezTo>
                      <a:pt x="12746" y="16871"/>
                      <a:pt x="13262" y="16917"/>
                      <a:pt x="13775" y="16917"/>
                    </a:cubicBezTo>
                    <a:cubicBezTo>
                      <a:pt x="14106" y="16917"/>
                      <a:pt x="14437" y="16897"/>
                      <a:pt x="14764" y="16860"/>
                    </a:cubicBezTo>
                    <a:lnTo>
                      <a:pt x="14764" y="16860"/>
                    </a:lnTo>
                    <a:cubicBezTo>
                      <a:pt x="14585" y="17134"/>
                      <a:pt x="14407" y="17420"/>
                      <a:pt x="14228" y="17705"/>
                    </a:cubicBezTo>
                    <a:cubicBezTo>
                      <a:pt x="14133" y="17860"/>
                      <a:pt x="13883" y="18408"/>
                      <a:pt x="13716" y="18753"/>
                    </a:cubicBezTo>
                    <a:cubicBezTo>
                      <a:pt x="13692" y="18729"/>
                      <a:pt x="13669" y="18706"/>
                      <a:pt x="13645" y="18682"/>
                    </a:cubicBezTo>
                    <a:cubicBezTo>
                      <a:pt x="13347" y="17991"/>
                      <a:pt x="12764" y="17324"/>
                      <a:pt x="12240" y="16777"/>
                    </a:cubicBezTo>
                    <a:close/>
                    <a:moveTo>
                      <a:pt x="13235" y="1"/>
                    </a:moveTo>
                    <a:cubicBezTo>
                      <a:pt x="10555" y="1"/>
                      <a:pt x="7895" y="890"/>
                      <a:pt x="6930" y="2942"/>
                    </a:cubicBezTo>
                    <a:cubicBezTo>
                      <a:pt x="5549" y="4644"/>
                      <a:pt x="5037" y="6716"/>
                      <a:pt x="5227" y="8764"/>
                    </a:cubicBezTo>
                    <a:cubicBezTo>
                      <a:pt x="5049" y="8883"/>
                      <a:pt x="5072" y="9193"/>
                      <a:pt x="5287" y="9300"/>
                    </a:cubicBezTo>
                    <a:cubicBezTo>
                      <a:pt x="5632" y="11467"/>
                      <a:pt x="6775" y="13538"/>
                      <a:pt x="8573" y="15038"/>
                    </a:cubicBezTo>
                    <a:cubicBezTo>
                      <a:pt x="8978" y="15384"/>
                      <a:pt x="9418" y="15670"/>
                      <a:pt x="9859" y="15920"/>
                    </a:cubicBezTo>
                    <a:cubicBezTo>
                      <a:pt x="7370" y="16277"/>
                      <a:pt x="4906" y="17086"/>
                      <a:pt x="3251" y="19063"/>
                    </a:cubicBezTo>
                    <a:cubicBezTo>
                      <a:pt x="0" y="22932"/>
                      <a:pt x="1655" y="28683"/>
                      <a:pt x="1227" y="33184"/>
                    </a:cubicBezTo>
                    <a:cubicBezTo>
                      <a:pt x="1197" y="33504"/>
                      <a:pt x="1459" y="33661"/>
                      <a:pt x="1721" y="33661"/>
                    </a:cubicBezTo>
                    <a:cubicBezTo>
                      <a:pt x="1986" y="33661"/>
                      <a:pt x="2251" y="33501"/>
                      <a:pt x="2215" y="33184"/>
                    </a:cubicBezTo>
                    <a:cubicBezTo>
                      <a:pt x="1715" y="29052"/>
                      <a:pt x="1334" y="23742"/>
                      <a:pt x="3477" y="20015"/>
                    </a:cubicBezTo>
                    <a:cubicBezTo>
                      <a:pt x="5025" y="17313"/>
                      <a:pt x="8442" y="17074"/>
                      <a:pt x="11240" y="16503"/>
                    </a:cubicBezTo>
                    <a:cubicBezTo>
                      <a:pt x="11287" y="16527"/>
                      <a:pt x="11347" y="16551"/>
                      <a:pt x="11406" y="16562"/>
                    </a:cubicBezTo>
                    <a:cubicBezTo>
                      <a:pt x="11406" y="16598"/>
                      <a:pt x="11406" y="16622"/>
                      <a:pt x="11418" y="16658"/>
                    </a:cubicBezTo>
                    <a:cubicBezTo>
                      <a:pt x="11680" y="17348"/>
                      <a:pt x="12133" y="17896"/>
                      <a:pt x="12561" y="18491"/>
                    </a:cubicBezTo>
                    <a:cubicBezTo>
                      <a:pt x="12725" y="18725"/>
                      <a:pt x="13118" y="19659"/>
                      <a:pt x="13504" y="19659"/>
                    </a:cubicBezTo>
                    <a:cubicBezTo>
                      <a:pt x="13511" y="19659"/>
                      <a:pt x="13519" y="19659"/>
                      <a:pt x="13526" y="19658"/>
                    </a:cubicBezTo>
                    <a:cubicBezTo>
                      <a:pt x="13550" y="19658"/>
                      <a:pt x="13573" y="19646"/>
                      <a:pt x="13597" y="19646"/>
                    </a:cubicBezTo>
                    <a:cubicBezTo>
                      <a:pt x="14073" y="20432"/>
                      <a:pt x="14538" y="21289"/>
                      <a:pt x="14431" y="21968"/>
                    </a:cubicBezTo>
                    <a:cubicBezTo>
                      <a:pt x="14264" y="22932"/>
                      <a:pt x="14240" y="23921"/>
                      <a:pt x="14204" y="24897"/>
                    </a:cubicBezTo>
                    <a:cubicBezTo>
                      <a:pt x="14121" y="27480"/>
                      <a:pt x="14478" y="30052"/>
                      <a:pt x="14347" y="32636"/>
                    </a:cubicBezTo>
                    <a:cubicBezTo>
                      <a:pt x="14330" y="32944"/>
                      <a:pt x="14574" y="33096"/>
                      <a:pt x="14818" y="33096"/>
                    </a:cubicBezTo>
                    <a:cubicBezTo>
                      <a:pt x="15065" y="33096"/>
                      <a:pt x="15312" y="32941"/>
                      <a:pt x="15288" y="32636"/>
                    </a:cubicBezTo>
                    <a:cubicBezTo>
                      <a:pt x="15085" y="29755"/>
                      <a:pt x="14966" y="26826"/>
                      <a:pt x="15085" y="23944"/>
                    </a:cubicBezTo>
                    <a:cubicBezTo>
                      <a:pt x="15121" y="23135"/>
                      <a:pt x="15859" y="21587"/>
                      <a:pt x="15383" y="20968"/>
                    </a:cubicBezTo>
                    <a:cubicBezTo>
                      <a:pt x="14943" y="20396"/>
                      <a:pt x="14538" y="19825"/>
                      <a:pt x="14121" y="19265"/>
                    </a:cubicBezTo>
                    <a:cubicBezTo>
                      <a:pt x="14204" y="19122"/>
                      <a:pt x="14288" y="18956"/>
                      <a:pt x="14407" y="18777"/>
                    </a:cubicBezTo>
                    <a:cubicBezTo>
                      <a:pt x="14859" y="18110"/>
                      <a:pt x="15300" y="17467"/>
                      <a:pt x="15657" y="16753"/>
                    </a:cubicBezTo>
                    <a:cubicBezTo>
                      <a:pt x="20003" y="16836"/>
                      <a:pt x="23194" y="18467"/>
                      <a:pt x="24241" y="22944"/>
                    </a:cubicBezTo>
                    <a:cubicBezTo>
                      <a:pt x="25063" y="26433"/>
                      <a:pt x="24146" y="29921"/>
                      <a:pt x="24563" y="33374"/>
                    </a:cubicBezTo>
                    <a:cubicBezTo>
                      <a:pt x="24599" y="33630"/>
                      <a:pt x="24783" y="33758"/>
                      <a:pt x="24966" y="33758"/>
                    </a:cubicBezTo>
                    <a:cubicBezTo>
                      <a:pt x="25149" y="33758"/>
                      <a:pt x="25331" y="33630"/>
                      <a:pt x="25361" y="33374"/>
                    </a:cubicBezTo>
                    <a:cubicBezTo>
                      <a:pt x="25884" y="29433"/>
                      <a:pt x="25682" y="24587"/>
                      <a:pt x="24491" y="20777"/>
                    </a:cubicBezTo>
                    <a:cubicBezTo>
                      <a:pt x="23479" y="17527"/>
                      <a:pt x="20539" y="16217"/>
                      <a:pt x="17467" y="16015"/>
                    </a:cubicBezTo>
                    <a:cubicBezTo>
                      <a:pt x="18574" y="15455"/>
                      <a:pt x="19562" y="14646"/>
                      <a:pt x="20336" y="13574"/>
                    </a:cubicBezTo>
                    <a:cubicBezTo>
                      <a:pt x="22860" y="10085"/>
                      <a:pt x="22301" y="4751"/>
                      <a:pt x="19193" y="1858"/>
                    </a:cubicBezTo>
                    <a:cubicBezTo>
                      <a:pt x="17938" y="681"/>
                      <a:pt x="15579" y="1"/>
                      <a:pt x="1323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2895545" y="1451978"/>
                <a:ext cx="70112" cy="23211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063" extrusionOk="0">
                    <a:moveTo>
                      <a:pt x="990" y="0"/>
                    </a:moveTo>
                    <a:cubicBezTo>
                      <a:pt x="745" y="0"/>
                      <a:pt x="510" y="39"/>
                      <a:pt x="298" y="136"/>
                    </a:cubicBezTo>
                    <a:cubicBezTo>
                      <a:pt x="1" y="279"/>
                      <a:pt x="1" y="803"/>
                      <a:pt x="298" y="934"/>
                    </a:cubicBezTo>
                    <a:cubicBezTo>
                      <a:pt x="505" y="1034"/>
                      <a:pt x="696" y="1063"/>
                      <a:pt x="894" y="1063"/>
                    </a:cubicBezTo>
                    <a:cubicBezTo>
                      <a:pt x="1049" y="1063"/>
                      <a:pt x="1209" y="1045"/>
                      <a:pt x="1382" y="1029"/>
                    </a:cubicBezTo>
                    <a:cubicBezTo>
                      <a:pt x="1617" y="1003"/>
                      <a:pt x="1852" y="984"/>
                      <a:pt x="2087" y="984"/>
                    </a:cubicBezTo>
                    <a:cubicBezTo>
                      <a:pt x="2281" y="984"/>
                      <a:pt x="2474" y="997"/>
                      <a:pt x="2668" y="1029"/>
                    </a:cubicBezTo>
                    <a:cubicBezTo>
                      <a:pt x="2684" y="1031"/>
                      <a:pt x="2700" y="1032"/>
                      <a:pt x="2716" y="1032"/>
                    </a:cubicBezTo>
                    <a:cubicBezTo>
                      <a:pt x="3063" y="1032"/>
                      <a:pt x="3210" y="547"/>
                      <a:pt x="2834" y="422"/>
                    </a:cubicBezTo>
                    <a:cubicBezTo>
                      <a:pt x="2304" y="251"/>
                      <a:pt x="1615" y="0"/>
                      <a:pt x="990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2931671" y="1216036"/>
                <a:ext cx="50258" cy="73447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256" extrusionOk="0">
                    <a:moveTo>
                      <a:pt x="717" y="1"/>
                    </a:moveTo>
                    <a:cubicBezTo>
                      <a:pt x="641" y="1"/>
                      <a:pt x="566" y="18"/>
                      <a:pt x="513" y="54"/>
                    </a:cubicBezTo>
                    <a:cubicBezTo>
                      <a:pt x="1" y="423"/>
                      <a:pt x="179" y="1114"/>
                      <a:pt x="310" y="1650"/>
                    </a:cubicBezTo>
                    <a:cubicBezTo>
                      <a:pt x="465" y="2233"/>
                      <a:pt x="894" y="2733"/>
                      <a:pt x="1322" y="3126"/>
                    </a:cubicBezTo>
                    <a:cubicBezTo>
                      <a:pt x="1422" y="3217"/>
                      <a:pt x="1529" y="3256"/>
                      <a:pt x="1629" y="3256"/>
                    </a:cubicBezTo>
                    <a:cubicBezTo>
                      <a:pt x="1962" y="3256"/>
                      <a:pt x="2227" y="2836"/>
                      <a:pt x="1953" y="2507"/>
                    </a:cubicBezTo>
                    <a:cubicBezTo>
                      <a:pt x="1632" y="2114"/>
                      <a:pt x="1465" y="1709"/>
                      <a:pt x="1346" y="1221"/>
                    </a:cubicBezTo>
                    <a:cubicBezTo>
                      <a:pt x="1227" y="780"/>
                      <a:pt x="1358" y="352"/>
                      <a:pt x="929" y="54"/>
                    </a:cubicBezTo>
                    <a:cubicBezTo>
                      <a:pt x="870" y="18"/>
                      <a:pt x="792" y="1"/>
                      <a:pt x="71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3079489" y="1170741"/>
                <a:ext cx="33227" cy="71891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3187" extrusionOk="0">
                    <a:moveTo>
                      <a:pt x="784" y="0"/>
                    </a:moveTo>
                    <a:cubicBezTo>
                      <a:pt x="722" y="0"/>
                      <a:pt x="660" y="18"/>
                      <a:pt x="603" y="62"/>
                    </a:cubicBezTo>
                    <a:cubicBezTo>
                      <a:pt x="210" y="336"/>
                      <a:pt x="294" y="741"/>
                      <a:pt x="234" y="1181"/>
                    </a:cubicBezTo>
                    <a:cubicBezTo>
                      <a:pt x="187" y="1681"/>
                      <a:pt x="115" y="2193"/>
                      <a:pt x="44" y="2693"/>
                    </a:cubicBezTo>
                    <a:cubicBezTo>
                      <a:pt x="1" y="2994"/>
                      <a:pt x="229" y="3187"/>
                      <a:pt x="457" y="3187"/>
                    </a:cubicBezTo>
                    <a:cubicBezTo>
                      <a:pt x="608" y="3187"/>
                      <a:pt x="758" y="3102"/>
                      <a:pt x="830" y="2907"/>
                    </a:cubicBezTo>
                    <a:cubicBezTo>
                      <a:pt x="984" y="2431"/>
                      <a:pt x="1139" y="1967"/>
                      <a:pt x="1222" y="1479"/>
                    </a:cubicBezTo>
                    <a:cubicBezTo>
                      <a:pt x="1294" y="1062"/>
                      <a:pt x="1473" y="419"/>
                      <a:pt x="1080" y="121"/>
                    </a:cubicBezTo>
                    <a:cubicBezTo>
                      <a:pt x="997" y="54"/>
                      <a:pt x="890" y="0"/>
                      <a:pt x="7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3247181" y="1260835"/>
                <a:ext cx="84500" cy="45228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2005" extrusionOk="0">
                    <a:moveTo>
                      <a:pt x="2937" y="0"/>
                    </a:moveTo>
                    <a:cubicBezTo>
                      <a:pt x="2905" y="0"/>
                      <a:pt x="2871" y="3"/>
                      <a:pt x="2837" y="9"/>
                    </a:cubicBezTo>
                    <a:cubicBezTo>
                      <a:pt x="1968" y="164"/>
                      <a:pt x="1099" y="759"/>
                      <a:pt x="349" y="1199"/>
                    </a:cubicBezTo>
                    <a:cubicBezTo>
                      <a:pt x="1" y="1410"/>
                      <a:pt x="176" y="2005"/>
                      <a:pt x="535" y="2005"/>
                    </a:cubicBezTo>
                    <a:cubicBezTo>
                      <a:pt x="582" y="2005"/>
                      <a:pt x="631" y="1995"/>
                      <a:pt x="682" y="1973"/>
                    </a:cubicBezTo>
                    <a:cubicBezTo>
                      <a:pt x="1516" y="1640"/>
                      <a:pt x="2468" y="1449"/>
                      <a:pt x="3242" y="985"/>
                    </a:cubicBezTo>
                    <a:cubicBezTo>
                      <a:pt x="3746" y="672"/>
                      <a:pt x="3450" y="0"/>
                      <a:pt x="29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3329628" y="1454315"/>
                <a:ext cx="70287" cy="30154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1381" extrusionOk="0">
                    <a:moveTo>
                      <a:pt x="550" y="1"/>
                    </a:moveTo>
                    <a:cubicBezTo>
                      <a:pt x="179" y="1"/>
                      <a:pt x="1" y="591"/>
                      <a:pt x="361" y="803"/>
                    </a:cubicBezTo>
                    <a:cubicBezTo>
                      <a:pt x="993" y="1152"/>
                      <a:pt x="1705" y="1381"/>
                      <a:pt x="2432" y="1381"/>
                    </a:cubicBezTo>
                    <a:cubicBezTo>
                      <a:pt x="2500" y="1381"/>
                      <a:pt x="2567" y="1379"/>
                      <a:pt x="2635" y="1375"/>
                    </a:cubicBezTo>
                    <a:cubicBezTo>
                      <a:pt x="2885" y="1363"/>
                      <a:pt x="3124" y="1208"/>
                      <a:pt x="3183" y="958"/>
                    </a:cubicBezTo>
                    <a:cubicBezTo>
                      <a:pt x="3219" y="851"/>
                      <a:pt x="3219" y="755"/>
                      <a:pt x="3183" y="648"/>
                    </a:cubicBezTo>
                    <a:cubicBezTo>
                      <a:pt x="3124" y="386"/>
                      <a:pt x="2885" y="243"/>
                      <a:pt x="2635" y="232"/>
                    </a:cubicBezTo>
                    <a:cubicBezTo>
                      <a:pt x="1957" y="184"/>
                      <a:pt x="1338" y="267"/>
                      <a:pt x="695" y="29"/>
                    </a:cubicBezTo>
                    <a:cubicBezTo>
                      <a:pt x="644" y="10"/>
                      <a:pt x="596" y="1"/>
                      <a:pt x="55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3080489" y="1496478"/>
                <a:ext cx="35547" cy="34106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562" extrusionOk="0">
                    <a:moveTo>
                      <a:pt x="1272" y="0"/>
                    </a:moveTo>
                    <a:cubicBezTo>
                      <a:pt x="1236" y="0"/>
                      <a:pt x="1197" y="6"/>
                      <a:pt x="1151" y="15"/>
                    </a:cubicBezTo>
                    <a:cubicBezTo>
                      <a:pt x="1032" y="39"/>
                      <a:pt x="937" y="158"/>
                      <a:pt x="901" y="265"/>
                    </a:cubicBezTo>
                    <a:cubicBezTo>
                      <a:pt x="853" y="444"/>
                      <a:pt x="818" y="634"/>
                      <a:pt x="746" y="801"/>
                    </a:cubicBezTo>
                    <a:cubicBezTo>
                      <a:pt x="698" y="729"/>
                      <a:pt x="663" y="646"/>
                      <a:pt x="627" y="563"/>
                    </a:cubicBezTo>
                    <a:cubicBezTo>
                      <a:pt x="579" y="462"/>
                      <a:pt x="488" y="420"/>
                      <a:pt x="392" y="420"/>
                    </a:cubicBezTo>
                    <a:cubicBezTo>
                      <a:pt x="204" y="420"/>
                      <a:pt x="0" y="584"/>
                      <a:pt x="79" y="789"/>
                    </a:cubicBezTo>
                    <a:cubicBezTo>
                      <a:pt x="210" y="1160"/>
                      <a:pt x="401" y="1561"/>
                      <a:pt x="808" y="1561"/>
                    </a:cubicBezTo>
                    <a:cubicBezTo>
                      <a:pt x="845" y="1561"/>
                      <a:pt x="884" y="1558"/>
                      <a:pt x="925" y="1551"/>
                    </a:cubicBezTo>
                    <a:cubicBezTo>
                      <a:pt x="1389" y="1480"/>
                      <a:pt x="1568" y="729"/>
                      <a:pt x="1615" y="360"/>
                    </a:cubicBezTo>
                    <a:cubicBezTo>
                      <a:pt x="1627" y="241"/>
                      <a:pt x="1532" y="110"/>
                      <a:pt x="1437" y="51"/>
                    </a:cubicBezTo>
                    <a:cubicBezTo>
                      <a:pt x="1378" y="14"/>
                      <a:pt x="1329" y="0"/>
                      <a:pt x="12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3175538" y="1499666"/>
                <a:ext cx="32884" cy="3332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526" extrusionOk="0">
                    <a:moveTo>
                      <a:pt x="437" y="0"/>
                    </a:moveTo>
                    <a:cubicBezTo>
                      <a:pt x="260" y="0"/>
                      <a:pt x="84" y="95"/>
                      <a:pt x="60" y="286"/>
                    </a:cubicBezTo>
                    <a:cubicBezTo>
                      <a:pt x="1" y="679"/>
                      <a:pt x="48" y="1095"/>
                      <a:pt x="334" y="1405"/>
                    </a:cubicBezTo>
                    <a:cubicBezTo>
                      <a:pt x="413" y="1484"/>
                      <a:pt x="523" y="1526"/>
                      <a:pt x="630" y="1526"/>
                    </a:cubicBezTo>
                    <a:cubicBezTo>
                      <a:pt x="734" y="1526"/>
                      <a:pt x="835" y="1487"/>
                      <a:pt x="906" y="1405"/>
                    </a:cubicBezTo>
                    <a:cubicBezTo>
                      <a:pt x="1096" y="1214"/>
                      <a:pt x="1227" y="1024"/>
                      <a:pt x="1370" y="798"/>
                    </a:cubicBezTo>
                    <a:cubicBezTo>
                      <a:pt x="1505" y="585"/>
                      <a:pt x="1318" y="324"/>
                      <a:pt x="1102" y="324"/>
                    </a:cubicBezTo>
                    <a:cubicBezTo>
                      <a:pt x="1053" y="324"/>
                      <a:pt x="1002" y="338"/>
                      <a:pt x="953" y="369"/>
                    </a:cubicBezTo>
                    <a:cubicBezTo>
                      <a:pt x="906" y="405"/>
                      <a:pt x="870" y="429"/>
                      <a:pt x="834" y="452"/>
                    </a:cubicBezTo>
                    <a:cubicBezTo>
                      <a:pt x="834" y="393"/>
                      <a:pt x="822" y="333"/>
                      <a:pt x="822" y="286"/>
                    </a:cubicBezTo>
                    <a:cubicBezTo>
                      <a:pt x="792" y="95"/>
                      <a:pt x="614" y="0"/>
                      <a:pt x="4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3104311" y="1565456"/>
                <a:ext cx="82798" cy="29827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1366" extrusionOk="0">
                    <a:moveTo>
                      <a:pt x="200" y="1"/>
                    </a:moveTo>
                    <a:cubicBezTo>
                      <a:pt x="97" y="1"/>
                      <a:pt x="0" y="97"/>
                      <a:pt x="72" y="214"/>
                    </a:cubicBezTo>
                    <a:cubicBezTo>
                      <a:pt x="429" y="809"/>
                      <a:pt x="870" y="1190"/>
                      <a:pt x="1584" y="1321"/>
                    </a:cubicBezTo>
                    <a:cubicBezTo>
                      <a:pt x="1745" y="1350"/>
                      <a:pt x="1912" y="1366"/>
                      <a:pt x="2081" y="1366"/>
                    </a:cubicBezTo>
                    <a:cubicBezTo>
                      <a:pt x="2598" y="1366"/>
                      <a:pt x="3127" y="1219"/>
                      <a:pt x="3513" y="868"/>
                    </a:cubicBezTo>
                    <a:cubicBezTo>
                      <a:pt x="3792" y="619"/>
                      <a:pt x="3537" y="211"/>
                      <a:pt x="3222" y="211"/>
                    </a:cubicBezTo>
                    <a:cubicBezTo>
                      <a:pt x="3161" y="211"/>
                      <a:pt x="3098" y="226"/>
                      <a:pt x="3036" y="261"/>
                    </a:cubicBezTo>
                    <a:cubicBezTo>
                      <a:pt x="2703" y="458"/>
                      <a:pt x="2290" y="555"/>
                      <a:pt x="1870" y="555"/>
                    </a:cubicBezTo>
                    <a:cubicBezTo>
                      <a:pt x="1300" y="555"/>
                      <a:pt x="716" y="378"/>
                      <a:pt x="298" y="35"/>
                    </a:cubicBezTo>
                    <a:cubicBezTo>
                      <a:pt x="269" y="11"/>
                      <a:pt x="234" y="1"/>
                      <a:pt x="2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3092498" y="1798766"/>
                <a:ext cx="44194" cy="24324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1114" extrusionOk="0">
                    <a:moveTo>
                      <a:pt x="1392" y="0"/>
                    </a:moveTo>
                    <a:cubicBezTo>
                      <a:pt x="1295" y="0"/>
                      <a:pt x="1193" y="34"/>
                      <a:pt x="1101" y="113"/>
                    </a:cubicBezTo>
                    <a:cubicBezTo>
                      <a:pt x="970" y="227"/>
                      <a:pt x="838" y="341"/>
                      <a:pt x="683" y="341"/>
                    </a:cubicBezTo>
                    <a:cubicBezTo>
                      <a:pt x="627" y="341"/>
                      <a:pt x="569" y="326"/>
                      <a:pt x="506" y="292"/>
                    </a:cubicBezTo>
                    <a:cubicBezTo>
                      <a:pt x="464" y="268"/>
                      <a:pt x="419" y="257"/>
                      <a:pt x="375" y="257"/>
                    </a:cubicBezTo>
                    <a:cubicBezTo>
                      <a:pt x="181" y="257"/>
                      <a:pt x="1" y="467"/>
                      <a:pt x="137" y="661"/>
                    </a:cubicBezTo>
                    <a:cubicBezTo>
                      <a:pt x="303" y="899"/>
                      <a:pt x="494" y="1101"/>
                      <a:pt x="815" y="1113"/>
                    </a:cubicBezTo>
                    <a:cubicBezTo>
                      <a:pt x="827" y="1114"/>
                      <a:pt x="838" y="1114"/>
                      <a:pt x="849" y="1114"/>
                    </a:cubicBezTo>
                    <a:cubicBezTo>
                      <a:pt x="1190" y="1114"/>
                      <a:pt x="1455" y="939"/>
                      <a:pt x="1708" y="709"/>
                    </a:cubicBezTo>
                    <a:cubicBezTo>
                      <a:pt x="2023" y="412"/>
                      <a:pt x="1733" y="0"/>
                      <a:pt x="13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3083240" y="1876238"/>
                <a:ext cx="40089" cy="18276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837" extrusionOk="0">
                    <a:moveTo>
                      <a:pt x="1263" y="1"/>
                    </a:moveTo>
                    <a:cubicBezTo>
                      <a:pt x="1215" y="1"/>
                      <a:pt x="1167" y="10"/>
                      <a:pt x="1120" y="30"/>
                    </a:cubicBezTo>
                    <a:cubicBezTo>
                      <a:pt x="918" y="113"/>
                      <a:pt x="644" y="125"/>
                      <a:pt x="430" y="149"/>
                    </a:cubicBezTo>
                    <a:cubicBezTo>
                      <a:pt x="1" y="197"/>
                      <a:pt x="1" y="768"/>
                      <a:pt x="430" y="816"/>
                    </a:cubicBezTo>
                    <a:cubicBezTo>
                      <a:pt x="558" y="827"/>
                      <a:pt x="681" y="837"/>
                      <a:pt x="800" y="837"/>
                    </a:cubicBezTo>
                    <a:cubicBezTo>
                      <a:pt x="1066" y="837"/>
                      <a:pt x="1310" y="787"/>
                      <a:pt x="1549" y="590"/>
                    </a:cubicBezTo>
                    <a:cubicBezTo>
                      <a:pt x="1836" y="344"/>
                      <a:pt x="1558" y="1"/>
                      <a:pt x="1263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3090446" y="1959081"/>
                <a:ext cx="29739" cy="20219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26" extrusionOk="0">
                    <a:moveTo>
                      <a:pt x="460" y="1"/>
                    </a:moveTo>
                    <a:cubicBezTo>
                      <a:pt x="183" y="1"/>
                      <a:pt x="1" y="384"/>
                      <a:pt x="207" y="629"/>
                    </a:cubicBezTo>
                    <a:cubicBezTo>
                      <a:pt x="361" y="813"/>
                      <a:pt x="594" y="926"/>
                      <a:pt x="808" y="926"/>
                    </a:cubicBezTo>
                    <a:cubicBezTo>
                      <a:pt x="1026" y="926"/>
                      <a:pt x="1224" y="810"/>
                      <a:pt x="1302" y="534"/>
                    </a:cubicBezTo>
                    <a:cubicBezTo>
                      <a:pt x="1362" y="356"/>
                      <a:pt x="1243" y="117"/>
                      <a:pt x="1052" y="82"/>
                    </a:cubicBezTo>
                    <a:cubicBezTo>
                      <a:pt x="986" y="73"/>
                      <a:pt x="921" y="60"/>
                      <a:pt x="855" y="60"/>
                    </a:cubicBezTo>
                    <a:cubicBezTo>
                      <a:pt x="825" y="60"/>
                      <a:pt x="796" y="62"/>
                      <a:pt x="766" y="70"/>
                    </a:cubicBezTo>
                    <a:cubicBezTo>
                      <a:pt x="701" y="89"/>
                      <a:pt x="707" y="109"/>
                      <a:pt x="707" y="109"/>
                    </a:cubicBezTo>
                    <a:cubicBezTo>
                      <a:pt x="706" y="109"/>
                      <a:pt x="701" y="96"/>
                      <a:pt x="647" y="58"/>
                    </a:cubicBezTo>
                    <a:cubicBezTo>
                      <a:pt x="583" y="18"/>
                      <a:pt x="519" y="1"/>
                      <a:pt x="46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2966007" y="1822021"/>
                <a:ext cx="43168" cy="20607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9438" extrusionOk="0">
                    <a:moveTo>
                      <a:pt x="999" y="1"/>
                    </a:moveTo>
                    <a:cubicBezTo>
                      <a:pt x="914" y="1"/>
                      <a:pt x="828" y="48"/>
                      <a:pt x="798" y="144"/>
                    </a:cubicBezTo>
                    <a:cubicBezTo>
                      <a:pt x="0" y="2906"/>
                      <a:pt x="738" y="6216"/>
                      <a:pt x="786" y="9049"/>
                    </a:cubicBezTo>
                    <a:cubicBezTo>
                      <a:pt x="786" y="9315"/>
                      <a:pt x="973" y="9437"/>
                      <a:pt x="1165" y="9437"/>
                    </a:cubicBezTo>
                    <a:cubicBezTo>
                      <a:pt x="1395" y="9437"/>
                      <a:pt x="1631" y="9261"/>
                      <a:pt x="1560" y="8942"/>
                    </a:cubicBezTo>
                    <a:cubicBezTo>
                      <a:pt x="917" y="6073"/>
                      <a:pt x="1977" y="2930"/>
                      <a:pt x="1191" y="144"/>
                    </a:cubicBezTo>
                    <a:cubicBezTo>
                      <a:pt x="1167" y="48"/>
                      <a:pt x="1084" y="1"/>
                      <a:pt x="99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3272267" y="1833986"/>
                <a:ext cx="40045" cy="20066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90" extrusionOk="0">
                    <a:moveTo>
                      <a:pt x="994" y="0"/>
                    </a:moveTo>
                    <a:cubicBezTo>
                      <a:pt x="908" y="0"/>
                      <a:pt x="821" y="48"/>
                      <a:pt x="798" y="143"/>
                    </a:cubicBezTo>
                    <a:cubicBezTo>
                      <a:pt x="131" y="2929"/>
                      <a:pt x="976" y="5751"/>
                      <a:pt x="119" y="8549"/>
                    </a:cubicBezTo>
                    <a:cubicBezTo>
                      <a:pt x="1" y="8956"/>
                      <a:pt x="331" y="9189"/>
                      <a:pt x="647" y="9189"/>
                    </a:cubicBezTo>
                    <a:cubicBezTo>
                      <a:pt x="905" y="9189"/>
                      <a:pt x="1154" y="9034"/>
                      <a:pt x="1143" y="8692"/>
                    </a:cubicBezTo>
                    <a:cubicBezTo>
                      <a:pt x="1048" y="5942"/>
                      <a:pt x="1833" y="2834"/>
                      <a:pt x="1190" y="143"/>
                    </a:cubicBezTo>
                    <a:cubicBezTo>
                      <a:pt x="1167" y="48"/>
                      <a:pt x="1080" y="0"/>
                      <a:pt x="99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4" name="Google Shape;2484;p44"/>
            <p:cNvSpPr txBox="1"/>
            <p:nvPr/>
          </p:nvSpPr>
          <p:spPr>
            <a:xfrm>
              <a:off x="2494033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85" name="Google Shape;2485;p44"/>
            <p:cNvSpPr txBox="1"/>
            <p:nvPr/>
          </p:nvSpPr>
          <p:spPr>
            <a:xfrm>
              <a:off x="2494033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6" name="Google Shape;2486;p44"/>
          <p:cNvGrpSpPr/>
          <p:nvPr/>
        </p:nvGrpSpPr>
        <p:grpSpPr>
          <a:xfrm>
            <a:off x="5274311" y="1160013"/>
            <a:ext cx="1397112" cy="2463075"/>
            <a:chOff x="5274311" y="1160013"/>
            <a:chExt cx="1397112" cy="2463075"/>
          </a:xfrm>
        </p:grpSpPr>
        <p:sp>
          <p:nvSpPr>
            <p:cNvPr id="2487" name="Google Shape;2487;p44"/>
            <p:cNvSpPr/>
            <p:nvPr/>
          </p:nvSpPr>
          <p:spPr>
            <a:xfrm>
              <a:off x="5274311" y="2610537"/>
              <a:ext cx="1397112" cy="171339"/>
            </a:xfrm>
            <a:custGeom>
              <a:avLst/>
              <a:gdLst/>
              <a:ahLst/>
              <a:cxnLst/>
              <a:rect l="l" t="t" r="r" b="b"/>
              <a:pathLst>
                <a:path w="63985" h="7847" extrusionOk="0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8" y="1298"/>
                    <a:pt x="4882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16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8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0" y="2786"/>
                    <a:pt x="10169" y="703"/>
                  </a:cubicBezTo>
                  <a:close/>
                  <a:moveTo>
                    <a:pt x="13014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610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66" y="2786"/>
                    <a:pt x="24432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7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24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7" y="7251"/>
                  </a:cubicBezTo>
                  <a:lnTo>
                    <a:pt x="24087" y="7251"/>
                  </a:lnTo>
                  <a:cubicBezTo>
                    <a:pt x="25575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86" y="4358"/>
                    <a:pt x="29516" y="6132"/>
                  </a:cubicBezTo>
                  <a:cubicBezTo>
                    <a:pt x="29124" y="6501"/>
                    <a:pt x="28731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55" y="7251"/>
                  </a:cubicBezTo>
                  <a:lnTo>
                    <a:pt x="29897" y="7251"/>
                  </a:lnTo>
                  <a:cubicBezTo>
                    <a:pt x="30088" y="6954"/>
                    <a:pt x="30278" y="6870"/>
                    <a:pt x="30469" y="6680"/>
                  </a:cubicBezTo>
                  <a:cubicBezTo>
                    <a:pt x="32517" y="4679"/>
                    <a:pt x="34565" y="2632"/>
                    <a:pt x="36624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4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37" y="5013"/>
                    <a:pt x="42447" y="7251"/>
                  </a:cubicBezTo>
                  <a:lnTo>
                    <a:pt x="39780" y="7251"/>
                  </a:lnTo>
                  <a:cubicBezTo>
                    <a:pt x="42054" y="5013"/>
                    <a:pt x="44292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0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4" y="7251"/>
                  </a:lnTo>
                  <a:cubicBezTo>
                    <a:pt x="46661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4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89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0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51" y="7251"/>
                  </a:cubicBezTo>
                  <a:lnTo>
                    <a:pt x="57008" y="7251"/>
                  </a:lnTo>
                  <a:cubicBezTo>
                    <a:pt x="58615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39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5919175" y="2317027"/>
              <a:ext cx="107385" cy="348377"/>
            </a:xfrm>
            <a:custGeom>
              <a:avLst/>
              <a:gdLst/>
              <a:ahLst/>
              <a:cxnLst/>
              <a:rect l="l" t="t" r="r" b="b"/>
              <a:pathLst>
                <a:path w="4918" h="15955" extrusionOk="0">
                  <a:moveTo>
                    <a:pt x="2144" y="0"/>
                  </a:moveTo>
                  <a:lnTo>
                    <a:pt x="2144" y="11025"/>
                  </a:lnTo>
                  <a:cubicBezTo>
                    <a:pt x="953" y="11192"/>
                    <a:pt x="0" y="12228"/>
                    <a:pt x="0" y="13478"/>
                  </a:cubicBezTo>
                  <a:cubicBezTo>
                    <a:pt x="0" y="14847"/>
                    <a:pt x="1108" y="15955"/>
                    <a:pt x="2477" y="15955"/>
                  </a:cubicBezTo>
                  <a:cubicBezTo>
                    <a:pt x="3846" y="15955"/>
                    <a:pt x="4918" y="14847"/>
                    <a:pt x="4918" y="13478"/>
                  </a:cubicBezTo>
                  <a:cubicBezTo>
                    <a:pt x="4918" y="12228"/>
                    <a:pt x="4084" y="11192"/>
                    <a:pt x="2739" y="1102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9" name="Google Shape;2489;p44"/>
            <p:cNvGrpSpPr/>
            <p:nvPr/>
          </p:nvGrpSpPr>
          <p:grpSpPr>
            <a:xfrm>
              <a:off x="5664218" y="1160013"/>
              <a:ext cx="617297" cy="842056"/>
              <a:chOff x="5656906" y="1209738"/>
              <a:chExt cx="617297" cy="842056"/>
            </a:xfrm>
          </p:grpSpPr>
          <p:sp>
            <p:nvSpPr>
              <p:cNvPr id="2490" name="Google Shape;2490;p44"/>
              <p:cNvSpPr/>
              <p:nvPr/>
            </p:nvSpPr>
            <p:spPr>
              <a:xfrm>
                <a:off x="5714202" y="1209738"/>
                <a:ext cx="408446" cy="408162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8693" extrusionOk="0">
                    <a:moveTo>
                      <a:pt x="7044" y="6380"/>
                    </a:moveTo>
                    <a:cubicBezTo>
                      <a:pt x="7230" y="6380"/>
                      <a:pt x="7429" y="6430"/>
                      <a:pt x="7644" y="6539"/>
                    </a:cubicBezTo>
                    <a:cubicBezTo>
                      <a:pt x="8251" y="6861"/>
                      <a:pt x="8823" y="7515"/>
                      <a:pt x="8823" y="8230"/>
                    </a:cubicBezTo>
                    <a:cubicBezTo>
                      <a:pt x="8813" y="8920"/>
                      <a:pt x="7957" y="9391"/>
                      <a:pt x="7254" y="9391"/>
                    </a:cubicBezTo>
                    <a:cubicBezTo>
                      <a:pt x="7059" y="9391"/>
                      <a:pt x="6877" y="9355"/>
                      <a:pt x="6727" y="9278"/>
                    </a:cubicBezTo>
                    <a:cubicBezTo>
                      <a:pt x="6001" y="8897"/>
                      <a:pt x="5775" y="7884"/>
                      <a:pt x="5775" y="7063"/>
                    </a:cubicBezTo>
                    <a:cubicBezTo>
                      <a:pt x="5846" y="7063"/>
                      <a:pt x="5906" y="7027"/>
                      <a:pt x="5965" y="6968"/>
                    </a:cubicBezTo>
                    <a:cubicBezTo>
                      <a:pt x="6299" y="6610"/>
                      <a:pt x="6643" y="6380"/>
                      <a:pt x="7044" y="6380"/>
                    </a:cubicBezTo>
                    <a:close/>
                    <a:moveTo>
                      <a:pt x="12777" y="10952"/>
                    </a:moveTo>
                    <a:cubicBezTo>
                      <a:pt x="12913" y="10952"/>
                      <a:pt x="13055" y="10976"/>
                      <a:pt x="13204" y="11028"/>
                    </a:cubicBezTo>
                    <a:cubicBezTo>
                      <a:pt x="13859" y="11266"/>
                      <a:pt x="14371" y="11968"/>
                      <a:pt x="14538" y="12623"/>
                    </a:cubicBezTo>
                    <a:cubicBezTo>
                      <a:pt x="14776" y="13504"/>
                      <a:pt x="13931" y="13992"/>
                      <a:pt x="13169" y="14040"/>
                    </a:cubicBezTo>
                    <a:cubicBezTo>
                      <a:pt x="13136" y="14042"/>
                      <a:pt x="13105" y="14044"/>
                      <a:pt x="13073" y="14044"/>
                    </a:cubicBezTo>
                    <a:cubicBezTo>
                      <a:pt x="12017" y="14044"/>
                      <a:pt x="11478" y="12701"/>
                      <a:pt x="11478" y="11706"/>
                    </a:cubicBezTo>
                    <a:cubicBezTo>
                      <a:pt x="11836" y="11292"/>
                      <a:pt x="12261" y="10952"/>
                      <a:pt x="12777" y="10952"/>
                    </a:cubicBezTo>
                    <a:close/>
                    <a:moveTo>
                      <a:pt x="2963" y="14986"/>
                    </a:moveTo>
                    <a:cubicBezTo>
                      <a:pt x="3528" y="14986"/>
                      <a:pt x="4151" y="15208"/>
                      <a:pt x="4358" y="15731"/>
                    </a:cubicBezTo>
                    <a:cubicBezTo>
                      <a:pt x="4763" y="16731"/>
                      <a:pt x="3775" y="17838"/>
                      <a:pt x="2798" y="17862"/>
                    </a:cubicBezTo>
                    <a:cubicBezTo>
                      <a:pt x="2791" y="17862"/>
                      <a:pt x="2784" y="17862"/>
                      <a:pt x="2778" y="17862"/>
                    </a:cubicBezTo>
                    <a:cubicBezTo>
                      <a:pt x="1894" y="17862"/>
                      <a:pt x="1179" y="17105"/>
                      <a:pt x="1167" y="16266"/>
                    </a:cubicBezTo>
                    <a:cubicBezTo>
                      <a:pt x="1512" y="15743"/>
                      <a:pt x="1703" y="15266"/>
                      <a:pt x="2453" y="15052"/>
                    </a:cubicBezTo>
                    <a:cubicBezTo>
                      <a:pt x="2606" y="15009"/>
                      <a:pt x="2782" y="14986"/>
                      <a:pt x="2963" y="14986"/>
                    </a:cubicBezTo>
                    <a:close/>
                    <a:moveTo>
                      <a:pt x="18134" y="1"/>
                    </a:moveTo>
                    <a:cubicBezTo>
                      <a:pt x="17508" y="1"/>
                      <a:pt x="17148" y="918"/>
                      <a:pt x="16788" y="1348"/>
                    </a:cubicBezTo>
                    <a:cubicBezTo>
                      <a:pt x="16193" y="2039"/>
                      <a:pt x="15443" y="2646"/>
                      <a:pt x="15026" y="3467"/>
                    </a:cubicBezTo>
                    <a:cubicBezTo>
                      <a:pt x="14940" y="3649"/>
                      <a:pt x="15076" y="3884"/>
                      <a:pt x="15256" y="3884"/>
                    </a:cubicBezTo>
                    <a:cubicBezTo>
                      <a:pt x="15301" y="3884"/>
                      <a:pt x="15348" y="3869"/>
                      <a:pt x="15395" y="3836"/>
                    </a:cubicBezTo>
                    <a:cubicBezTo>
                      <a:pt x="15955" y="3432"/>
                      <a:pt x="16526" y="2920"/>
                      <a:pt x="17050" y="2360"/>
                    </a:cubicBezTo>
                    <a:lnTo>
                      <a:pt x="17050" y="2360"/>
                    </a:lnTo>
                    <a:cubicBezTo>
                      <a:pt x="16728" y="3313"/>
                      <a:pt x="16550" y="4479"/>
                      <a:pt x="16240" y="5313"/>
                    </a:cubicBezTo>
                    <a:cubicBezTo>
                      <a:pt x="15597" y="7027"/>
                      <a:pt x="14585" y="8623"/>
                      <a:pt x="14014" y="10349"/>
                    </a:cubicBezTo>
                    <a:cubicBezTo>
                      <a:pt x="13835" y="10242"/>
                      <a:pt x="13657" y="10135"/>
                      <a:pt x="13466" y="10063"/>
                    </a:cubicBezTo>
                    <a:cubicBezTo>
                      <a:pt x="13249" y="9977"/>
                      <a:pt x="13018" y="9934"/>
                      <a:pt x="12788" y="9934"/>
                    </a:cubicBezTo>
                    <a:cubicBezTo>
                      <a:pt x="12478" y="9934"/>
                      <a:pt x="12168" y="10013"/>
                      <a:pt x="11895" y="10170"/>
                    </a:cubicBezTo>
                    <a:cubicBezTo>
                      <a:pt x="11692" y="10290"/>
                      <a:pt x="11549" y="10421"/>
                      <a:pt x="11430" y="10575"/>
                    </a:cubicBezTo>
                    <a:cubicBezTo>
                      <a:pt x="11109" y="10301"/>
                      <a:pt x="10787" y="10028"/>
                      <a:pt x="10478" y="9730"/>
                    </a:cubicBezTo>
                    <a:cubicBezTo>
                      <a:pt x="10204" y="9480"/>
                      <a:pt x="9954" y="9218"/>
                      <a:pt x="9680" y="8968"/>
                    </a:cubicBezTo>
                    <a:cubicBezTo>
                      <a:pt x="9751" y="8825"/>
                      <a:pt x="9799" y="8682"/>
                      <a:pt x="9835" y="8527"/>
                    </a:cubicBezTo>
                    <a:cubicBezTo>
                      <a:pt x="10073" y="7349"/>
                      <a:pt x="9156" y="6182"/>
                      <a:pt x="8168" y="5646"/>
                    </a:cubicBezTo>
                    <a:cubicBezTo>
                      <a:pt x="7816" y="5451"/>
                      <a:pt x="7413" y="5347"/>
                      <a:pt x="7026" y="5347"/>
                    </a:cubicBezTo>
                    <a:cubicBezTo>
                      <a:pt x="6325" y="5347"/>
                      <a:pt x="5676" y="5689"/>
                      <a:pt x="5477" y="6456"/>
                    </a:cubicBezTo>
                    <a:cubicBezTo>
                      <a:pt x="5394" y="6468"/>
                      <a:pt x="5322" y="6527"/>
                      <a:pt x="5287" y="6622"/>
                    </a:cubicBezTo>
                    <a:cubicBezTo>
                      <a:pt x="5013" y="7492"/>
                      <a:pt x="5108" y="8646"/>
                      <a:pt x="5644" y="9444"/>
                    </a:cubicBezTo>
                    <a:cubicBezTo>
                      <a:pt x="5227" y="10206"/>
                      <a:pt x="4810" y="10968"/>
                      <a:pt x="4382" y="11718"/>
                    </a:cubicBezTo>
                    <a:cubicBezTo>
                      <a:pt x="3977" y="12445"/>
                      <a:pt x="3417" y="13230"/>
                      <a:pt x="3203" y="14052"/>
                    </a:cubicBezTo>
                    <a:cubicBezTo>
                      <a:pt x="3102" y="14044"/>
                      <a:pt x="3007" y="14035"/>
                      <a:pt x="2909" y="14035"/>
                    </a:cubicBezTo>
                    <a:cubicBezTo>
                      <a:pt x="2869" y="14035"/>
                      <a:pt x="2828" y="14037"/>
                      <a:pt x="2786" y="14040"/>
                    </a:cubicBezTo>
                    <a:cubicBezTo>
                      <a:pt x="1822" y="14088"/>
                      <a:pt x="0" y="15123"/>
                      <a:pt x="560" y="16290"/>
                    </a:cubicBezTo>
                    <a:cubicBezTo>
                      <a:pt x="453" y="16707"/>
                      <a:pt x="488" y="17112"/>
                      <a:pt x="762" y="17564"/>
                    </a:cubicBezTo>
                    <a:cubicBezTo>
                      <a:pt x="1108" y="18160"/>
                      <a:pt x="1762" y="18517"/>
                      <a:pt x="2417" y="18648"/>
                    </a:cubicBezTo>
                    <a:cubicBezTo>
                      <a:pt x="2572" y="18678"/>
                      <a:pt x="2724" y="18692"/>
                      <a:pt x="2872" y="18692"/>
                    </a:cubicBezTo>
                    <a:cubicBezTo>
                      <a:pt x="4251" y="18692"/>
                      <a:pt x="5304" y="17451"/>
                      <a:pt x="5358" y="16064"/>
                    </a:cubicBezTo>
                    <a:cubicBezTo>
                      <a:pt x="5394" y="14993"/>
                      <a:pt x="4548" y="14326"/>
                      <a:pt x="3596" y="14111"/>
                    </a:cubicBezTo>
                    <a:cubicBezTo>
                      <a:pt x="4060" y="13576"/>
                      <a:pt x="4382" y="12897"/>
                      <a:pt x="4739" y="12302"/>
                    </a:cubicBezTo>
                    <a:cubicBezTo>
                      <a:pt x="5203" y="11528"/>
                      <a:pt x="5656" y="10730"/>
                      <a:pt x="6108" y="9944"/>
                    </a:cubicBezTo>
                    <a:cubicBezTo>
                      <a:pt x="6215" y="10028"/>
                      <a:pt x="6322" y="10111"/>
                      <a:pt x="6453" y="10170"/>
                    </a:cubicBezTo>
                    <a:cubicBezTo>
                      <a:pt x="6719" y="10305"/>
                      <a:pt x="7016" y="10366"/>
                      <a:pt x="7321" y="10366"/>
                    </a:cubicBezTo>
                    <a:cubicBezTo>
                      <a:pt x="8100" y="10366"/>
                      <a:pt x="8931" y="9968"/>
                      <a:pt x="9418" y="9361"/>
                    </a:cubicBezTo>
                    <a:cubicBezTo>
                      <a:pt x="9871" y="10051"/>
                      <a:pt x="10537" y="10671"/>
                      <a:pt x="11168" y="11171"/>
                    </a:cubicBezTo>
                    <a:cubicBezTo>
                      <a:pt x="11144" y="11266"/>
                      <a:pt x="11133" y="11361"/>
                      <a:pt x="11121" y="11456"/>
                    </a:cubicBezTo>
                    <a:cubicBezTo>
                      <a:pt x="10894" y="12135"/>
                      <a:pt x="10871" y="12778"/>
                      <a:pt x="11109" y="13492"/>
                    </a:cubicBezTo>
                    <a:cubicBezTo>
                      <a:pt x="11383" y="14290"/>
                      <a:pt x="12026" y="14909"/>
                      <a:pt x="12871" y="14993"/>
                    </a:cubicBezTo>
                    <a:cubicBezTo>
                      <a:pt x="12970" y="15004"/>
                      <a:pt x="13069" y="15009"/>
                      <a:pt x="13168" y="15009"/>
                    </a:cubicBezTo>
                    <a:cubicBezTo>
                      <a:pt x="14436" y="15009"/>
                      <a:pt x="15707" y="14111"/>
                      <a:pt x="15586" y="12742"/>
                    </a:cubicBezTo>
                    <a:cubicBezTo>
                      <a:pt x="15514" y="11921"/>
                      <a:pt x="15050" y="11183"/>
                      <a:pt x="14419" y="10647"/>
                    </a:cubicBezTo>
                    <a:cubicBezTo>
                      <a:pt x="15347" y="8861"/>
                      <a:pt x="16002" y="6884"/>
                      <a:pt x="16788" y="5027"/>
                    </a:cubicBezTo>
                    <a:cubicBezTo>
                      <a:pt x="16967" y="4610"/>
                      <a:pt x="17371" y="3813"/>
                      <a:pt x="17610" y="3039"/>
                    </a:cubicBezTo>
                    <a:cubicBezTo>
                      <a:pt x="17669" y="3634"/>
                      <a:pt x="17800" y="4194"/>
                      <a:pt x="18002" y="4670"/>
                    </a:cubicBezTo>
                    <a:cubicBezTo>
                      <a:pt x="18064" y="4827"/>
                      <a:pt x="18228" y="4913"/>
                      <a:pt x="18380" y="4913"/>
                    </a:cubicBezTo>
                    <a:cubicBezTo>
                      <a:pt x="18549" y="4913"/>
                      <a:pt x="18706" y="4807"/>
                      <a:pt x="18693" y="4575"/>
                    </a:cubicBezTo>
                    <a:cubicBezTo>
                      <a:pt x="18645" y="3920"/>
                      <a:pt x="18467" y="3277"/>
                      <a:pt x="18407" y="2622"/>
                    </a:cubicBezTo>
                    <a:cubicBezTo>
                      <a:pt x="18348" y="1884"/>
                      <a:pt x="18419" y="1181"/>
                      <a:pt x="18526" y="467"/>
                    </a:cubicBezTo>
                    <a:cubicBezTo>
                      <a:pt x="18562" y="217"/>
                      <a:pt x="18431" y="26"/>
                      <a:pt x="18181" y="3"/>
                    </a:cubicBezTo>
                    <a:cubicBezTo>
                      <a:pt x="18165" y="1"/>
                      <a:pt x="18149" y="1"/>
                      <a:pt x="1813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5698088" y="1804072"/>
                <a:ext cx="109197" cy="191056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8750" extrusionOk="0">
                    <a:moveTo>
                      <a:pt x="4548" y="1"/>
                    </a:moveTo>
                    <a:cubicBezTo>
                      <a:pt x="4544" y="1"/>
                      <a:pt x="4540" y="1"/>
                      <a:pt x="4536" y="1"/>
                    </a:cubicBezTo>
                    <a:cubicBezTo>
                      <a:pt x="3682" y="33"/>
                      <a:pt x="2849" y="153"/>
                      <a:pt x="2013" y="153"/>
                    </a:cubicBezTo>
                    <a:cubicBezTo>
                      <a:pt x="1614" y="153"/>
                      <a:pt x="1214" y="126"/>
                      <a:pt x="810" y="49"/>
                    </a:cubicBezTo>
                    <a:cubicBezTo>
                      <a:pt x="794" y="46"/>
                      <a:pt x="778" y="45"/>
                      <a:pt x="762" y="45"/>
                    </a:cubicBezTo>
                    <a:cubicBezTo>
                      <a:pt x="570" y="45"/>
                      <a:pt x="421" y="241"/>
                      <a:pt x="476" y="406"/>
                    </a:cubicBezTo>
                    <a:cubicBezTo>
                      <a:pt x="393" y="430"/>
                      <a:pt x="322" y="513"/>
                      <a:pt x="298" y="644"/>
                    </a:cubicBezTo>
                    <a:cubicBezTo>
                      <a:pt x="0" y="3097"/>
                      <a:pt x="393" y="5609"/>
                      <a:pt x="369" y="8074"/>
                    </a:cubicBezTo>
                    <a:cubicBezTo>
                      <a:pt x="369" y="8252"/>
                      <a:pt x="476" y="8359"/>
                      <a:pt x="619" y="8407"/>
                    </a:cubicBezTo>
                    <a:cubicBezTo>
                      <a:pt x="655" y="8478"/>
                      <a:pt x="714" y="8538"/>
                      <a:pt x="810" y="8550"/>
                    </a:cubicBezTo>
                    <a:cubicBezTo>
                      <a:pt x="1687" y="8707"/>
                      <a:pt x="2557" y="8749"/>
                      <a:pt x="3437" y="8749"/>
                    </a:cubicBezTo>
                    <a:cubicBezTo>
                      <a:pt x="3691" y="8749"/>
                      <a:pt x="3947" y="8746"/>
                      <a:pt x="4203" y="8740"/>
                    </a:cubicBezTo>
                    <a:cubicBezTo>
                      <a:pt x="4655" y="8740"/>
                      <a:pt x="4655" y="8062"/>
                      <a:pt x="4203" y="8050"/>
                    </a:cubicBezTo>
                    <a:cubicBezTo>
                      <a:pt x="3167" y="8038"/>
                      <a:pt x="2131" y="8038"/>
                      <a:pt x="1095" y="7919"/>
                    </a:cubicBezTo>
                    <a:cubicBezTo>
                      <a:pt x="1060" y="5514"/>
                      <a:pt x="1167" y="3037"/>
                      <a:pt x="845" y="644"/>
                    </a:cubicBezTo>
                    <a:lnTo>
                      <a:pt x="845" y="644"/>
                    </a:lnTo>
                    <a:cubicBezTo>
                      <a:pt x="1308" y="827"/>
                      <a:pt x="1860" y="897"/>
                      <a:pt x="2427" y="897"/>
                    </a:cubicBezTo>
                    <a:cubicBezTo>
                      <a:pt x="2969" y="897"/>
                      <a:pt x="3524" y="833"/>
                      <a:pt x="4024" y="739"/>
                    </a:cubicBezTo>
                    <a:lnTo>
                      <a:pt x="4024" y="739"/>
                    </a:lnTo>
                    <a:cubicBezTo>
                      <a:pt x="4012" y="763"/>
                      <a:pt x="4012" y="775"/>
                      <a:pt x="4001" y="811"/>
                    </a:cubicBezTo>
                    <a:cubicBezTo>
                      <a:pt x="3989" y="3097"/>
                      <a:pt x="3703" y="5550"/>
                      <a:pt x="4286" y="7800"/>
                    </a:cubicBezTo>
                    <a:cubicBezTo>
                      <a:pt x="4322" y="7955"/>
                      <a:pt x="4465" y="8050"/>
                      <a:pt x="4632" y="8062"/>
                    </a:cubicBezTo>
                    <a:cubicBezTo>
                      <a:pt x="4751" y="8062"/>
                      <a:pt x="4786" y="8026"/>
                      <a:pt x="4882" y="7955"/>
                    </a:cubicBezTo>
                    <a:cubicBezTo>
                      <a:pt x="4989" y="7871"/>
                      <a:pt x="5001" y="7716"/>
                      <a:pt x="4977" y="7597"/>
                    </a:cubicBezTo>
                    <a:cubicBezTo>
                      <a:pt x="4477" y="5430"/>
                      <a:pt x="4727" y="3025"/>
                      <a:pt x="4727" y="811"/>
                    </a:cubicBezTo>
                    <a:cubicBezTo>
                      <a:pt x="4727" y="716"/>
                      <a:pt x="4691" y="644"/>
                      <a:pt x="4643" y="597"/>
                    </a:cubicBezTo>
                    <a:cubicBezTo>
                      <a:pt x="4938" y="479"/>
                      <a:pt x="4871" y="1"/>
                      <a:pt x="4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5840802" y="1627621"/>
                <a:ext cx="110769" cy="362374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16596" extrusionOk="0">
                    <a:moveTo>
                      <a:pt x="4323" y="641"/>
                    </a:moveTo>
                    <a:cubicBezTo>
                      <a:pt x="3584" y="5546"/>
                      <a:pt x="3953" y="10856"/>
                      <a:pt x="4037" y="15797"/>
                    </a:cubicBezTo>
                    <a:cubicBezTo>
                      <a:pt x="4001" y="15786"/>
                      <a:pt x="3977" y="15774"/>
                      <a:pt x="3942" y="15774"/>
                    </a:cubicBezTo>
                    <a:cubicBezTo>
                      <a:pt x="3217" y="15740"/>
                      <a:pt x="2488" y="15706"/>
                      <a:pt x="1760" y="15706"/>
                    </a:cubicBezTo>
                    <a:cubicBezTo>
                      <a:pt x="1459" y="15706"/>
                      <a:pt x="1158" y="15712"/>
                      <a:pt x="858" y="15726"/>
                    </a:cubicBezTo>
                    <a:cubicBezTo>
                      <a:pt x="1215" y="13642"/>
                      <a:pt x="1001" y="11392"/>
                      <a:pt x="1013" y="9285"/>
                    </a:cubicBezTo>
                    <a:cubicBezTo>
                      <a:pt x="1036" y="6415"/>
                      <a:pt x="1001" y="3558"/>
                      <a:pt x="834" y="700"/>
                    </a:cubicBezTo>
                    <a:cubicBezTo>
                      <a:pt x="1310" y="700"/>
                      <a:pt x="1794" y="685"/>
                      <a:pt x="2273" y="685"/>
                    </a:cubicBezTo>
                    <a:cubicBezTo>
                      <a:pt x="2393" y="685"/>
                      <a:pt x="2513" y="686"/>
                      <a:pt x="2632" y="688"/>
                    </a:cubicBezTo>
                    <a:cubicBezTo>
                      <a:pt x="2980" y="696"/>
                      <a:pt x="3366" y="800"/>
                      <a:pt x="3722" y="800"/>
                    </a:cubicBezTo>
                    <a:cubicBezTo>
                      <a:pt x="3938" y="800"/>
                      <a:pt x="4143" y="762"/>
                      <a:pt x="4323" y="641"/>
                    </a:cubicBezTo>
                    <a:close/>
                    <a:moveTo>
                      <a:pt x="3346" y="0"/>
                    </a:moveTo>
                    <a:cubicBezTo>
                      <a:pt x="3101" y="0"/>
                      <a:pt x="2853" y="22"/>
                      <a:pt x="2632" y="22"/>
                    </a:cubicBezTo>
                    <a:cubicBezTo>
                      <a:pt x="2562" y="21"/>
                      <a:pt x="2492" y="20"/>
                      <a:pt x="2423" y="20"/>
                    </a:cubicBezTo>
                    <a:cubicBezTo>
                      <a:pt x="1744" y="20"/>
                      <a:pt x="1076" y="76"/>
                      <a:pt x="417" y="260"/>
                    </a:cubicBezTo>
                    <a:cubicBezTo>
                      <a:pt x="179" y="319"/>
                      <a:pt x="227" y="653"/>
                      <a:pt x="441" y="688"/>
                    </a:cubicBezTo>
                    <a:cubicBezTo>
                      <a:pt x="286" y="3260"/>
                      <a:pt x="263" y="5832"/>
                      <a:pt x="251" y="8416"/>
                    </a:cubicBezTo>
                    <a:cubicBezTo>
                      <a:pt x="251" y="10844"/>
                      <a:pt x="1" y="13488"/>
                      <a:pt x="429" y="15881"/>
                    </a:cubicBezTo>
                    <a:cubicBezTo>
                      <a:pt x="441" y="15917"/>
                      <a:pt x="465" y="15928"/>
                      <a:pt x="477" y="15952"/>
                    </a:cubicBezTo>
                    <a:cubicBezTo>
                      <a:pt x="429" y="16083"/>
                      <a:pt x="453" y="16238"/>
                      <a:pt x="620" y="16309"/>
                    </a:cubicBezTo>
                    <a:cubicBezTo>
                      <a:pt x="1121" y="16535"/>
                      <a:pt x="1727" y="16596"/>
                      <a:pt x="2339" y="16596"/>
                    </a:cubicBezTo>
                    <a:cubicBezTo>
                      <a:pt x="2889" y="16596"/>
                      <a:pt x="3444" y="16546"/>
                      <a:pt x="3930" y="16524"/>
                    </a:cubicBezTo>
                    <a:cubicBezTo>
                      <a:pt x="4096" y="16512"/>
                      <a:pt x="4203" y="16428"/>
                      <a:pt x="4251" y="16321"/>
                    </a:cubicBezTo>
                    <a:cubicBezTo>
                      <a:pt x="4310" y="16348"/>
                      <a:pt x="4375" y="16361"/>
                      <a:pt x="4440" y="16361"/>
                    </a:cubicBezTo>
                    <a:cubicBezTo>
                      <a:pt x="4634" y="16361"/>
                      <a:pt x="4823" y="16239"/>
                      <a:pt x="4823" y="15988"/>
                    </a:cubicBezTo>
                    <a:cubicBezTo>
                      <a:pt x="4894" y="10809"/>
                      <a:pt x="5073" y="5475"/>
                      <a:pt x="4811" y="307"/>
                    </a:cubicBezTo>
                    <a:cubicBezTo>
                      <a:pt x="4804" y="178"/>
                      <a:pt x="4680" y="95"/>
                      <a:pt x="4566" y="95"/>
                    </a:cubicBezTo>
                    <a:cubicBezTo>
                      <a:pt x="4481" y="95"/>
                      <a:pt x="4402" y="141"/>
                      <a:pt x="4382" y="248"/>
                    </a:cubicBezTo>
                    <a:cubicBezTo>
                      <a:pt x="4382" y="272"/>
                      <a:pt x="4382" y="307"/>
                      <a:pt x="4370" y="331"/>
                    </a:cubicBezTo>
                    <a:cubicBezTo>
                      <a:pt x="4115" y="54"/>
                      <a:pt x="3734" y="0"/>
                      <a:pt x="334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5975722" y="1686860"/>
                <a:ext cx="110682" cy="298266"/>
              </a:xfrm>
              <a:custGeom>
                <a:avLst/>
                <a:gdLst/>
                <a:ahLst/>
                <a:cxnLst/>
                <a:rect l="l" t="t" r="r" b="b"/>
                <a:pathLst>
                  <a:path w="5069" h="13660" extrusionOk="0">
                    <a:moveTo>
                      <a:pt x="4049" y="869"/>
                    </a:moveTo>
                    <a:cubicBezTo>
                      <a:pt x="3680" y="4798"/>
                      <a:pt x="4204" y="8810"/>
                      <a:pt x="4299" y="12751"/>
                    </a:cubicBezTo>
                    <a:cubicBezTo>
                      <a:pt x="4178" y="12748"/>
                      <a:pt x="4058" y="12747"/>
                      <a:pt x="3937" y="12747"/>
                    </a:cubicBezTo>
                    <a:cubicBezTo>
                      <a:pt x="3429" y="12747"/>
                      <a:pt x="2921" y="12767"/>
                      <a:pt x="2415" y="12767"/>
                    </a:cubicBezTo>
                    <a:cubicBezTo>
                      <a:pt x="2034" y="12767"/>
                      <a:pt x="1653" y="12756"/>
                      <a:pt x="1275" y="12715"/>
                    </a:cubicBezTo>
                    <a:cubicBezTo>
                      <a:pt x="1477" y="11025"/>
                      <a:pt x="1251" y="9274"/>
                      <a:pt x="1180" y="7572"/>
                    </a:cubicBezTo>
                    <a:cubicBezTo>
                      <a:pt x="1096" y="5393"/>
                      <a:pt x="1168" y="3214"/>
                      <a:pt x="977" y="1035"/>
                    </a:cubicBezTo>
                    <a:cubicBezTo>
                      <a:pt x="1442" y="1035"/>
                      <a:pt x="1906" y="988"/>
                      <a:pt x="2358" y="964"/>
                    </a:cubicBezTo>
                    <a:cubicBezTo>
                      <a:pt x="2906" y="940"/>
                      <a:pt x="3501" y="964"/>
                      <a:pt x="4049" y="869"/>
                    </a:cubicBezTo>
                    <a:close/>
                    <a:moveTo>
                      <a:pt x="4366" y="1"/>
                    </a:moveTo>
                    <a:cubicBezTo>
                      <a:pt x="4248" y="1"/>
                      <a:pt x="4127" y="81"/>
                      <a:pt x="4109" y="238"/>
                    </a:cubicBezTo>
                    <a:cubicBezTo>
                      <a:pt x="4109" y="250"/>
                      <a:pt x="4109" y="261"/>
                      <a:pt x="4109" y="273"/>
                    </a:cubicBezTo>
                    <a:cubicBezTo>
                      <a:pt x="3764" y="207"/>
                      <a:pt x="3387" y="191"/>
                      <a:pt x="3021" y="191"/>
                    </a:cubicBezTo>
                    <a:cubicBezTo>
                      <a:pt x="2793" y="191"/>
                      <a:pt x="2569" y="197"/>
                      <a:pt x="2358" y="202"/>
                    </a:cubicBezTo>
                    <a:cubicBezTo>
                      <a:pt x="1870" y="214"/>
                      <a:pt x="1358" y="226"/>
                      <a:pt x="870" y="309"/>
                    </a:cubicBezTo>
                    <a:cubicBezTo>
                      <a:pt x="835" y="255"/>
                      <a:pt x="778" y="227"/>
                      <a:pt x="720" y="227"/>
                    </a:cubicBezTo>
                    <a:cubicBezTo>
                      <a:pt x="639" y="227"/>
                      <a:pt x="558" y="281"/>
                      <a:pt x="537" y="392"/>
                    </a:cubicBezTo>
                    <a:cubicBezTo>
                      <a:pt x="465" y="416"/>
                      <a:pt x="394" y="428"/>
                      <a:pt x="322" y="452"/>
                    </a:cubicBezTo>
                    <a:cubicBezTo>
                      <a:pt x="1" y="559"/>
                      <a:pt x="72" y="988"/>
                      <a:pt x="394" y="1023"/>
                    </a:cubicBezTo>
                    <a:lnTo>
                      <a:pt x="489" y="1023"/>
                    </a:lnTo>
                    <a:cubicBezTo>
                      <a:pt x="322" y="2905"/>
                      <a:pt x="370" y="4786"/>
                      <a:pt x="382" y="6667"/>
                    </a:cubicBezTo>
                    <a:cubicBezTo>
                      <a:pt x="406" y="8632"/>
                      <a:pt x="275" y="10739"/>
                      <a:pt x="775" y="12656"/>
                    </a:cubicBezTo>
                    <a:cubicBezTo>
                      <a:pt x="770" y="12656"/>
                      <a:pt x="766" y="12655"/>
                      <a:pt x="761" y="12655"/>
                    </a:cubicBezTo>
                    <a:cubicBezTo>
                      <a:pt x="527" y="12655"/>
                      <a:pt x="268" y="12957"/>
                      <a:pt x="525" y="13144"/>
                    </a:cubicBezTo>
                    <a:cubicBezTo>
                      <a:pt x="1036" y="13545"/>
                      <a:pt x="1618" y="13660"/>
                      <a:pt x="2223" y="13660"/>
                    </a:cubicBezTo>
                    <a:cubicBezTo>
                      <a:pt x="2929" y="13660"/>
                      <a:pt x="3666" y="13504"/>
                      <a:pt x="4359" y="13465"/>
                    </a:cubicBezTo>
                    <a:lnTo>
                      <a:pt x="4371" y="13465"/>
                    </a:lnTo>
                    <a:cubicBezTo>
                      <a:pt x="4438" y="13577"/>
                      <a:pt x="4568" y="13633"/>
                      <a:pt x="4696" y="13633"/>
                    </a:cubicBezTo>
                    <a:cubicBezTo>
                      <a:pt x="4883" y="13633"/>
                      <a:pt x="5068" y="13515"/>
                      <a:pt x="5061" y="13275"/>
                    </a:cubicBezTo>
                    <a:cubicBezTo>
                      <a:pt x="5049" y="8941"/>
                      <a:pt x="4882" y="4560"/>
                      <a:pt x="4609" y="238"/>
                    </a:cubicBezTo>
                    <a:cubicBezTo>
                      <a:pt x="4597" y="78"/>
                      <a:pt x="4483" y="1"/>
                      <a:pt x="436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6110663" y="1467918"/>
                <a:ext cx="116643" cy="523953"/>
              </a:xfrm>
              <a:custGeom>
                <a:avLst/>
                <a:gdLst/>
                <a:ahLst/>
                <a:cxnLst/>
                <a:rect l="l" t="t" r="r" b="b"/>
                <a:pathLst>
                  <a:path w="5342" h="23996" extrusionOk="0">
                    <a:moveTo>
                      <a:pt x="3939" y="1094"/>
                    </a:moveTo>
                    <a:cubicBezTo>
                      <a:pt x="4135" y="1094"/>
                      <a:pt x="4330" y="1106"/>
                      <a:pt x="4525" y="1133"/>
                    </a:cubicBezTo>
                    <a:cubicBezTo>
                      <a:pt x="3870" y="4442"/>
                      <a:pt x="4156" y="8062"/>
                      <a:pt x="4251" y="11384"/>
                    </a:cubicBezTo>
                    <a:cubicBezTo>
                      <a:pt x="4358" y="15277"/>
                      <a:pt x="4679" y="19170"/>
                      <a:pt x="4572" y="23076"/>
                    </a:cubicBezTo>
                    <a:cubicBezTo>
                      <a:pt x="4525" y="23064"/>
                      <a:pt x="4489" y="23052"/>
                      <a:pt x="4441" y="23040"/>
                    </a:cubicBezTo>
                    <a:cubicBezTo>
                      <a:pt x="3846" y="23028"/>
                      <a:pt x="3239" y="23016"/>
                      <a:pt x="2632" y="23016"/>
                    </a:cubicBezTo>
                    <a:cubicBezTo>
                      <a:pt x="2346" y="23016"/>
                      <a:pt x="2051" y="23003"/>
                      <a:pt x="1756" y="23003"/>
                    </a:cubicBezTo>
                    <a:cubicBezTo>
                      <a:pt x="1559" y="23003"/>
                      <a:pt x="1362" y="23009"/>
                      <a:pt x="1167" y="23028"/>
                    </a:cubicBezTo>
                    <a:cubicBezTo>
                      <a:pt x="1179" y="23016"/>
                      <a:pt x="1179" y="22992"/>
                      <a:pt x="1179" y="22969"/>
                    </a:cubicBezTo>
                    <a:cubicBezTo>
                      <a:pt x="1119" y="19123"/>
                      <a:pt x="1072" y="15277"/>
                      <a:pt x="1024" y="11431"/>
                    </a:cubicBezTo>
                    <a:cubicBezTo>
                      <a:pt x="988" y="8098"/>
                      <a:pt x="1310" y="4633"/>
                      <a:pt x="905" y="1311"/>
                    </a:cubicBezTo>
                    <a:lnTo>
                      <a:pt x="905" y="1311"/>
                    </a:lnTo>
                    <a:cubicBezTo>
                      <a:pt x="1024" y="1321"/>
                      <a:pt x="1142" y="1325"/>
                      <a:pt x="1261" y="1325"/>
                    </a:cubicBezTo>
                    <a:cubicBezTo>
                      <a:pt x="2146" y="1325"/>
                      <a:pt x="3046" y="1094"/>
                      <a:pt x="3939" y="1094"/>
                    </a:cubicBezTo>
                    <a:close/>
                    <a:moveTo>
                      <a:pt x="4933" y="1"/>
                    </a:moveTo>
                    <a:cubicBezTo>
                      <a:pt x="4854" y="1"/>
                      <a:pt x="4777" y="45"/>
                      <a:pt x="4751" y="144"/>
                    </a:cubicBezTo>
                    <a:cubicBezTo>
                      <a:pt x="4751" y="168"/>
                      <a:pt x="4739" y="192"/>
                      <a:pt x="4727" y="228"/>
                    </a:cubicBezTo>
                    <a:cubicBezTo>
                      <a:pt x="4666" y="228"/>
                      <a:pt x="4604" y="228"/>
                      <a:pt x="4542" y="228"/>
                    </a:cubicBezTo>
                    <a:cubicBezTo>
                      <a:pt x="3329" y="228"/>
                      <a:pt x="1894" y="238"/>
                      <a:pt x="738" y="680"/>
                    </a:cubicBezTo>
                    <a:cubicBezTo>
                      <a:pt x="708" y="667"/>
                      <a:pt x="676" y="660"/>
                      <a:pt x="643" y="660"/>
                    </a:cubicBezTo>
                    <a:cubicBezTo>
                      <a:pt x="560" y="660"/>
                      <a:pt x="478" y="705"/>
                      <a:pt x="453" y="799"/>
                    </a:cubicBezTo>
                    <a:cubicBezTo>
                      <a:pt x="429" y="811"/>
                      <a:pt x="405" y="811"/>
                      <a:pt x="369" y="823"/>
                    </a:cubicBezTo>
                    <a:cubicBezTo>
                      <a:pt x="215" y="906"/>
                      <a:pt x="238" y="1168"/>
                      <a:pt x="405" y="1228"/>
                    </a:cubicBezTo>
                    <a:cubicBezTo>
                      <a:pt x="0" y="4562"/>
                      <a:pt x="369" y="8086"/>
                      <a:pt x="429" y="11431"/>
                    </a:cubicBezTo>
                    <a:cubicBezTo>
                      <a:pt x="500" y="15277"/>
                      <a:pt x="500" y="19123"/>
                      <a:pt x="453" y="22969"/>
                    </a:cubicBezTo>
                    <a:cubicBezTo>
                      <a:pt x="453" y="23088"/>
                      <a:pt x="488" y="23171"/>
                      <a:pt x="560" y="23231"/>
                    </a:cubicBezTo>
                    <a:cubicBezTo>
                      <a:pt x="405" y="23409"/>
                      <a:pt x="453" y="23731"/>
                      <a:pt x="727" y="23802"/>
                    </a:cubicBezTo>
                    <a:cubicBezTo>
                      <a:pt x="1051" y="23898"/>
                      <a:pt x="1393" y="23916"/>
                      <a:pt x="1737" y="23916"/>
                    </a:cubicBezTo>
                    <a:cubicBezTo>
                      <a:pt x="1949" y="23916"/>
                      <a:pt x="2161" y="23909"/>
                      <a:pt x="2370" y="23909"/>
                    </a:cubicBezTo>
                    <a:cubicBezTo>
                      <a:pt x="3060" y="23909"/>
                      <a:pt x="3751" y="23897"/>
                      <a:pt x="4441" y="23885"/>
                    </a:cubicBezTo>
                    <a:cubicBezTo>
                      <a:pt x="4513" y="23885"/>
                      <a:pt x="4572" y="23862"/>
                      <a:pt x="4620" y="23838"/>
                    </a:cubicBezTo>
                    <a:cubicBezTo>
                      <a:pt x="4696" y="23942"/>
                      <a:pt x="4827" y="23995"/>
                      <a:pt x="4956" y="23995"/>
                    </a:cubicBezTo>
                    <a:cubicBezTo>
                      <a:pt x="5150" y="23995"/>
                      <a:pt x="5341" y="23874"/>
                      <a:pt x="5334" y="23623"/>
                    </a:cubicBezTo>
                    <a:cubicBezTo>
                      <a:pt x="5156" y="19861"/>
                      <a:pt x="5108" y="16087"/>
                      <a:pt x="5013" y="12324"/>
                    </a:cubicBezTo>
                    <a:cubicBezTo>
                      <a:pt x="4918" y="8538"/>
                      <a:pt x="5322" y="4693"/>
                      <a:pt x="5168" y="906"/>
                    </a:cubicBezTo>
                    <a:cubicBezTo>
                      <a:pt x="5251" y="752"/>
                      <a:pt x="5239" y="549"/>
                      <a:pt x="5144" y="406"/>
                    </a:cubicBezTo>
                    <a:cubicBezTo>
                      <a:pt x="5144" y="335"/>
                      <a:pt x="5144" y="263"/>
                      <a:pt x="5144" y="192"/>
                    </a:cubicBezTo>
                    <a:cubicBezTo>
                      <a:pt x="5137" y="72"/>
                      <a:pt x="5033" y="1"/>
                      <a:pt x="493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5656906" y="2021421"/>
                <a:ext cx="617297" cy="30372"/>
              </a:xfrm>
              <a:custGeom>
                <a:avLst/>
                <a:gdLst/>
                <a:ahLst/>
                <a:cxnLst/>
                <a:rect l="l" t="t" r="r" b="b"/>
                <a:pathLst>
                  <a:path w="28271" h="1391" extrusionOk="0">
                    <a:moveTo>
                      <a:pt x="27676" y="0"/>
                    </a:moveTo>
                    <a:cubicBezTo>
                      <a:pt x="27668" y="0"/>
                      <a:pt x="27660" y="0"/>
                      <a:pt x="27651" y="1"/>
                    </a:cubicBezTo>
                    <a:cubicBezTo>
                      <a:pt x="22014" y="178"/>
                      <a:pt x="16422" y="410"/>
                      <a:pt x="10820" y="410"/>
                    </a:cubicBezTo>
                    <a:cubicBezTo>
                      <a:pt x="7394" y="410"/>
                      <a:pt x="3964" y="324"/>
                      <a:pt x="517" y="84"/>
                    </a:cubicBezTo>
                    <a:cubicBezTo>
                      <a:pt x="509" y="84"/>
                      <a:pt x="501" y="83"/>
                      <a:pt x="494" y="83"/>
                    </a:cubicBezTo>
                    <a:cubicBezTo>
                      <a:pt x="96" y="83"/>
                      <a:pt x="1" y="692"/>
                      <a:pt x="422" y="751"/>
                    </a:cubicBezTo>
                    <a:cubicBezTo>
                      <a:pt x="3691" y="1234"/>
                      <a:pt x="7004" y="1391"/>
                      <a:pt x="10333" y="1391"/>
                    </a:cubicBezTo>
                    <a:cubicBezTo>
                      <a:pt x="16110" y="1391"/>
                      <a:pt x="21933" y="918"/>
                      <a:pt x="27651" y="858"/>
                    </a:cubicBezTo>
                    <a:cubicBezTo>
                      <a:pt x="28262" y="846"/>
                      <a:pt x="28270" y="0"/>
                      <a:pt x="2767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6" name="Google Shape;2496;p44"/>
            <p:cNvSpPr txBox="1"/>
            <p:nvPr/>
          </p:nvSpPr>
          <p:spPr>
            <a:xfrm>
              <a:off x="5295767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97" name="Google Shape;2497;p44"/>
            <p:cNvSpPr txBox="1"/>
            <p:nvPr/>
          </p:nvSpPr>
          <p:spPr>
            <a:xfrm>
              <a:off x="5295767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45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45"/>
          <p:cNvSpPr txBox="1">
            <a:spLocks noGrp="1"/>
          </p:cNvSpPr>
          <p:nvPr>
            <p:ph type="body" idx="4294967295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p45"/>
          <p:cNvSpPr txBox="1">
            <a:spLocks noGrp="1"/>
          </p:cNvSpPr>
          <p:nvPr>
            <p:ph type="body" idx="4294967295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46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46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12" name="Google Shape;2512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513" name="Google Shape;2513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14" name="Google Shape;2514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15" name="Google Shape;2515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17" name="Google Shape;2517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8" name="Google Shape;2518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19" name="Google Shape;2519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20" name="Google Shape;2520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2" name="Google Shape;2522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23" name="Google Shape;2523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27" name="Google Shape;2527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28" name="Google Shape;2528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29" name="Google Shape;2529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1" name="Google Shape;2531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32" name="Google Shape;2532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36" name="Google Shape;2536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37" name="Google Shape;2537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38" name="Google Shape;2538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0" name="Google Shape;2540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41" name="Google Shape;2541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3" name="Google Shape;2543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44" name="Google Shape;2544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45" name="Google Shape;2545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7" name="Google Shape;2547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48" name="Google Shape;2548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6775004" y="2374004"/>
            <a:ext cx="1658098" cy="801159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5260764" y="2374004"/>
            <a:ext cx="1658098" cy="801159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3742829" y="2374004"/>
            <a:ext cx="1658098" cy="801159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2228558" y="2374004"/>
            <a:ext cx="1658129" cy="801159"/>
          </a:xfrm>
          <a:custGeom>
            <a:avLst/>
            <a:gdLst/>
            <a:ahLst/>
            <a:cxnLst/>
            <a:rect l="l" t="t" r="r" b="b"/>
            <a:pathLst>
              <a:path w="53389" h="25796" extrusionOk="0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10250" y="2374004"/>
            <a:ext cx="1658502" cy="801159"/>
          </a:xfrm>
          <a:custGeom>
            <a:avLst/>
            <a:gdLst/>
            <a:ahLst/>
            <a:cxnLst/>
            <a:rect l="l" t="t" r="r" b="b"/>
            <a:pathLst>
              <a:path w="53401" h="25796" extrusionOk="0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8"/>
          <p:cNvGrpSpPr/>
          <p:nvPr/>
        </p:nvGrpSpPr>
        <p:grpSpPr>
          <a:xfrm>
            <a:off x="1611888" y="1448167"/>
            <a:ext cx="1263576" cy="2677071"/>
            <a:chOff x="1611888" y="1448167"/>
            <a:chExt cx="1263576" cy="2677071"/>
          </a:xfrm>
        </p:grpSpPr>
        <p:sp>
          <p:nvSpPr>
            <p:cNvPr id="300" name="Google Shape;300;p18"/>
            <p:cNvSpPr/>
            <p:nvPr/>
          </p:nvSpPr>
          <p:spPr>
            <a:xfrm>
              <a:off x="1771186" y="3409282"/>
              <a:ext cx="944598" cy="288475"/>
            </a:xfrm>
            <a:custGeom>
              <a:avLst/>
              <a:gdLst/>
              <a:ahLst/>
              <a:cxnLst/>
              <a:rect l="l" t="t" r="r" b="b"/>
              <a:pathLst>
                <a:path w="29791" h="9098" extrusionOk="0">
                  <a:moveTo>
                    <a:pt x="4549" y="1"/>
                  </a:moveTo>
                  <a:cubicBezTo>
                    <a:pt x="2037" y="1"/>
                    <a:pt x="1" y="2037"/>
                    <a:pt x="1" y="4549"/>
                  </a:cubicBezTo>
                  <a:cubicBezTo>
                    <a:pt x="1" y="7061"/>
                    <a:pt x="2037" y="9097"/>
                    <a:pt x="4549" y="9097"/>
                  </a:cubicBezTo>
                  <a:lnTo>
                    <a:pt x="25242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098120" y="2965400"/>
              <a:ext cx="291107" cy="291487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165340" y="3032968"/>
              <a:ext cx="156318" cy="156350"/>
            </a:xfrm>
            <a:custGeom>
              <a:avLst/>
              <a:gdLst/>
              <a:ahLst/>
              <a:cxnLst/>
              <a:rect l="l" t="t" r="r" b="b"/>
              <a:pathLst>
                <a:path w="4930" h="4931" extrusionOk="0">
                  <a:moveTo>
                    <a:pt x="2465" y="1"/>
                  </a:moveTo>
                  <a:cubicBezTo>
                    <a:pt x="1107" y="1"/>
                    <a:pt x="0" y="1108"/>
                    <a:pt x="0" y="2466"/>
                  </a:cubicBezTo>
                  <a:cubicBezTo>
                    <a:pt x="0" y="3823"/>
                    <a:pt x="1107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611888" y="1448167"/>
              <a:ext cx="1263576" cy="1263956"/>
            </a:xfrm>
            <a:custGeom>
              <a:avLst/>
              <a:gdLst/>
              <a:ahLst/>
              <a:cxnLst/>
              <a:rect l="l" t="t" r="r" b="b"/>
              <a:pathLst>
                <a:path w="39851" h="39863" extrusionOk="0">
                  <a:moveTo>
                    <a:pt x="19920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699464" y="1535743"/>
              <a:ext cx="1088423" cy="1088804"/>
            </a:xfrm>
            <a:custGeom>
              <a:avLst/>
              <a:gdLst/>
              <a:ahLst/>
              <a:cxnLst/>
              <a:rect l="l" t="t" r="r" b="b"/>
              <a:pathLst>
                <a:path w="34327" h="34339" extrusionOk="0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is the closest planet to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05" name="Google Shape;305;p18"/>
            <p:cNvGrpSpPr/>
            <p:nvPr/>
          </p:nvGrpSpPr>
          <p:grpSpPr>
            <a:xfrm>
              <a:off x="2099463" y="3848938"/>
              <a:ext cx="288450" cy="276300"/>
              <a:chOff x="1865700" y="-3977800"/>
              <a:chExt cx="288450" cy="276300"/>
            </a:xfrm>
          </p:grpSpPr>
          <p:sp>
            <p:nvSpPr>
              <p:cNvPr id="306" name="Google Shape;306;p18"/>
              <p:cNvSpPr/>
              <p:nvPr/>
            </p:nvSpPr>
            <p:spPr>
              <a:xfrm>
                <a:off x="1865700" y="-3977800"/>
                <a:ext cx="288450" cy="276300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1052" extrusionOk="0">
                    <a:moveTo>
                      <a:pt x="3084" y="5123"/>
                    </a:moveTo>
                    <a:lnTo>
                      <a:pt x="3084" y="5123"/>
                    </a:lnTo>
                    <a:cubicBezTo>
                      <a:pt x="2846" y="5420"/>
                      <a:pt x="2655" y="5658"/>
                      <a:pt x="2536" y="5813"/>
                    </a:cubicBezTo>
                    <a:cubicBezTo>
                      <a:pt x="2493" y="5809"/>
                      <a:pt x="2449" y="5807"/>
                      <a:pt x="2405" y="5807"/>
                    </a:cubicBezTo>
                    <a:cubicBezTo>
                      <a:pt x="1840" y="5807"/>
                      <a:pt x="1212" y="6139"/>
                      <a:pt x="870" y="6349"/>
                    </a:cubicBezTo>
                    <a:lnTo>
                      <a:pt x="870" y="6337"/>
                    </a:lnTo>
                    <a:cubicBezTo>
                      <a:pt x="1393" y="5861"/>
                      <a:pt x="2322" y="5170"/>
                      <a:pt x="3084" y="5123"/>
                    </a:cubicBezTo>
                    <a:close/>
                    <a:moveTo>
                      <a:pt x="10073" y="681"/>
                    </a:moveTo>
                    <a:cubicBezTo>
                      <a:pt x="10200" y="681"/>
                      <a:pt x="10308" y="687"/>
                      <a:pt x="10395" y="693"/>
                    </a:cubicBezTo>
                    <a:cubicBezTo>
                      <a:pt x="10454" y="1313"/>
                      <a:pt x="10430" y="3003"/>
                      <a:pt x="8847" y="4587"/>
                    </a:cubicBezTo>
                    <a:cubicBezTo>
                      <a:pt x="7751" y="5682"/>
                      <a:pt x="5632" y="7397"/>
                      <a:pt x="4930" y="7956"/>
                    </a:cubicBezTo>
                    <a:lnTo>
                      <a:pt x="4656" y="7694"/>
                    </a:lnTo>
                    <a:lnTo>
                      <a:pt x="5608" y="6873"/>
                    </a:lnTo>
                    <a:cubicBezTo>
                      <a:pt x="5680" y="6813"/>
                      <a:pt x="5727" y="6718"/>
                      <a:pt x="5727" y="6623"/>
                    </a:cubicBezTo>
                    <a:cubicBezTo>
                      <a:pt x="5739" y="6528"/>
                      <a:pt x="5703" y="6432"/>
                      <a:pt x="5632" y="6373"/>
                    </a:cubicBezTo>
                    <a:lnTo>
                      <a:pt x="4727" y="5456"/>
                    </a:lnTo>
                    <a:cubicBezTo>
                      <a:pt x="4656" y="5396"/>
                      <a:pt x="4572" y="5361"/>
                      <a:pt x="4465" y="5361"/>
                    </a:cubicBezTo>
                    <a:cubicBezTo>
                      <a:pt x="4370" y="5361"/>
                      <a:pt x="4287" y="5408"/>
                      <a:pt x="4227" y="5480"/>
                    </a:cubicBezTo>
                    <a:lnTo>
                      <a:pt x="3394" y="6432"/>
                    </a:lnTo>
                    <a:lnTo>
                      <a:pt x="3132" y="6158"/>
                    </a:lnTo>
                    <a:cubicBezTo>
                      <a:pt x="3691" y="5456"/>
                      <a:pt x="5418" y="3337"/>
                      <a:pt x="6513" y="2241"/>
                    </a:cubicBezTo>
                    <a:cubicBezTo>
                      <a:pt x="7871" y="883"/>
                      <a:pt x="9308" y="681"/>
                      <a:pt x="10073" y="681"/>
                    </a:cubicBezTo>
                    <a:close/>
                    <a:moveTo>
                      <a:pt x="4501" y="6206"/>
                    </a:moveTo>
                    <a:lnTo>
                      <a:pt x="4882" y="6587"/>
                    </a:lnTo>
                    <a:lnTo>
                      <a:pt x="3918" y="7432"/>
                    </a:lnTo>
                    <a:lnTo>
                      <a:pt x="3906" y="7432"/>
                    </a:lnTo>
                    <a:lnTo>
                      <a:pt x="2858" y="8337"/>
                    </a:lnTo>
                    <a:lnTo>
                      <a:pt x="2751" y="8230"/>
                    </a:lnTo>
                    <a:lnTo>
                      <a:pt x="4501" y="6206"/>
                    </a:lnTo>
                    <a:close/>
                    <a:moveTo>
                      <a:pt x="5965" y="8004"/>
                    </a:moveTo>
                    <a:lnTo>
                      <a:pt x="5965" y="8004"/>
                    </a:lnTo>
                    <a:cubicBezTo>
                      <a:pt x="5930" y="8766"/>
                      <a:pt x="5227" y="9706"/>
                      <a:pt x="4751" y="10230"/>
                    </a:cubicBezTo>
                    <a:lnTo>
                      <a:pt x="4751" y="10218"/>
                    </a:lnTo>
                    <a:cubicBezTo>
                      <a:pt x="4977" y="9849"/>
                      <a:pt x="5334" y="9147"/>
                      <a:pt x="5275" y="8552"/>
                    </a:cubicBezTo>
                    <a:cubicBezTo>
                      <a:pt x="5430" y="8433"/>
                      <a:pt x="5668" y="8242"/>
                      <a:pt x="5965" y="8004"/>
                    </a:cubicBezTo>
                    <a:close/>
                    <a:moveTo>
                      <a:pt x="10048" y="0"/>
                    </a:moveTo>
                    <a:cubicBezTo>
                      <a:pt x="9140" y="0"/>
                      <a:pt x="7527" y="251"/>
                      <a:pt x="6025" y="1753"/>
                    </a:cubicBezTo>
                    <a:cubicBezTo>
                      <a:pt x="5299" y="2479"/>
                      <a:pt x="4346" y="3599"/>
                      <a:pt x="3596" y="4503"/>
                    </a:cubicBezTo>
                    <a:cubicBezTo>
                      <a:pt x="3447" y="4463"/>
                      <a:pt x="3294" y="4444"/>
                      <a:pt x="3140" y="4444"/>
                    </a:cubicBezTo>
                    <a:cubicBezTo>
                      <a:pt x="1774" y="4444"/>
                      <a:pt x="313" y="5906"/>
                      <a:pt x="131" y="6099"/>
                    </a:cubicBezTo>
                    <a:cubicBezTo>
                      <a:pt x="0" y="6230"/>
                      <a:pt x="0" y="6444"/>
                      <a:pt x="131" y="6575"/>
                    </a:cubicBezTo>
                    <a:lnTo>
                      <a:pt x="584" y="7028"/>
                    </a:lnTo>
                    <a:cubicBezTo>
                      <a:pt x="655" y="7099"/>
                      <a:pt x="739" y="7123"/>
                      <a:pt x="822" y="7123"/>
                    </a:cubicBezTo>
                    <a:cubicBezTo>
                      <a:pt x="893" y="7123"/>
                      <a:pt x="965" y="7111"/>
                      <a:pt x="1024" y="7063"/>
                    </a:cubicBezTo>
                    <a:cubicBezTo>
                      <a:pt x="1317" y="6857"/>
                      <a:pt x="1966" y="6493"/>
                      <a:pt x="2385" y="6493"/>
                    </a:cubicBezTo>
                    <a:cubicBezTo>
                      <a:pt x="2426" y="6493"/>
                      <a:pt x="2465" y="6496"/>
                      <a:pt x="2501" y="6504"/>
                    </a:cubicBezTo>
                    <a:lnTo>
                      <a:pt x="2953" y="6956"/>
                    </a:lnTo>
                    <a:lnTo>
                      <a:pt x="2024" y="8028"/>
                    </a:lnTo>
                    <a:cubicBezTo>
                      <a:pt x="1917" y="8159"/>
                      <a:pt x="1917" y="8361"/>
                      <a:pt x="2048" y="8492"/>
                    </a:cubicBezTo>
                    <a:lnTo>
                      <a:pt x="2608" y="9052"/>
                    </a:lnTo>
                    <a:cubicBezTo>
                      <a:pt x="2667" y="9111"/>
                      <a:pt x="2763" y="9147"/>
                      <a:pt x="2846" y="9147"/>
                    </a:cubicBezTo>
                    <a:cubicBezTo>
                      <a:pt x="2929" y="9147"/>
                      <a:pt x="3001" y="9123"/>
                      <a:pt x="3072" y="9064"/>
                    </a:cubicBezTo>
                    <a:lnTo>
                      <a:pt x="4132" y="8147"/>
                    </a:lnTo>
                    <a:lnTo>
                      <a:pt x="4584" y="8587"/>
                    </a:lnTo>
                    <a:cubicBezTo>
                      <a:pt x="4668" y="8956"/>
                      <a:pt x="4322" y="9659"/>
                      <a:pt x="4025" y="10064"/>
                    </a:cubicBezTo>
                    <a:cubicBezTo>
                      <a:pt x="3929" y="10207"/>
                      <a:pt x="3941" y="10385"/>
                      <a:pt x="4060" y="10504"/>
                    </a:cubicBezTo>
                    <a:lnTo>
                      <a:pt x="4513" y="10957"/>
                    </a:lnTo>
                    <a:cubicBezTo>
                      <a:pt x="4584" y="11028"/>
                      <a:pt x="4668" y="11052"/>
                      <a:pt x="4751" y="11052"/>
                    </a:cubicBezTo>
                    <a:cubicBezTo>
                      <a:pt x="4846" y="11052"/>
                      <a:pt x="4930" y="11028"/>
                      <a:pt x="4989" y="10957"/>
                    </a:cubicBezTo>
                    <a:cubicBezTo>
                      <a:pt x="5203" y="10754"/>
                      <a:pt x="6989" y="8968"/>
                      <a:pt x="6596" y="7492"/>
                    </a:cubicBezTo>
                    <a:cubicBezTo>
                      <a:pt x="7501" y="6742"/>
                      <a:pt x="8621" y="5789"/>
                      <a:pt x="9335" y="5063"/>
                    </a:cubicBezTo>
                    <a:cubicBezTo>
                      <a:pt x="11538" y="2860"/>
                      <a:pt x="11061" y="432"/>
                      <a:pt x="11037" y="324"/>
                    </a:cubicBezTo>
                    <a:cubicBezTo>
                      <a:pt x="11002" y="193"/>
                      <a:pt x="10907" y="86"/>
                      <a:pt x="10776" y="62"/>
                    </a:cubicBezTo>
                    <a:cubicBezTo>
                      <a:pt x="10741" y="55"/>
                      <a:pt x="10471" y="0"/>
                      <a:pt x="1004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2031800" y="-3938075"/>
                <a:ext cx="74725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724" extrusionOk="0">
                    <a:moveTo>
                      <a:pt x="1500" y="688"/>
                    </a:moveTo>
                    <a:cubicBezTo>
                      <a:pt x="1667" y="688"/>
                      <a:pt x="1846" y="759"/>
                      <a:pt x="1977" y="890"/>
                    </a:cubicBezTo>
                    <a:cubicBezTo>
                      <a:pt x="2238" y="1152"/>
                      <a:pt x="2238" y="1581"/>
                      <a:pt x="1977" y="1843"/>
                    </a:cubicBezTo>
                    <a:cubicBezTo>
                      <a:pt x="1846" y="1974"/>
                      <a:pt x="1673" y="2039"/>
                      <a:pt x="1500" y="2039"/>
                    </a:cubicBezTo>
                    <a:cubicBezTo>
                      <a:pt x="1328" y="2039"/>
                      <a:pt x="1155" y="1974"/>
                      <a:pt x="1024" y="1843"/>
                    </a:cubicBezTo>
                    <a:cubicBezTo>
                      <a:pt x="750" y="1581"/>
                      <a:pt x="750" y="1152"/>
                      <a:pt x="1024" y="890"/>
                    </a:cubicBezTo>
                    <a:cubicBezTo>
                      <a:pt x="1155" y="759"/>
                      <a:pt x="1322" y="688"/>
                      <a:pt x="1500" y="688"/>
                    </a:cubicBezTo>
                    <a:close/>
                    <a:moveTo>
                      <a:pt x="1494" y="0"/>
                    </a:moveTo>
                    <a:cubicBezTo>
                      <a:pt x="1146" y="0"/>
                      <a:pt x="798" y="134"/>
                      <a:pt x="536" y="402"/>
                    </a:cubicBezTo>
                    <a:cubicBezTo>
                      <a:pt x="0" y="926"/>
                      <a:pt x="0" y="1795"/>
                      <a:pt x="536" y="2319"/>
                    </a:cubicBezTo>
                    <a:cubicBezTo>
                      <a:pt x="798" y="2593"/>
                      <a:pt x="1143" y="2724"/>
                      <a:pt x="1500" y="2724"/>
                    </a:cubicBezTo>
                    <a:cubicBezTo>
                      <a:pt x="1846" y="2724"/>
                      <a:pt x="2191" y="2593"/>
                      <a:pt x="2453" y="2319"/>
                    </a:cubicBezTo>
                    <a:cubicBezTo>
                      <a:pt x="2989" y="1795"/>
                      <a:pt x="2989" y="926"/>
                      <a:pt x="2453" y="402"/>
                    </a:cubicBezTo>
                    <a:cubicBezTo>
                      <a:pt x="2191" y="134"/>
                      <a:pt x="1843" y="0"/>
                      <a:pt x="1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18"/>
          <p:cNvGrpSpPr/>
          <p:nvPr/>
        </p:nvGrpSpPr>
        <p:grpSpPr>
          <a:xfrm>
            <a:off x="3161964" y="1383350"/>
            <a:ext cx="1263576" cy="2717654"/>
            <a:chOff x="3161964" y="1383350"/>
            <a:chExt cx="1263576" cy="2717654"/>
          </a:xfrm>
        </p:grpSpPr>
        <p:sp>
          <p:nvSpPr>
            <p:cNvPr id="309" name="Google Shape;309;p18"/>
            <p:cNvSpPr/>
            <p:nvPr/>
          </p:nvSpPr>
          <p:spPr>
            <a:xfrm>
              <a:off x="3321262" y="1851425"/>
              <a:ext cx="944598" cy="288443"/>
            </a:xfrm>
            <a:custGeom>
              <a:avLst/>
              <a:gdLst/>
              <a:ahLst/>
              <a:cxnLst/>
              <a:rect l="l" t="t" r="r" b="b"/>
              <a:pathLst>
                <a:path w="29791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1"/>
                    <a:pt x="2037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3648196" y="2292282"/>
              <a:ext cx="291107" cy="291487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3715415" y="2359883"/>
              <a:ext cx="156318" cy="156318"/>
            </a:xfrm>
            <a:custGeom>
              <a:avLst/>
              <a:gdLst/>
              <a:ahLst/>
              <a:cxnLst/>
              <a:rect l="l" t="t" r="r" b="b"/>
              <a:pathLst>
                <a:path w="4930" h="4930" extrusionOk="0">
                  <a:moveTo>
                    <a:pt x="2465" y="0"/>
                  </a:moveTo>
                  <a:cubicBezTo>
                    <a:pt x="1107" y="0"/>
                    <a:pt x="0" y="1107"/>
                    <a:pt x="0" y="2465"/>
                  </a:cubicBezTo>
                  <a:cubicBezTo>
                    <a:pt x="0" y="3822"/>
                    <a:pt x="1107" y="4929"/>
                    <a:pt x="2465" y="4929"/>
                  </a:cubicBezTo>
                  <a:cubicBezTo>
                    <a:pt x="3822" y="4929"/>
                    <a:pt x="4929" y="3822"/>
                    <a:pt x="4929" y="2465"/>
                  </a:cubicBezTo>
                  <a:cubicBezTo>
                    <a:pt x="4929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3161964" y="2837048"/>
              <a:ext cx="1263576" cy="1263956"/>
            </a:xfrm>
            <a:custGeom>
              <a:avLst/>
              <a:gdLst/>
              <a:ahLst/>
              <a:cxnLst/>
              <a:rect l="l" t="t" r="r" b="b"/>
              <a:pathLst>
                <a:path w="39851" h="39863" extrusionOk="0">
                  <a:moveTo>
                    <a:pt x="19920" y="1"/>
                  </a:moveTo>
                  <a:cubicBezTo>
                    <a:pt x="8918" y="1"/>
                    <a:pt x="1" y="8930"/>
                    <a:pt x="1" y="19932"/>
                  </a:cubicBezTo>
                  <a:cubicBezTo>
                    <a:pt x="1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3249540" y="2924624"/>
              <a:ext cx="1088423" cy="1088804"/>
            </a:xfrm>
            <a:custGeom>
              <a:avLst/>
              <a:gdLst/>
              <a:ahLst/>
              <a:cxnLst/>
              <a:rect l="l" t="t" r="r" b="b"/>
              <a:pathLst>
                <a:path w="34327" h="34339" extrusionOk="0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Despite being red, Mars is a cold place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 rot="-5400000">
              <a:off x="3637723" y="1381575"/>
              <a:ext cx="311675" cy="315225"/>
            </a:xfrm>
            <a:custGeom>
              <a:avLst/>
              <a:gdLst/>
              <a:ahLst/>
              <a:cxnLst/>
              <a:rect l="l" t="t" r="r" b="b"/>
              <a:pathLst>
                <a:path w="12467" h="12609" extrusionOk="0">
                  <a:moveTo>
                    <a:pt x="5620" y="4477"/>
                  </a:moveTo>
                  <a:cubicBezTo>
                    <a:pt x="6240" y="4477"/>
                    <a:pt x="6752" y="4989"/>
                    <a:pt x="6752" y="5620"/>
                  </a:cubicBezTo>
                  <a:cubicBezTo>
                    <a:pt x="6752" y="5846"/>
                    <a:pt x="6692" y="6060"/>
                    <a:pt x="6573" y="6239"/>
                  </a:cubicBezTo>
                  <a:lnTo>
                    <a:pt x="5859" y="5525"/>
                  </a:lnTo>
                  <a:cubicBezTo>
                    <a:pt x="5793" y="5453"/>
                    <a:pt x="5707" y="5418"/>
                    <a:pt x="5619" y="5418"/>
                  </a:cubicBezTo>
                  <a:cubicBezTo>
                    <a:pt x="5531" y="5418"/>
                    <a:pt x="5442" y="5453"/>
                    <a:pt x="5370" y="5525"/>
                  </a:cubicBezTo>
                  <a:cubicBezTo>
                    <a:pt x="5239" y="5656"/>
                    <a:pt x="5239" y="5870"/>
                    <a:pt x="5370" y="6001"/>
                  </a:cubicBezTo>
                  <a:lnTo>
                    <a:pt x="6037" y="6680"/>
                  </a:lnTo>
                  <a:cubicBezTo>
                    <a:pt x="5906" y="6727"/>
                    <a:pt x="5763" y="6763"/>
                    <a:pt x="5620" y="6763"/>
                  </a:cubicBezTo>
                  <a:cubicBezTo>
                    <a:pt x="4989" y="6763"/>
                    <a:pt x="4477" y="6251"/>
                    <a:pt x="4477" y="5620"/>
                  </a:cubicBezTo>
                  <a:cubicBezTo>
                    <a:pt x="4477" y="4989"/>
                    <a:pt x="4989" y="4477"/>
                    <a:pt x="5620" y="4477"/>
                  </a:cubicBezTo>
                  <a:close/>
                  <a:moveTo>
                    <a:pt x="5620" y="2584"/>
                  </a:moveTo>
                  <a:cubicBezTo>
                    <a:pt x="7287" y="2584"/>
                    <a:pt x="8657" y="3941"/>
                    <a:pt x="8657" y="5620"/>
                  </a:cubicBezTo>
                  <a:cubicBezTo>
                    <a:pt x="8657" y="6370"/>
                    <a:pt x="8383" y="7061"/>
                    <a:pt x="7930" y="7584"/>
                  </a:cubicBezTo>
                  <a:lnTo>
                    <a:pt x="7061" y="6727"/>
                  </a:lnTo>
                  <a:cubicBezTo>
                    <a:pt x="7299" y="6418"/>
                    <a:pt x="7442" y="6037"/>
                    <a:pt x="7442" y="5620"/>
                  </a:cubicBezTo>
                  <a:cubicBezTo>
                    <a:pt x="7442" y="4608"/>
                    <a:pt x="6621" y="3798"/>
                    <a:pt x="5620" y="3798"/>
                  </a:cubicBezTo>
                  <a:cubicBezTo>
                    <a:pt x="4608" y="3798"/>
                    <a:pt x="3787" y="4608"/>
                    <a:pt x="3787" y="5620"/>
                  </a:cubicBezTo>
                  <a:cubicBezTo>
                    <a:pt x="3787" y="6620"/>
                    <a:pt x="4608" y="7442"/>
                    <a:pt x="5620" y="7442"/>
                  </a:cubicBezTo>
                  <a:cubicBezTo>
                    <a:pt x="5954" y="7442"/>
                    <a:pt x="6275" y="7346"/>
                    <a:pt x="6549" y="7180"/>
                  </a:cubicBezTo>
                  <a:lnTo>
                    <a:pt x="7418" y="8049"/>
                  </a:lnTo>
                  <a:cubicBezTo>
                    <a:pt x="6918" y="8430"/>
                    <a:pt x="6299" y="8656"/>
                    <a:pt x="5620" y="8656"/>
                  </a:cubicBezTo>
                  <a:cubicBezTo>
                    <a:pt x="3942" y="8656"/>
                    <a:pt x="2572" y="7299"/>
                    <a:pt x="2572" y="5620"/>
                  </a:cubicBezTo>
                  <a:cubicBezTo>
                    <a:pt x="2572" y="3941"/>
                    <a:pt x="3942" y="2584"/>
                    <a:pt x="5620" y="2584"/>
                  </a:cubicBezTo>
                  <a:close/>
                  <a:moveTo>
                    <a:pt x="5620" y="679"/>
                  </a:moveTo>
                  <a:cubicBezTo>
                    <a:pt x="8335" y="679"/>
                    <a:pt x="10550" y="2893"/>
                    <a:pt x="10550" y="5620"/>
                  </a:cubicBezTo>
                  <a:cubicBezTo>
                    <a:pt x="10550" y="6894"/>
                    <a:pt x="10061" y="8049"/>
                    <a:pt x="9264" y="8930"/>
                  </a:cubicBezTo>
                  <a:lnTo>
                    <a:pt x="8407" y="8073"/>
                  </a:lnTo>
                  <a:cubicBezTo>
                    <a:pt x="8990" y="7418"/>
                    <a:pt x="9335" y="6561"/>
                    <a:pt x="9335" y="5620"/>
                  </a:cubicBezTo>
                  <a:cubicBezTo>
                    <a:pt x="9335" y="3560"/>
                    <a:pt x="7668" y="1893"/>
                    <a:pt x="5620" y="1893"/>
                  </a:cubicBezTo>
                  <a:cubicBezTo>
                    <a:pt x="3561" y="1893"/>
                    <a:pt x="1894" y="3560"/>
                    <a:pt x="1894" y="5620"/>
                  </a:cubicBezTo>
                  <a:cubicBezTo>
                    <a:pt x="1894" y="7668"/>
                    <a:pt x="3561" y="9347"/>
                    <a:pt x="5620" y="9347"/>
                  </a:cubicBezTo>
                  <a:cubicBezTo>
                    <a:pt x="6478" y="9347"/>
                    <a:pt x="7275" y="9037"/>
                    <a:pt x="7906" y="8537"/>
                  </a:cubicBezTo>
                  <a:lnTo>
                    <a:pt x="8776" y="9406"/>
                  </a:lnTo>
                  <a:cubicBezTo>
                    <a:pt x="7918" y="10120"/>
                    <a:pt x="6811" y="10549"/>
                    <a:pt x="5620" y="10549"/>
                  </a:cubicBezTo>
                  <a:cubicBezTo>
                    <a:pt x="2894" y="10549"/>
                    <a:pt x="679" y="8335"/>
                    <a:pt x="679" y="5620"/>
                  </a:cubicBezTo>
                  <a:cubicBezTo>
                    <a:pt x="679" y="2893"/>
                    <a:pt x="2894" y="679"/>
                    <a:pt x="5620" y="679"/>
                  </a:cubicBezTo>
                  <a:close/>
                  <a:moveTo>
                    <a:pt x="5620" y="0"/>
                  </a:moveTo>
                  <a:cubicBezTo>
                    <a:pt x="2513" y="0"/>
                    <a:pt x="1" y="2524"/>
                    <a:pt x="1" y="5620"/>
                  </a:cubicBezTo>
                  <a:cubicBezTo>
                    <a:pt x="1" y="8716"/>
                    <a:pt x="2513" y="11240"/>
                    <a:pt x="5620" y="11240"/>
                  </a:cubicBezTo>
                  <a:cubicBezTo>
                    <a:pt x="7002" y="11240"/>
                    <a:pt x="8276" y="10728"/>
                    <a:pt x="9264" y="9894"/>
                  </a:cubicBezTo>
                  <a:lnTo>
                    <a:pt x="9716" y="10359"/>
                  </a:lnTo>
                  <a:lnTo>
                    <a:pt x="9716" y="12264"/>
                  </a:lnTo>
                  <a:cubicBezTo>
                    <a:pt x="9716" y="12454"/>
                    <a:pt x="9871" y="12609"/>
                    <a:pt x="10061" y="12609"/>
                  </a:cubicBezTo>
                  <a:cubicBezTo>
                    <a:pt x="10252" y="12609"/>
                    <a:pt x="10407" y="12454"/>
                    <a:pt x="10407" y="12264"/>
                  </a:cubicBezTo>
                  <a:lnTo>
                    <a:pt x="10407" y="10549"/>
                  </a:lnTo>
                  <a:lnTo>
                    <a:pt x="12121" y="10549"/>
                  </a:lnTo>
                  <a:cubicBezTo>
                    <a:pt x="12312" y="10549"/>
                    <a:pt x="12467" y="10406"/>
                    <a:pt x="12467" y="10216"/>
                  </a:cubicBezTo>
                  <a:cubicBezTo>
                    <a:pt x="12467" y="10025"/>
                    <a:pt x="12312" y="9870"/>
                    <a:pt x="12121" y="9870"/>
                  </a:cubicBezTo>
                  <a:lnTo>
                    <a:pt x="10204" y="9870"/>
                  </a:lnTo>
                  <a:lnTo>
                    <a:pt x="9752" y="9418"/>
                  </a:lnTo>
                  <a:cubicBezTo>
                    <a:pt x="10669" y="8406"/>
                    <a:pt x="11240" y="7084"/>
                    <a:pt x="11240" y="5620"/>
                  </a:cubicBezTo>
                  <a:cubicBezTo>
                    <a:pt x="11240" y="2524"/>
                    <a:pt x="8716" y="0"/>
                    <a:pt x="5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8"/>
          <p:cNvGrpSpPr/>
          <p:nvPr/>
        </p:nvGrpSpPr>
        <p:grpSpPr>
          <a:xfrm>
            <a:off x="4715052" y="1448167"/>
            <a:ext cx="1263956" cy="2675858"/>
            <a:chOff x="4715052" y="1448167"/>
            <a:chExt cx="1263956" cy="2675858"/>
          </a:xfrm>
        </p:grpSpPr>
        <p:sp>
          <p:nvSpPr>
            <p:cNvPr id="316" name="Google Shape;316;p18"/>
            <p:cNvSpPr/>
            <p:nvPr/>
          </p:nvSpPr>
          <p:spPr>
            <a:xfrm>
              <a:off x="4874762" y="3409282"/>
              <a:ext cx="944566" cy="288475"/>
            </a:xfrm>
            <a:custGeom>
              <a:avLst/>
              <a:gdLst/>
              <a:ahLst/>
              <a:cxnLst/>
              <a:rect l="l" t="t" r="r" b="b"/>
              <a:pathLst>
                <a:path w="29790" h="9098" extrusionOk="0">
                  <a:moveTo>
                    <a:pt x="4548" y="1"/>
                  </a:moveTo>
                  <a:cubicBezTo>
                    <a:pt x="2036" y="1"/>
                    <a:pt x="0" y="2037"/>
                    <a:pt x="0" y="4549"/>
                  </a:cubicBezTo>
                  <a:cubicBezTo>
                    <a:pt x="0" y="7061"/>
                    <a:pt x="2036" y="9097"/>
                    <a:pt x="4548" y="9097"/>
                  </a:cubicBezTo>
                  <a:lnTo>
                    <a:pt x="25241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201315" y="2965400"/>
              <a:ext cx="291455" cy="291487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268884" y="3032968"/>
              <a:ext cx="156318" cy="156350"/>
            </a:xfrm>
            <a:custGeom>
              <a:avLst/>
              <a:gdLst/>
              <a:ahLst/>
              <a:cxnLst/>
              <a:rect l="l" t="t" r="r" b="b"/>
              <a:pathLst>
                <a:path w="4930" h="4931" extrusionOk="0">
                  <a:moveTo>
                    <a:pt x="2465" y="1"/>
                  </a:moveTo>
                  <a:cubicBezTo>
                    <a:pt x="1108" y="1"/>
                    <a:pt x="0" y="1108"/>
                    <a:pt x="0" y="2466"/>
                  </a:cubicBezTo>
                  <a:cubicBezTo>
                    <a:pt x="0" y="3823"/>
                    <a:pt x="1108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715052" y="1448167"/>
              <a:ext cx="1263956" cy="1263956"/>
            </a:xfrm>
            <a:custGeom>
              <a:avLst/>
              <a:gdLst/>
              <a:ahLst/>
              <a:cxnLst/>
              <a:rect l="l" t="t" r="r" b="b"/>
              <a:pathLst>
                <a:path w="39863" h="39863" extrusionOk="0">
                  <a:moveTo>
                    <a:pt x="19932" y="1"/>
                  </a:moveTo>
                  <a:cubicBezTo>
                    <a:pt x="8931" y="1"/>
                    <a:pt x="1" y="8930"/>
                    <a:pt x="1" y="19932"/>
                  </a:cubicBezTo>
                  <a:cubicBezTo>
                    <a:pt x="1" y="30933"/>
                    <a:pt x="8931" y="39863"/>
                    <a:pt x="19932" y="39863"/>
                  </a:cubicBezTo>
                  <a:cubicBezTo>
                    <a:pt x="30933" y="39863"/>
                    <a:pt x="39863" y="30933"/>
                    <a:pt x="39863" y="19932"/>
                  </a:cubicBezTo>
                  <a:cubicBezTo>
                    <a:pt x="39863" y="8930"/>
                    <a:pt x="30933" y="1"/>
                    <a:pt x="1993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802659" y="1535743"/>
              <a:ext cx="1088772" cy="1088804"/>
            </a:xfrm>
            <a:custGeom>
              <a:avLst/>
              <a:gdLst/>
              <a:ahLst/>
              <a:cxnLst/>
              <a:rect l="l" t="t" r="r" b="b"/>
              <a:pathLst>
                <a:path w="34338" h="34339" extrusionOk="0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 is a gas giant and the biggest planet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210125" y="3850150"/>
              <a:ext cx="273850" cy="273875"/>
            </a:xfrm>
            <a:custGeom>
              <a:avLst/>
              <a:gdLst/>
              <a:ahLst/>
              <a:cxnLst/>
              <a:rect l="l" t="t" r="r" b="b"/>
              <a:pathLst>
                <a:path w="10954" h="10955" extrusionOk="0">
                  <a:moveTo>
                    <a:pt x="5132" y="763"/>
                  </a:moveTo>
                  <a:lnTo>
                    <a:pt x="5132" y="2668"/>
                  </a:lnTo>
                  <a:cubicBezTo>
                    <a:pt x="4643" y="2679"/>
                    <a:pt x="4167" y="2727"/>
                    <a:pt x="3715" y="2810"/>
                  </a:cubicBezTo>
                  <a:cubicBezTo>
                    <a:pt x="4060" y="1715"/>
                    <a:pt x="4584" y="977"/>
                    <a:pt x="5132" y="763"/>
                  </a:cubicBezTo>
                  <a:close/>
                  <a:moveTo>
                    <a:pt x="5822" y="763"/>
                  </a:moveTo>
                  <a:cubicBezTo>
                    <a:pt x="6370" y="977"/>
                    <a:pt x="6894" y="1715"/>
                    <a:pt x="7239" y="2810"/>
                  </a:cubicBezTo>
                  <a:cubicBezTo>
                    <a:pt x="6787" y="2727"/>
                    <a:pt x="6310" y="2679"/>
                    <a:pt x="5822" y="2668"/>
                  </a:cubicBezTo>
                  <a:lnTo>
                    <a:pt x="5822" y="763"/>
                  </a:lnTo>
                  <a:close/>
                  <a:moveTo>
                    <a:pt x="3858" y="977"/>
                  </a:moveTo>
                  <a:cubicBezTo>
                    <a:pt x="3477" y="1489"/>
                    <a:pt x="3167" y="2167"/>
                    <a:pt x="2965" y="2965"/>
                  </a:cubicBezTo>
                  <a:cubicBezTo>
                    <a:pt x="2167" y="3180"/>
                    <a:pt x="1476" y="3477"/>
                    <a:pt x="976" y="3858"/>
                  </a:cubicBezTo>
                  <a:cubicBezTo>
                    <a:pt x="1453" y="2525"/>
                    <a:pt x="2512" y="1465"/>
                    <a:pt x="3858" y="977"/>
                  </a:cubicBezTo>
                  <a:close/>
                  <a:moveTo>
                    <a:pt x="7096" y="977"/>
                  </a:moveTo>
                  <a:lnTo>
                    <a:pt x="7096" y="977"/>
                  </a:lnTo>
                  <a:cubicBezTo>
                    <a:pt x="8442" y="1465"/>
                    <a:pt x="9501" y="2525"/>
                    <a:pt x="9977" y="3858"/>
                  </a:cubicBezTo>
                  <a:cubicBezTo>
                    <a:pt x="9477" y="3477"/>
                    <a:pt x="8787" y="3180"/>
                    <a:pt x="7989" y="2965"/>
                  </a:cubicBezTo>
                  <a:cubicBezTo>
                    <a:pt x="7787" y="2167"/>
                    <a:pt x="7477" y="1489"/>
                    <a:pt x="7096" y="977"/>
                  </a:cubicBezTo>
                  <a:close/>
                  <a:moveTo>
                    <a:pt x="2798" y="3715"/>
                  </a:moveTo>
                  <a:lnTo>
                    <a:pt x="2798" y="3715"/>
                  </a:lnTo>
                  <a:cubicBezTo>
                    <a:pt x="2727" y="4168"/>
                    <a:pt x="2679" y="4644"/>
                    <a:pt x="2667" y="5132"/>
                  </a:cubicBezTo>
                  <a:lnTo>
                    <a:pt x="762" y="5132"/>
                  </a:lnTo>
                  <a:cubicBezTo>
                    <a:pt x="976" y="4584"/>
                    <a:pt x="1703" y="4061"/>
                    <a:pt x="2798" y="3715"/>
                  </a:cubicBezTo>
                  <a:close/>
                  <a:moveTo>
                    <a:pt x="5132" y="3358"/>
                  </a:moveTo>
                  <a:lnTo>
                    <a:pt x="5132" y="5132"/>
                  </a:lnTo>
                  <a:lnTo>
                    <a:pt x="3346" y="5132"/>
                  </a:lnTo>
                  <a:cubicBezTo>
                    <a:pt x="3369" y="4561"/>
                    <a:pt x="3429" y="4013"/>
                    <a:pt x="3524" y="3537"/>
                  </a:cubicBezTo>
                  <a:cubicBezTo>
                    <a:pt x="4012" y="3430"/>
                    <a:pt x="4560" y="3370"/>
                    <a:pt x="5132" y="3358"/>
                  </a:cubicBezTo>
                  <a:close/>
                  <a:moveTo>
                    <a:pt x="5822" y="3358"/>
                  </a:moveTo>
                  <a:cubicBezTo>
                    <a:pt x="6394" y="3370"/>
                    <a:pt x="6941" y="3430"/>
                    <a:pt x="7430" y="3537"/>
                  </a:cubicBezTo>
                  <a:cubicBezTo>
                    <a:pt x="7525" y="4013"/>
                    <a:pt x="7584" y="4561"/>
                    <a:pt x="7608" y="5132"/>
                  </a:cubicBezTo>
                  <a:lnTo>
                    <a:pt x="5822" y="5132"/>
                  </a:lnTo>
                  <a:lnTo>
                    <a:pt x="5822" y="3358"/>
                  </a:lnTo>
                  <a:close/>
                  <a:moveTo>
                    <a:pt x="8156" y="3715"/>
                  </a:moveTo>
                  <a:lnTo>
                    <a:pt x="8156" y="3715"/>
                  </a:lnTo>
                  <a:cubicBezTo>
                    <a:pt x="9251" y="4061"/>
                    <a:pt x="9977" y="4584"/>
                    <a:pt x="10192" y="5132"/>
                  </a:cubicBezTo>
                  <a:lnTo>
                    <a:pt x="8287" y="5132"/>
                  </a:lnTo>
                  <a:cubicBezTo>
                    <a:pt x="8275" y="4644"/>
                    <a:pt x="8227" y="4168"/>
                    <a:pt x="8156" y="3715"/>
                  </a:cubicBezTo>
                  <a:close/>
                  <a:moveTo>
                    <a:pt x="2667" y="5823"/>
                  </a:moveTo>
                  <a:cubicBezTo>
                    <a:pt x="2679" y="6323"/>
                    <a:pt x="2727" y="6799"/>
                    <a:pt x="2798" y="7240"/>
                  </a:cubicBezTo>
                  <a:cubicBezTo>
                    <a:pt x="1703" y="6906"/>
                    <a:pt x="976" y="6370"/>
                    <a:pt x="762" y="5823"/>
                  </a:cubicBezTo>
                  <a:close/>
                  <a:moveTo>
                    <a:pt x="10192" y="5823"/>
                  </a:moveTo>
                  <a:cubicBezTo>
                    <a:pt x="9977" y="6370"/>
                    <a:pt x="9251" y="6906"/>
                    <a:pt x="8156" y="7240"/>
                  </a:cubicBezTo>
                  <a:cubicBezTo>
                    <a:pt x="8227" y="6799"/>
                    <a:pt x="8275" y="6323"/>
                    <a:pt x="8287" y="5823"/>
                  </a:cubicBezTo>
                  <a:close/>
                  <a:moveTo>
                    <a:pt x="5132" y="5823"/>
                  </a:moveTo>
                  <a:lnTo>
                    <a:pt x="5132" y="7609"/>
                  </a:lnTo>
                  <a:cubicBezTo>
                    <a:pt x="4560" y="7585"/>
                    <a:pt x="4012" y="7525"/>
                    <a:pt x="3524" y="7430"/>
                  </a:cubicBezTo>
                  <a:cubicBezTo>
                    <a:pt x="3429" y="6942"/>
                    <a:pt x="3369" y="6406"/>
                    <a:pt x="3346" y="5823"/>
                  </a:cubicBezTo>
                  <a:close/>
                  <a:moveTo>
                    <a:pt x="7608" y="5823"/>
                  </a:moveTo>
                  <a:cubicBezTo>
                    <a:pt x="7584" y="6406"/>
                    <a:pt x="7525" y="6942"/>
                    <a:pt x="7430" y="7430"/>
                  </a:cubicBezTo>
                  <a:cubicBezTo>
                    <a:pt x="6941" y="7525"/>
                    <a:pt x="6394" y="7585"/>
                    <a:pt x="5822" y="7609"/>
                  </a:cubicBezTo>
                  <a:lnTo>
                    <a:pt x="5822" y="5823"/>
                  </a:lnTo>
                  <a:close/>
                  <a:moveTo>
                    <a:pt x="976" y="7097"/>
                  </a:moveTo>
                  <a:lnTo>
                    <a:pt x="976" y="7097"/>
                  </a:lnTo>
                  <a:cubicBezTo>
                    <a:pt x="1476" y="7478"/>
                    <a:pt x="2167" y="7787"/>
                    <a:pt x="2965" y="7990"/>
                  </a:cubicBezTo>
                  <a:cubicBezTo>
                    <a:pt x="3167" y="8799"/>
                    <a:pt x="3477" y="9478"/>
                    <a:pt x="3858" y="9978"/>
                  </a:cubicBezTo>
                  <a:cubicBezTo>
                    <a:pt x="2512" y="9502"/>
                    <a:pt x="1453" y="8442"/>
                    <a:pt x="976" y="7097"/>
                  </a:cubicBezTo>
                  <a:close/>
                  <a:moveTo>
                    <a:pt x="9977" y="7097"/>
                  </a:moveTo>
                  <a:cubicBezTo>
                    <a:pt x="9501" y="8442"/>
                    <a:pt x="8442" y="9502"/>
                    <a:pt x="7096" y="9978"/>
                  </a:cubicBezTo>
                  <a:cubicBezTo>
                    <a:pt x="7477" y="9478"/>
                    <a:pt x="7787" y="8799"/>
                    <a:pt x="7989" y="7990"/>
                  </a:cubicBezTo>
                  <a:cubicBezTo>
                    <a:pt x="8787" y="7787"/>
                    <a:pt x="9477" y="7478"/>
                    <a:pt x="9977" y="7097"/>
                  </a:cubicBezTo>
                  <a:close/>
                  <a:moveTo>
                    <a:pt x="3715" y="8156"/>
                  </a:moveTo>
                  <a:cubicBezTo>
                    <a:pt x="4167" y="8228"/>
                    <a:pt x="4643" y="8275"/>
                    <a:pt x="5132" y="8287"/>
                  </a:cubicBezTo>
                  <a:lnTo>
                    <a:pt x="5132" y="10192"/>
                  </a:lnTo>
                  <a:cubicBezTo>
                    <a:pt x="4584" y="9978"/>
                    <a:pt x="4060" y="9252"/>
                    <a:pt x="3715" y="8156"/>
                  </a:cubicBezTo>
                  <a:close/>
                  <a:moveTo>
                    <a:pt x="7239" y="8156"/>
                  </a:moveTo>
                  <a:cubicBezTo>
                    <a:pt x="6894" y="9252"/>
                    <a:pt x="6370" y="9978"/>
                    <a:pt x="5822" y="10204"/>
                  </a:cubicBezTo>
                  <a:lnTo>
                    <a:pt x="5822" y="8287"/>
                  </a:lnTo>
                  <a:cubicBezTo>
                    <a:pt x="6310" y="8275"/>
                    <a:pt x="6787" y="8228"/>
                    <a:pt x="7239" y="8156"/>
                  </a:cubicBezTo>
                  <a:close/>
                  <a:moveTo>
                    <a:pt x="5477" y="1"/>
                  </a:moveTo>
                  <a:cubicBezTo>
                    <a:pt x="2453" y="1"/>
                    <a:pt x="0" y="2465"/>
                    <a:pt x="0" y="5477"/>
                  </a:cubicBezTo>
                  <a:cubicBezTo>
                    <a:pt x="0" y="8502"/>
                    <a:pt x="2453" y="10954"/>
                    <a:pt x="5477" y="10954"/>
                  </a:cubicBezTo>
                  <a:cubicBezTo>
                    <a:pt x="8501" y="10954"/>
                    <a:pt x="10954" y="8502"/>
                    <a:pt x="10954" y="5477"/>
                  </a:cubicBezTo>
                  <a:cubicBezTo>
                    <a:pt x="10954" y="2465"/>
                    <a:pt x="8501" y="1"/>
                    <a:pt x="54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6268552" y="1419675"/>
            <a:ext cx="1263576" cy="2681329"/>
            <a:chOff x="6268552" y="1419675"/>
            <a:chExt cx="1263576" cy="2681329"/>
          </a:xfrm>
        </p:grpSpPr>
        <p:sp>
          <p:nvSpPr>
            <p:cNvPr id="323" name="Google Shape;323;p18"/>
            <p:cNvSpPr/>
            <p:nvPr/>
          </p:nvSpPr>
          <p:spPr>
            <a:xfrm>
              <a:off x="6428230" y="1851425"/>
              <a:ext cx="944566" cy="288443"/>
            </a:xfrm>
            <a:custGeom>
              <a:avLst/>
              <a:gdLst/>
              <a:ahLst/>
              <a:cxnLst/>
              <a:rect l="l" t="t" r="r" b="b"/>
              <a:pathLst>
                <a:path w="29790" h="9097" extrusionOk="0">
                  <a:moveTo>
                    <a:pt x="4549" y="0"/>
                  </a:moveTo>
                  <a:cubicBezTo>
                    <a:pt x="2036" y="0"/>
                    <a:pt x="0" y="2036"/>
                    <a:pt x="0" y="4548"/>
                  </a:cubicBezTo>
                  <a:cubicBezTo>
                    <a:pt x="0" y="7061"/>
                    <a:pt x="2036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6754784" y="2292282"/>
              <a:ext cx="291455" cy="291487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6822352" y="2359883"/>
              <a:ext cx="156318" cy="156318"/>
            </a:xfrm>
            <a:custGeom>
              <a:avLst/>
              <a:gdLst/>
              <a:ahLst/>
              <a:cxnLst/>
              <a:rect l="l" t="t" r="r" b="b"/>
              <a:pathLst>
                <a:path w="4930" h="4930" extrusionOk="0">
                  <a:moveTo>
                    <a:pt x="2465" y="0"/>
                  </a:moveTo>
                  <a:cubicBezTo>
                    <a:pt x="1108" y="0"/>
                    <a:pt x="1" y="1107"/>
                    <a:pt x="1" y="2465"/>
                  </a:cubicBezTo>
                  <a:cubicBezTo>
                    <a:pt x="1" y="3822"/>
                    <a:pt x="1108" y="4929"/>
                    <a:pt x="2465" y="4929"/>
                  </a:cubicBezTo>
                  <a:cubicBezTo>
                    <a:pt x="3822" y="4929"/>
                    <a:pt x="4930" y="3822"/>
                    <a:pt x="4930" y="2465"/>
                  </a:cubicBezTo>
                  <a:cubicBezTo>
                    <a:pt x="4930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6268552" y="2837048"/>
              <a:ext cx="1263576" cy="1263956"/>
            </a:xfrm>
            <a:custGeom>
              <a:avLst/>
              <a:gdLst/>
              <a:ahLst/>
              <a:cxnLst/>
              <a:rect l="l" t="t" r="r" b="b"/>
              <a:pathLst>
                <a:path w="39851" h="39863" extrusionOk="0">
                  <a:moveTo>
                    <a:pt x="19931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31" y="39863"/>
                  </a:cubicBezTo>
                  <a:cubicBezTo>
                    <a:pt x="30932" y="39863"/>
                    <a:pt x="39850" y="30933"/>
                    <a:pt x="39850" y="19932"/>
                  </a:cubicBezTo>
                  <a:cubicBezTo>
                    <a:pt x="39850" y="8930"/>
                    <a:pt x="30932" y="1"/>
                    <a:pt x="199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6356127" y="2924624"/>
              <a:ext cx="1088392" cy="1088804"/>
            </a:xfrm>
            <a:custGeom>
              <a:avLst/>
              <a:gdLst/>
              <a:ahLst/>
              <a:cxnLst/>
              <a:rect l="l" t="t" r="r" b="b"/>
              <a:pathLst>
                <a:path w="34326" h="34339" extrusionOk="0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 is the third planet from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28" name="Google Shape;328;p18"/>
            <p:cNvGrpSpPr/>
            <p:nvPr/>
          </p:nvGrpSpPr>
          <p:grpSpPr>
            <a:xfrm>
              <a:off x="6753463" y="1419675"/>
              <a:ext cx="294100" cy="275350"/>
              <a:chOff x="5528950" y="-2881475"/>
              <a:chExt cx="294100" cy="275350"/>
            </a:xfrm>
          </p:grpSpPr>
          <p:sp>
            <p:nvSpPr>
              <p:cNvPr id="329" name="Google Shape;329;p18"/>
              <p:cNvSpPr/>
              <p:nvPr/>
            </p:nvSpPr>
            <p:spPr>
              <a:xfrm>
                <a:off x="5528950" y="-2881475"/>
                <a:ext cx="294100" cy="275350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1014" extrusionOk="0">
                    <a:moveTo>
                      <a:pt x="11419" y="10264"/>
                    </a:moveTo>
                    <a:lnTo>
                      <a:pt x="9978" y="10264"/>
                    </a:lnTo>
                    <a:lnTo>
                      <a:pt x="9978" y="5835"/>
                    </a:lnTo>
                    <a:cubicBezTo>
                      <a:pt x="9978" y="5644"/>
                      <a:pt x="9752" y="5501"/>
                      <a:pt x="9561" y="5501"/>
                    </a:cubicBezTo>
                    <a:lnTo>
                      <a:pt x="7954" y="5501"/>
                    </a:lnTo>
                    <a:cubicBezTo>
                      <a:pt x="7775" y="5501"/>
                      <a:pt x="7597" y="5644"/>
                      <a:pt x="7597" y="5835"/>
                    </a:cubicBezTo>
                    <a:lnTo>
                      <a:pt x="7597" y="10264"/>
                    </a:lnTo>
                    <a:lnTo>
                      <a:pt x="6847" y="10264"/>
                    </a:lnTo>
                    <a:lnTo>
                      <a:pt x="6847" y="4799"/>
                    </a:lnTo>
                    <a:cubicBezTo>
                      <a:pt x="6847" y="4608"/>
                      <a:pt x="6668" y="4465"/>
                      <a:pt x="6490" y="4465"/>
                    </a:cubicBezTo>
                    <a:lnTo>
                      <a:pt x="4882" y="4465"/>
                    </a:lnTo>
                    <a:cubicBezTo>
                      <a:pt x="4692" y="4465"/>
                      <a:pt x="4620" y="4608"/>
                      <a:pt x="4620" y="4799"/>
                    </a:cubicBezTo>
                    <a:lnTo>
                      <a:pt x="4620" y="10264"/>
                    </a:lnTo>
                    <a:lnTo>
                      <a:pt x="3727" y="10264"/>
                    </a:lnTo>
                    <a:lnTo>
                      <a:pt x="3727" y="7513"/>
                    </a:lnTo>
                    <a:cubicBezTo>
                      <a:pt x="3727" y="7323"/>
                      <a:pt x="3596" y="7144"/>
                      <a:pt x="3406" y="7144"/>
                    </a:cubicBezTo>
                    <a:lnTo>
                      <a:pt x="1810" y="7144"/>
                    </a:lnTo>
                    <a:cubicBezTo>
                      <a:pt x="1620" y="7144"/>
                      <a:pt x="1489" y="7323"/>
                      <a:pt x="1489" y="7513"/>
                    </a:cubicBezTo>
                    <a:lnTo>
                      <a:pt x="1489" y="10264"/>
                    </a:lnTo>
                    <a:lnTo>
                      <a:pt x="751" y="10264"/>
                    </a:lnTo>
                    <a:lnTo>
                      <a:pt x="751" y="346"/>
                    </a:lnTo>
                    <a:cubicBezTo>
                      <a:pt x="751" y="155"/>
                      <a:pt x="560" y="1"/>
                      <a:pt x="370" y="1"/>
                    </a:cubicBezTo>
                    <a:cubicBezTo>
                      <a:pt x="179" y="1"/>
                      <a:pt x="1" y="155"/>
                      <a:pt x="1" y="346"/>
                    </a:cubicBezTo>
                    <a:lnTo>
                      <a:pt x="1" y="10609"/>
                    </a:lnTo>
                    <a:cubicBezTo>
                      <a:pt x="1" y="10799"/>
                      <a:pt x="203" y="11014"/>
                      <a:pt x="394" y="11014"/>
                    </a:cubicBezTo>
                    <a:lnTo>
                      <a:pt x="1810" y="11014"/>
                    </a:lnTo>
                    <a:lnTo>
                      <a:pt x="3406" y="11014"/>
                    </a:lnTo>
                    <a:lnTo>
                      <a:pt x="4882" y="11014"/>
                    </a:lnTo>
                    <a:lnTo>
                      <a:pt x="6490" y="11014"/>
                    </a:lnTo>
                    <a:lnTo>
                      <a:pt x="7954" y="11014"/>
                    </a:lnTo>
                    <a:lnTo>
                      <a:pt x="9561" y="11014"/>
                    </a:lnTo>
                    <a:lnTo>
                      <a:pt x="11419" y="11014"/>
                    </a:lnTo>
                    <a:cubicBezTo>
                      <a:pt x="11609" y="11014"/>
                      <a:pt x="11764" y="10835"/>
                      <a:pt x="11764" y="10645"/>
                    </a:cubicBezTo>
                    <a:cubicBezTo>
                      <a:pt x="11764" y="10454"/>
                      <a:pt x="11609" y="10264"/>
                      <a:pt x="11419" y="10264"/>
                    </a:cubicBezTo>
                    <a:close/>
                    <a:moveTo>
                      <a:pt x="3132" y="10264"/>
                    </a:moveTo>
                    <a:lnTo>
                      <a:pt x="2084" y="10264"/>
                    </a:lnTo>
                    <a:lnTo>
                      <a:pt x="2084" y="7882"/>
                    </a:lnTo>
                    <a:lnTo>
                      <a:pt x="3132" y="7882"/>
                    </a:lnTo>
                    <a:close/>
                    <a:moveTo>
                      <a:pt x="6109" y="10264"/>
                    </a:moveTo>
                    <a:lnTo>
                      <a:pt x="5216" y="10264"/>
                    </a:lnTo>
                    <a:lnTo>
                      <a:pt x="5216" y="5204"/>
                    </a:lnTo>
                    <a:lnTo>
                      <a:pt x="6109" y="5204"/>
                    </a:lnTo>
                    <a:close/>
                    <a:moveTo>
                      <a:pt x="9228" y="10264"/>
                    </a:moveTo>
                    <a:lnTo>
                      <a:pt x="8335" y="10264"/>
                    </a:lnTo>
                    <a:lnTo>
                      <a:pt x="8335" y="6251"/>
                    </a:lnTo>
                    <a:lnTo>
                      <a:pt x="9228" y="62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5581050" y="-2853200"/>
                <a:ext cx="22027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8811" h="4692" extrusionOk="0">
                    <a:moveTo>
                      <a:pt x="167" y="4608"/>
                    </a:moveTo>
                    <a:cubicBezTo>
                      <a:pt x="238" y="4668"/>
                      <a:pt x="310" y="4692"/>
                      <a:pt x="381" y="4692"/>
                    </a:cubicBezTo>
                    <a:cubicBezTo>
                      <a:pt x="488" y="4692"/>
                      <a:pt x="584" y="4644"/>
                      <a:pt x="655" y="4561"/>
                    </a:cubicBezTo>
                    <a:lnTo>
                      <a:pt x="3644" y="834"/>
                    </a:lnTo>
                    <a:lnTo>
                      <a:pt x="6453" y="3251"/>
                    </a:lnTo>
                    <a:cubicBezTo>
                      <a:pt x="6584" y="3358"/>
                      <a:pt x="6811" y="3358"/>
                      <a:pt x="6942" y="3227"/>
                    </a:cubicBezTo>
                    <a:lnTo>
                      <a:pt x="8192" y="1965"/>
                    </a:lnTo>
                    <a:lnTo>
                      <a:pt x="8192" y="2453"/>
                    </a:lnTo>
                    <a:cubicBezTo>
                      <a:pt x="8192" y="2644"/>
                      <a:pt x="8299" y="2799"/>
                      <a:pt x="8489" y="2799"/>
                    </a:cubicBezTo>
                    <a:cubicBezTo>
                      <a:pt x="8668" y="2799"/>
                      <a:pt x="8787" y="2644"/>
                      <a:pt x="8787" y="2453"/>
                    </a:cubicBezTo>
                    <a:lnTo>
                      <a:pt x="8787" y="1132"/>
                    </a:lnTo>
                    <a:cubicBezTo>
                      <a:pt x="8787" y="1132"/>
                      <a:pt x="8811" y="1120"/>
                      <a:pt x="8811" y="1120"/>
                    </a:cubicBezTo>
                    <a:cubicBezTo>
                      <a:pt x="8811" y="1084"/>
                      <a:pt x="8811" y="1048"/>
                      <a:pt x="8799" y="1013"/>
                    </a:cubicBezTo>
                    <a:cubicBezTo>
                      <a:pt x="8799" y="1001"/>
                      <a:pt x="8811" y="1001"/>
                      <a:pt x="8799" y="1001"/>
                    </a:cubicBezTo>
                    <a:cubicBezTo>
                      <a:pt x="8799" y="1001"/>
                      <a:pt x="8799" y="989"/>
                      <a:pt x="8799" y="977"/>
                    </a:cubicBezTo>
                    <a:cubicBezTo>
                      <a:pt x="8787" y="953"/>
                      <a:pt x="8763" y="929"/>
                      <a:pt x="8739" y="906"/>
                    </a:cubicBezTo>
                    <a:cubicBezTo>
                      <a:pt x="8739" y="894"/>
                      <a:pt x="8727" y="882"/>
                      <a:pt x="8716" y="882"/>
                    </a:cubicBezTo>
                    <a:cubicBezTo>
                      <a:pt x="8692" y="858"/>
                      <a:pt x="8668" y="846"/>
                      <a:pt x="8644" y="822"/>
                    </a:cubicBezTo>
                    <a:cubicBezTo>
                      <a:pt x="8632" y="822"/>
                      <a:pt x="8632" y="822"/>
                      <a:pt x="8620" y="810"/>
                    </a:cubicBezTo>
                    <a:cubicBezTo>
                      <a:pt x="8585" y="798"/>
                      <a:pt x="8549" y="786"/>
                      <a:pt x="8513" y="786"/>
                    </a:cubicBezTo>
                    <a:lnTo>
                      <a:pt x="7275" y="703"/>
                    </a:lnTo>
                    <a:cubicBezTo>
                      <a:pt x="7096" y="703"/>
                      <a:pt x="6930" y="834"/>
                      <a:pt x="6918" y="1025"/>
                    </a:cubicBezTo>
                    <a:cubicBezTo>
                      <a:pt x="6906" y="1215"/>
                      <a:pt x="7049" y="1382"/>
                      <a:pt x="7227" y="1394"/>
                    </a:cubicBezTo>
                    <a:lnTo>
                      <a:pt x="7727" y="1429"/>
                    </a:lnTo>
                    <a:lnTo>
                      <a:pt x="6656" y="2513"/>
                    </a:lnTo>
                    <a:lnTo>
                      <a:pt x="3822" y="84"/>
                    </a:lnTo>
                    <a:cubicBezTo>
                      <a:pt x="3751" y="24"/>
                      <a:pt x="3667" y="1"/>
                      <a:pt x="3572" y="1"/>
                    </a:cubicBezTo>
                    <a:cubicBezTo>
                      <a:pt x="3477" y="13"/>
                      <a:pt x="3393" y="60"/>
                      <a:pt x="3334" y="132"/>
                    </a:cubicBezTo>
                    <a:lnTo>
                      <a:pt x="119" y="4132"/>
                    </a:lnTo>
                    <a:cubicBezTo>
                      <a:pt x="0" y="4275"/>
                      <a:pt x="24" y="4489"/>
                      <a:pt x="167" y="4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>
            <a:spLocks noGrp="1"/>
          </p:cNvSpPr>
          <p:nvPr>
            <p:ph type="title"/>
          </p:nvPr>
        </p:nvSpPr>
        <p:spPr>
          <a:xfrm>
            <a:off x="5579163" y="1370588"/>
            <a:ext cx="2484300" cy="8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2845163" y="-33900"/>
            <a:ext cx="46774" cy="5203797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55791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8" name="Google Shape;338;p19"/>
          <p:cNvGrpSpPr/>
          <p:nvPr/>
        </p:nvGrpSpPr>
        <p:grpSpPr>
          <a:xfrm>
            <a:off x="2723278" y="3623609"/>
            <a:ext cx="2078594" cy="979497"/>
            <a:chOff x="2723278" y="3623609"/>
            <a:chExt cx="2078594" cy="979497"/>
          </a:xfrm>
        </p:grpSpPr>
        <p:sp>
          <p:nvSpPr>
            <p:cNvPr id="339" name="Google Shape;339;p19"/>
            <p:cNvSpPr/>
            <p:nvPr/>
          </p:nvSpPr>
          <p:spPr>
            <a:xfrm>
              <a:off x="2723278" y="3642186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4624272" y="3879385"/>
              <a:ext cx="177598" cy="256288"/>
            </a:xfrm>
            <a:custGeom>
              <a:avLst/>
              <a:gdLst/>
              <a:ahLst/>
              <a:cxnLst/>
              <a:rect l="l" t="t" r="r" b="b"/>
              <a:pathLst>
                <a:path w="4644" h="6025" extrusionOk="0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725573" y="3624059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752419" y="410805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3195458" y="3654023"/>
              <a:ext cx="1606414" cy="368715"/>
            </a:xfrm>
            <a:custGeom>
              <a:avLst/>
              <a:gdLst/>
              <a:ahLst/>
              <a:cxnLst/>
              <a:rect l="l" t="t" r="r" b="b"/>
              <a:pathLst>
                <a:path w="42006" h="8668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195458" y="3623609"/>
              <a:ext cx="1606414" cy="383943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9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7" name="Google Shape;347;p19"/>
          <p:cNvGrpSpPr/>
          <p:nvPr/>
        </p:nvGrpSpPr>
        <p:grpSpPr>
          <a:xfrm>
            <a:off x="2723278" y="2387425"/>
            <a:ext cx="2078594" cy="979041"/>
            <a:chOff x="2723278" y="2387425"/>
            <a:chExt cx="2078594" cy="979041"/>
          </a:xfrm>
        </p:grpSpPr>
        <p:sp>
          <p:nvSpPr>
            <p:cNvPr id="348" name="Google Shape;348;p19"/>
            <p:cNvSpPr/>
            <p:nvPr/>
          </p:nvSpPr>
          <p:spPr>
            <a:xfrm>
              <a:off x="2723278" y="240554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4624272" y="264341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2725573" y="2387840"/>
              <a:ext cx="1939698" cy="923442"/>
            </a:xfrm>
            <a:custGeom>
              <a:avLst/>
              <a:gdLst/>
              <a:ahLst/>
              <a:cxnLst/>
              <a:rect l="l" t="t" r="r" b="b"/>
              <a:pathLst>
                <a:path w="50721" h="24147" extrusionOk="0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2752419" y="2871873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3195458" y="241731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3195458" y="2387428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9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19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6" name="Google Shape;356;p19"/>
          <p:cNvGrpSpPr/>
          <p:nvPr/>
        </p:nvGrpSpPr>
        <p:grpSpPr>
          <a:xfrm>
            <a:off x="2723278" y="1150750"/>
            <a:ext cx="2078594" cy="979497"/>
            <a:chOff x="2723278" y="1150750"/>
            <a:chExt cx="2078594" cy="979497"/>
          </a:xfrm>
        </p:grpSpPr>
        <p:sp>
          <p:nvSpPr>
            <p:cNvPr id="357" name="Google Shape;357;p19"/>
            <p:cNvSpPr/>
            <p:nvPr/>
          </p:nvSpPr>
          <p:spPr>
            <a:xfrm>
              <a:off x="2723278" y="1169328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4624272" y="1406505"/>
              <a:ext cx="177598" cy="256316"/>
            </a:xfrm>
            <a:custGeom>
              <a:avLst/>
              <a:gdLst/>
              <a:ahLst/>
              <a:cxnLst/>
              <a:rect l="l" t="t" r="r" b="b"/>
              <a:pathLst>
                <a:path w="4644" h="6026" extrusionOk="0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2725573" y="1151201"/>
              <a:ext cx="1939698" cy="923901"/>
            </a:xfrm>
            <a:custGeom>
              <a:avLst/>
              <a:gdLst/>
              <a:ahLst/>
              <a:cxnLst/>
              <a:rect l="l" t="t" r="r" b="b"/>
              <a:pathLst>
                <a:path w="50721" h="24159" extrusionOk="0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2752419" y="1635195"/>
              <a:ext cx="232247" cy="232285"/>
            </a:xfrm>
            <a:custGeom>
              <a:avLst/>
              <a:gdLst/>
              <a:ahLst/>
              <a:cxnLst/>
              <a:rect l="l" t="t" r="r" b="b"/>
              <a:pathLst>
                <a:path w="6073" h="6074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3195458" y="1181162"/>
              <a:ext cx="1606414" cy="36873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3195458" y="1150750"/>
              <a:ext cx="1606414" cy="383921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3" name="Google Shape;363;p19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5" name="Google Shape;365;p19"/>
          <p:cNvGrpSpPr/>
          <p:nvPr/>
        </p:nvGrpSpPr>
        <p:grpSpPr>
          <a:xfrm>
            <a:off x="933838" y="532900"/>
            <a:ext cx="2079971" cy="979046"/>
            <a:chOff x="933838" y="532900"/>
            <a:chExt cx="2079971" cy="979046"/>
          </a:xfrm>
        </p:grpSpPr>
        <p:sp>
          <p:nvSpPr>
            <p:cNvPr id="366" name="Google Shape;366;p19"/>
            <p:cNvSpPr/>
            <p:nvPr/>
          </p:nvSpPr>
          <p:spPr>
            <a:xfrm>
              <a:off x="1033115" y="551027"/>
              <a:ext cx="1980694" cy="960919"/>
            </a:xfrm>
            <a:custGeom>
              <a:avLst/>
              <a:gdLst/>
              <a:ahLst/>
              <a:cxnLst/>
              <a:rect l="l" t="t" r="r" b="b"/>
              <a:pathLst>
                <a:path w="51793" h="25127" extrusionOk="0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933838" y="788897"/>
              <a:ext cx="177598" cy="256076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071816" y="532900"/>
              <a:ext cx="1939277" cy="923862"/>
            </a:xfrm>
            <a:custGeom>
              <a:avLst/>
              <a:gdLst/>
              <a:ahLst/>
              <a:cxnLst/>
              <a:rect l="l" t="t" r="r" b="b"/>
              <a:pathLst>
                <a:path w="50710" h="24158" extrusionOk="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2752419" y="1016894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935214" y="562799"/>
              <a:ext cx="1606414" cy="369126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935214" y="532909"/>
              <a:ext cx="1606414" cy="383816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2" name="Google Shape;372;p19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19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933838" y="1769089"/>
            <a:ext cx="2079971" cy="979076"/>
            <a:chOff x="933838" y="1769089"/>
            <a:chExt cx="2079971" cy="979076"/>
          </a:xfrm>
        </p:grpSpPr>
        <p:sp>
          <p:nvSpPr>
            <p:cNvPr id="375" name="Google Shape;375;p19"/>
            <p:cNvSpPr/>
            <p:nvPr/>
          </p:nvSpPr>
          <p:spPr>
            <a:xfrm>
              <a:off x="1033115" y="1787667"/>
              <a:ext cx="1980694" cy="960499"/>
            </a:xfrm>
            <a:custGeom>
              <a:avLst/>
              <a:gdLst/>
              <a:ahLst/>
              <a:cxnLst/>
              <a:rect l="l" t="t" r="r" b="b"/>
              <a:pathLst>
                <a:path w="51793" h="25116" extrusionOk="0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933838" y="2025120"/>
              <a:ext cx="177598" cy="256034"/>
            </a:xfrm>
            <a:custGeom>
              <a:avLst/>
              <a:gdLst/>
              <a:ahLst/>
              <a:cxnLst/>
              <a:rect l="l" t="t" r="r" b="b"/>
              <a:pathLst>
                <a:path w="4644" h="6013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071816" y="1769540"/>
              <a:ext cx="1939277" cy="923442"/>
            </a:xfrm>
            <a:custGeom>
              <a:avLst/>
              <a:gdLst/>
              <a:ahLst/>
              <a:cxnLst/>
              <a:rect l="l" t="t" r="r" b="b"/>
              <a:pathLst>
                <a:path w="50710" h="24147" extrusionOk="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752419" y="2253534"/>
              <a:ext cx="232247" cy="232247"/>
            </a:xfrm>
            <a:custGeom>
              <a:avLst/>
              <a:gdLst/>
              <a:ahLst/>
              <a:cxnLst/>
              <a:rect l="l" t="t" r="r" b="b"/>
              <a:pathLst>
                <a:path w="6073" h="6073" extrusionOk="0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935214" y="1799534"/>
              <a:ext cx="1606414" cy="368572"/>
            </a:xfrm>
            <a:custGeom>
              <a:avLst/>
              <a:gdLst/>
              <a:ahLst/>
              <a:cxnLst/>
              <a:rect l="l" t="t" r="r" b="b"/>
              <a:pathLst>
                <a:path w="42006" h="8656" extrusionOk="0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935214" y="1769089"/>
              <a:ext cx="1606414" cy="384327"/>
            </a:xfrm>
            <a:custGeom>
              <a:avLst/>
              <a:gdLst/>
              <a:ahLst/>
              <a:cxnLst/>
              <a:rect l="l" t="t" r="r" b="b"/>
              <a:pathLst>
                <a:path w="42006" h="9026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19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19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933838" y="3005721"/>
            <a:ext cx="2079971" cy="979046"/>
            <a:chOff x="933838" y="3005721"/>
            <a:chExt cx="2079971" cy="979046"/>
          </a:xfrm>
        </p:grpSpPr>
        <p:sp>
          <p:nvSpPr>
            <p:cNvPr id="384" name="Google Shape;384;p19"/>
            <p:cNvSpPr/>
            <p:nvPr/>
          </p:nvSpPr>
          <p:spPr>
            <a:xfrm>
              <a:off x="1033115" y="3023886"/>
              <a:ext cx="1980694" cy="960881"/>
            </a:xfrm>
            <a:custGeom>
              <a:avLst/>
              <a:gdLst/>
              <a:ahLst/>
              <a:cxnLst/>
              <a:rect l="l" t="t" r="r" b="b"/>
              <a:pathLst>
                <a:path w="51793" h="25126" extrusionOk="0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933838" y="3261739"/>
              <a:ext cx="177598" cy="256061"/>
            </a:xfrm>
            <a:custGeom>
              <a:avLst/>
              <a:gdLst/>
              <a:ahLst/>
              <a:cxnLst/>
              <a:rect l="l" t="t" r="r" b="b"/>
              <a:pathLst>
                <a:path w="4644" h="6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1071816" y="3005721"/>
              <a:ext cx="1939277" cy="923901"/>
            </a:xfrm>
            <a:custGeom>
              <a:avLst/>
              <a:gdLst/>
              <a:ahLst/>
              <a:cxnLst/>
              <a:rect l="l" t="t" r="r" b="b"/>
              <a:pathLst>
                <a:path w="50710" h="24159" extrusionOk="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52419" y="3489753"/>
              <a:ext cx="232247" cy="232706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935214" y="3035660"/>
              <a:ext cx="1606414" cy="369104"/>
            </a:xfrm>
            <a:custGeom>
              <a:avLst/>
              <a:gdLst/>
              <a:ahLst/>
              <a:cxnLst/>
              <a:rect l="l" t="t" r="r" b="b"/>
              <a:pathLst>
                <a:path w="42006" h="8669" extrusionOk="0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935214" y="3005729"/>
              <a:ext cx="1606414" cy="383794"/>
            </a:xfrm>
            <a:custGeom>
              <a:avLst/>
              <a:gdLst/>
              <a:ahLst/>
              <a:cxnLst/>
              <a:rect l="l" t="t" r="r" b="b"/>
              <a:pathLst>
                <a:path w="42006" h="9014" extrusionOk="0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0" name="Google Shape;390;p19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0" y="3866368"/>
            <a:ext cx="9144032" cy="20608"/>
          </a:xfrm>
          <a:custGeom>
            <a:avLst/>
            <a:gdLst/>
            <a:ahLst/>
            <a:cxnLst/>
            <a:rect l="l" t="t" r="r" b="b"/>
            <a:pathLst>
              <a:path w="285751" h="644" extrusionOk="0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20"/>
          <p:cNvGrpSpPr/>
          <p:nvPr/>
        </p:nvGrpSpPr>
        <p:grpSpPr>
          <a:xfrm>
            <a:off x="1124671" y="1532850"/>
            <a:ext cx="1330879" cy="2442898"/>
            <a:chOff x="1124671" y="1532850"/>
            <a:chExt cx="1330879" cy="2442898"/>
          </a:xfrm>
        </p:grpSpPr>
        <p:sp>
          <p:nvSpPr>
            <p:cNvPr id="399" name="Google Shape;399;p20"/>
            <p:cNvSpPr/>
            <p:nvPr/>
          </p:nvSpPr>
          <p:spPr>
            <a:xfrm>
              <a:off x="1125055" y="1791529"/>
              <a:ext cx="1330464" cy="1700416"/>
            </a:xfrm>
            <a:custGeom>
              <a:avLst/>
              <a:gdLst/>
              <a:ahLst/>
              <a:cxnLst/>
              <a:rect l="l" t="t" r="r" b="b"/>
              <a:pathLst>
                <a:path w="41577" h="53138" extrusionOk="0">
                  <a:moveTo>
                    <a:pt x="2334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12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125055" y="3383281"/>
              <a:ext cx="1330464" cy="108608"/>
            </a:xfrm>
            <a:custGeom>
              <a:avLst/>
              <a:gdLst/>
              <a:ahLst/>
              <a:cxnLst/>
              <a:rect l="l" t="t" r="r" b="b"/>
              <a:pathLst>
                <a:path w="41577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12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12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1125055" y="1757610"/>
              <a:ext cx="917472" cy="472864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0" y="8764"/>
                  </a:cubicBezTo>
                  <a:cubicBezTo>
                    <a:pt x="12930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1124671" y="1532850"/>
              <a:ext cx="917856" cy="671328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56" y="0"/>
                    <a:pt x="381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1" y="14716"/>
                    <a:pt x="12692" y="14633"/>
                  </a:cubicBezTo>
                  <a:cubicBezTo>
                    <a:pt x="12942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197821" y="3491853"/>
              <a:ext cx="1185312" cy="95680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34" y="2989"/>
                    <a:pt x="2989" y="2989"/>
                  </a:cubicBezTo>
                  <a:lnTo>
                    <a:pt x="34040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EC3A3B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670639" y="3736068"/>
              <a:ext cx="239296" cy="239680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712142" y="3777603"/>
              <a:ext cx="156256" cy="156608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678639" y="3587497"/>
              <a:ext cx="223680" cy="214912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EC3A3B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11250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0"/>
            <p:cNvSpPr txBox="1"/>
            <p:nvPr/>
          </p:nvSpPr>
          <p:spPr>
            <a:xfrm>
              <a:off x="11250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9" name="Google Shape;409;p20"/>
          <p:cNvGrpSpPr/>
          <p:nvPr/>
        </p:nvGrpSpPr>
        <p:grpSpPr>
          <a:xfrm>
            <a:off x="2594888" y="1532850"/>
            <a:ext cx="1330509" cy="2442898"/>
            <a:chOff x="2594888" y="1532850"/>
            <a:chExt cx="1330509" cy="2442898"/>
          </a:xfrm>
        </p:grpSpPr>
        <p:sp>
          <p:nvSpPr>
            <p:cNvPr id="410" name="Google Shape;410;p20"/>
            <p:cNvSpPr/>
            <p:nvPr/>
          </p:nvSpPr>
          <p:spPr>
            <a:xfrm>
              <a:off x="3140485" y="3736068"/>
              <a:ext cx="239680" cy="239680"/>
            </a:xfrm>
            <a:custGeom>
              <a:avLst/>
              <a:gdLst/>
              <a:ahLst/>
              <a:cxnLst/>
              <a:rect l="l" t="t" r="r" b="b"/>
              <a:pathLst>
                <a:path w="7490" h="7490" extrusionOk="0">
                  <a:moveTo>
                    <a:pt x="3739" y="1"/>
                  </a:moveTo>
                  <a:cubicBezTo>
                    <a:pt x="1679" y="1"/>
                    <a:pt x="0" y="1680"/>
                    <a:pt x="0" y="3751"/>
                  </a:cubicBezTo>
                  <a:cubicBezTo>
                    <a:pt x="0" y="5811"/>
                    <a:pt x="1679" y="7490"/>
                    <a:pt x="3739" y="7490"/>
                  </a:cubicBezTo>
                  <a:cubicBezTo>
                    <a:pt x="5811" y="7490"/>
                    <a:pt x="7489" y="5811"/>
                    <a:pt x="7489" y="3751"/>
                  </a:cubicBezTo>
                  <a:cubicBezTo>
                    <a:pt x="7489" y="1680"/>
                    <a:pt x="5811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3182019" y="3777603"/>
              <a:ext cx="156608" cy="156608"/>
            </a:xfrm>
            <a:custGeom>
              <a:avLst/>
              <a:gdLst/>
              <a:ahLst/>
              <a:cxnLst/>
              <a:rect l="l" t="t" r="r" b="b"/>
              <a:pathLst>
                <a:path w="4894" h="4894" extrusionOk="0">
                  <a:moveTo>
                    <a:pt x="2441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594901" y="1791529"/>
              <a:ext cx="1330496" cy="1700416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34" y="0"/>
                  </a:moveTo>
                  <a:cubicBezTo>
                    <a:pt x="1048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3" y="50983"/>
                    <a:pt x="24" y="51066"/>
                  </a:cubicBezTo>
                  <a:cubicBezTo>
                    <a:pt x="48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6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594901" y="3383281"/>
              <a:ext cx="1330496" cy="108608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3" y="1239"/>
                    <a:pt x="24" y="1322"/>
                  </a:cubicBezTo>
                  <a:cubicBezTo>
                    <a:pt x="48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6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6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48" y="477"/>
                    <a:pt x="24" y="263"/>
                  </a:cubicBezTo>
                  <a:cubicBezTo>
                    <a:pt x="13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594901" y="1757610"/>
              <a:ext cx="917856" cy="472864"/>
            </a:xfrm>
            <a:custGeom>
              <a:avLst/>
              <a:gdLst/>
              <a:ahLst/>
              <a:cxnLst/>
              <a:rect l="l" t="t" r="r" b="b"/>
              <a:pathLst>
                <a:path w="28683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3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98" y="9716"/>
                    <a:pt x="9561" y="8835"/>
                    <a:pt x="12681" y="8764"/>
                  </a:cubicBezTo>
                  <a:cubicBezTo>
                    <a:pt x="12935" y="8756"/>
                    <a:pt x="13156" y="8753"/>
                    <a:pt x="13337" y="8753"/>
                  </a:cubicBezTo>
                  <a:cubicBezTo>
                    <a:pt x="13701" y="8753"/>
                    <a:pt x="13907" y="8764"/>
                    <a:pt x="13907" y="8764"/>
                  </a:cubicBezTo>
                  <a:lnTo>
                    <a:pt x="21253" y="8764"/>
                  </a:lnTo>
                  <a:cubicBezTo>
                    <a:pt x="25278" y="8764"/>
                    <a:pt x="28623" y="5311"/>
                    <a:pt x="28671" y="977"/>
                  </a:cubicBezTo>
                  <a:cubicBezTo>
                    <a:pt x="28683" y="846"/>
                    <a:pt x="28683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71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2594901" y="1532850"/>
              <a:ext cx="917856" cy="671328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33" y="0"/>
                  </a:moveTo>
                  <a:cubicBezTo>
                    <a:pt x="3644" y="0"/>
                    <a:pt x="370" y="3060"/>
                    <a:pt x="36" y="6965"/>
                  </a:cubicBezTo>
                  <a:cubicBezTo>
                    <a:pt x="13" y="7179"/>
                    <a:pt x="1" y="7406"/>
                    <a:pt x="1" y="7632"/>
                  </a:cubicBezTo>
                  <a:lnTo>
                    <a:pt x="1" y="20717"/>
                  </a:lnTo>
                  <a:cubicBezTo>
                    <a:pt x="1" y="20800"/>
                    <a:pt x="1" y="20895"/>
                    <a:pt x="1" y="20979"/>
                  </a:cubicBezTo>
                  <a:cubicBezTo>
                    <a:pt x="405" y="15431"/>
                    <a:pt x="9359" y="14716"/>
                    <a:pt x="12681" y="14633"/>
                  </a:cubicBezTo>
                  <a:cubicBezTo>
                    <a:pt x="12935" y="14629"/>
                    <a:pt x="13156" y="14627"/>
                    <a:pt x="13337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06" y="14633"/>
                    <a:pt x="28516" y="11537"/>
                    <a:pt x="28671" y="7608"/>
                  </a:cubicBezTo>
                  <a:lnTo>
                    <a:pt x="28671" y="7596"/>
                  </a:lnTo>
                  <a:cubicBezTo>
                    <a:pt x="28671" y="7537"/>
                    <a:pt x="28671" y="7477"/>
                    <a:pt x="28671" y="7418"/>
                  </a:cubicBezTo>
                  <a:cubicBezTo>
                    <a:pt x="28683" y="7287"/>
                    <a:pt x="28671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667666" y="3491853"/>
              <a:ext cx="1185344" cy="95680"/>
            </a:xfrm>
            <a:custGeom>
              <a:avLst/>
              <a:gdLst/>
              <a:ahLst/>
              <a:cxnLst/>
              <a:rect l="l" t="t" r="r" b="b"/>
              <a:pathLst>
                <a:path w="37042" h="2990" extrusionOk="0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6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148484" y="3587497"/>
              <a:ext cx="223680" cy="214912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 txBox="1"/>
            <p:nvPr/>
          </p:nvSpPr>
          <p:spPr>
            <a:xfrm>
              <a:off x="259488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9" name="Google Shape;419;p20"/>
            <p:cNvSpPr txBox="1"/>
            <p:nvPr/>
          </p:nvSpPr>
          <p:spPr>
            <a:xfrm>
              <a:off x="259488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20"/>
          <p:cNvGrpSpPr/>
          <p:nvPr/>
        </p:nvGrpSpPr>
        <p:grpSpPr>
          <a:xfrm>
            <a:off x="4064746" y="1532850"/>
            <a:ext cx="1330880" cy="2442898"/>
            <a:chOff x="4064746" y="1532850"/>
            <a:chExt cx="1330880" cy="2442898"/>
          </a:xfrm>
        </p:grpSpPr>
        <p:sp>
          <p:nvSpPr>
            <p:cNvPr id="421" name="Google Shape;421;p20"/>
            <p:cNvSpPr/>
            <p:nvPr/>
          </p:nvSpPr>
          <p:spPr>
            <a:xfrm>
              <a:off x="4065130" y="1791529"/>
              <a:ext cx="1330496" cy="1700416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" y="50983"/>
                    <a:pt x="13" y="51066"/>
                  </a:cubicBezTo>
                  <a:cubicBezTo>
                    <a:pt x="37" y="51280"/>
                    <a:pt x="84" y="51495"/>
                    <a:pt x="168" y="51697"/>
                  </a:cubicBezTo>
                  <a:cubicBezTo>
                    <a:pt x="525" y="52543"/>
                    <a:pt x="1346" y="53138"/>
                    <a:pt x="2323" y="53138"/>
                  </a:cubicBezTo>
                  <a:lnTo>
                    <a:pt x="39244" y="53138"/>
                  </a:lnTo>
                  <a:cubicBezTo>
                    <a:pt x="40530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30" y="0"/>
                    <a:pt x="39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4065130" y="3383281"/>
              <a:ext cx="1330496" cy="108608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" y="1239"/>
                    <a:pt x="13" y="1322"/>
                  </a:cubicBezTo>
                  <a:cubicBezTo>
                    <a:pt x="37" y="1536"/>
                    <a:pt x="84" y="1751"/>
                    <a:pt x="168" y="1953"/>
                  </a:cubicBezTo>
                  <a:cubicBezTo>
                    <a:pt x="525" y="2799"/>
                    <a:pt x="1346" y="3394"/>
                    <a:pt x="2323" y="3394"/>
                  </a:cubicBezTo>
                  <a:lnTo>
                    <a:pt x="39244" y="3394"/>
                  </a:lnTo>
                  <a:cubicBezTo>
                    <a:pt x="40530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30" y="2322"/>
                    <a:pt x="39244" y="2322"/>
                  </a:cubicBezTo>
                  <a:lnTo>
                    <a:pt x="2323" y="2322"/>
                  </a:lnTo>
                  <a:cubicBezTo>
                    <a:pt x="1346" y="2322"/>
                    <a:pt x="525" y="1727"/>
                    <a:pt x="168" y="882"/>
                  </a:cubicBezTo>
                  <a:cubicBezTo>
                    <a:pt x="84" y="691"/>
                    <a:pt x="37" y="477"/>
                    <a:pt x="13" y="263"/>
                  </a:cubicBezTo>
                  <a:cubicBezTo>
                    <a:pt x="1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4065130" y="1757610"/>
              <a:ext cx="917504" cy="472864"/>
            </a:xfrm>
            <a:custGeom>
              <a:avLst/>
              <a:gdLst/>
              <a:ahLst/>
              <a:cxnLst/>
              <a:rect l="l" t="t" r="r" b="b"/>
              <a:pathLst>
                <a:path w="28672" h="14777" extrusionOk="0">
                  <a:moveTo>
                    <a:pt x="72" y="1"/>
                  </a:moveTo>
                  <a:cubicBezTo>
                    <a:pt x="60" y="167"/>
                    <a:pt x="37" y="322"/>
                    <a:pt x="25" y="489"/>
                  </a:cubicBezTo>
                  <a:cubicBezTo>
                    <a:pt x="1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87" y="9716"/>
                    <a:pt x="9550" y="8835"/>
                    <a:pt x="12669" y="8764"/>
                  </a:cubicBezTo>
                  <a:cubicBezTo>
                    <a:pt x="12923" y="8756"/>
                    <a:pt x="13144" y="8753"/>
                    <a:pt x="13326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2" y="8764"/>
                  </a:lnTo>
                  <a:cubicBezTo>
                    <a:pt x="25266" y="8764"/>
                    <a:pt x="28612" y="5311"/>
                    <a:pt x="28671" y="977"/>
                  </a:cubicBezTo>
                  <a:cubicBezTo>
                    <a:pt x="28671" y="846"/>
                    <a:pt x="28671" y="715"/>
                    <a:pt x="28659" y="584"/>
                  </a:cubicBezTo>
                  <a:lnTo>
                    <a:pt x="28659" y="572"/>
                  </a:lnTo>
                  <a:cubicBezTo>
                    <a:pt x="28659" y="548"/>
                    <a:pt x="28659" y="513"/>
                    <a:pt x="28659" y="489"/>
                  </a:cubicBezTo>
                  <a:cubicBezTo>
                    <a:pt x="28659" y="394"/>
                    <a:pt x="28647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4064746" y="1532850"/>
              <a:ext cx="917888" cy="671328"/>
            </a:xfrm>
            <a:custGeom>
              <a:avLst/>
              <a:gdLst/>
              <a:ahLst/>
              <a:cxnLst/>
              <a:rect l="l" t="t" r="r" b="b"/>
              <a:pathLst>
                <a:path w="28684" h="20979" extrusionOk="0">
                  <a:moveTo>
                    <a:pt x="7633" y="0"/>
                  </a:moveTo>
                  <a:cubicBezTo>
                    <a:pt x="3644" y="0"/>
                    <a:pt x="370" y="3060"/>
                    <a:pt x="37" y="6965"/>
                  </a:cubicBezTo>
                  <a:cubicBezTo>
                    <a:pt x="13" y="7179"/>
                    <a:pt x="13" y="7406"/>
                    <a:pt x="13" y="7632"/>
                  </a:cubicBezTo>
                  <a:lnTo>
                    <a:pt x="13" y="20717"/>
                  </a:lnTo>
                  <a:cubicBezTo>
                    <a:pt x="13" y="20800"/>
                    <a:pt x="1" y="20895"/>
                    <a:pt x="13" y="20979"/>
                  </a:cubicBezTo>
                  <a:cubicBezTo>
                    <a:pt x="406" y="15431"/>
                    <a:pt x="9371" y="14716"/>
                    <a:pt x="12681" y="14633"/>
                  </a:cubicBezTo>
                  <a:cubicBezTo>
                    <a:pt x="12935" y="14629"/>
                    <a:pt x="13156" y="14627"/>
                    <a:pt x="13338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4" y="14633"/>
                  </a:lnTo>
                  <a:cubicBezTo>
                    <a:pt x="25218" y="14633"/>
                    <a:pt x="28528" y="11537"/>
                    <a:pt x="28671" y="7608"/>
                  </a:cubicBezTo>
                  <a:lnTo>
                    <a:pt x="28671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3" y="3084"/>
                    <a:pt x="25290" y="0"/>
                    <a:pt x="213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4137544" y="3491853"/>
              <a:ext cx="1185312" cy="95680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45" y="2989"/>
                    <a:pt x="3000" y="2989"/>
                  </a:cubicBezTo>
                  <a:lnTo>
                    <a:pt x="34052" y="2989"/>
                  </a:lnTo>
                  <a:cubicBezTo>
                    <a:pt x="35707" y="2989"/>
                    <a:pt x="37040" y="1656"/>
                    <a:pt x="37040" y="1"/>
                  </a:cubicBezTo>
                  <a:close/>
                </a:path>
              </a:pathLst>
            </a:custGeom>
            <a:solidFill>
              <a:srgbClr val="69E78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4610330" y="3736068"/>
              <a:ext cx="239680" cy="239680"/>
            </a:xfrm>
            <a:custGeom>
              <a:avLst/>
              <a:gdLst/>
              <a:ahLst/>
              <a:cxnLst/>
              <a:rect l="l" t="t" r="r" b="b"/>
              <a:pathLst>
                <a:path w="7490" h="7490" extrusionOk="0">
                  <a:moveTo>
                    <a:pt x="3751" y="1"/>
                  </a:moveTo>
                  <a:cubicBezTo>
                    <a:pt x="1679" y="1"/>
                    <a:pt x="1" y="1680"/>
                    <a:pt x="1" y="3751"/>
                  </a:cubicBezTo>
                  <a:cubicBezTo>
                    <a:pt x="1" y="5811"/>
                    <a:pt x="1679" y="7490"/>
                    <a:pt x="3751" y="7490"/>
                  </a:cubicBezTo>
                  <a:cubicBezTo>
                    <a:pt x="5811" y="7490"/>
                    <a:pt x="7490" y="5811"/>
                    <a:pt x="7490" y="3751"/>
                  </a:cubicBezTo>
                  <a:cubicBezTo>
                    <a:pt x="7490" y="1680"/>
                    <a:pt x="5811" y="1"/>
                    <a:pt x="3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4651865" y="3777603"/>
              <a:ext cx="156608" cy="156608"/>
            </a:xfrm>
            <a:custGeom>
              <a:avLst/>
              <a:gdLst/>
              <a:ahLst/>
              <a:cxnLst/>
              <a:rect l="l" t="t" r="r" b="b"/>
              <a:pathLst>
                <a:path w="4894" h="4894" extrusionOk="0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4618330" y="3587497"/>
              <a:ext cx="223680" cy="214912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1" y="0"/>
                  </a:moveTo>
                  <a:lnTo>
                    <a:pt x="3501" y="6715"/>
                  </a:lnTo>
                  <a:lnTo>
                    <a:pt x="6990" y="0"/>
                  </a:lnTo>
                  <a:close/>
                </a:path>
              </a:pathLst>
            </a:custGeom>
            <a:solidFill>
              <a:srgbClr val="69E78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 txBox="1"/>
            <p:nvPr/>
          </p:nvSpPr>
          <p:spPr>
            <a:xfrm>
              <a:off x="40647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0" name="Google Shape;430;p20"/>
            <p:cNvSpPr txBox="1"/>
            <p:nvPr/>
          </p:nvSpPr>
          <p:spPr>
            <a:xfrm>
              <a:off x="40647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1" name="Google Shape;431;p20"/>
          <p:cNvGrpSpPr/>
          <p:nvPr/>
        </p:nvGrpSpPr>
        <p:grpSpPr>
          <a:xfrm>
            <a:off x="5534613" y="1532850"/>
            <a:ext cx="1330859" cy="2442898"/>
            <a:chOff x="5534613" y="1532850"/>
            <a:chExt cx="1330859" cy="2442898"/>
          </a:xfrm>
        </p:grpSpPr>
        <p:sp>
          <p:nvSpPr>
            <p:cNvPr id="432" name="Google Shape;432;p20"/>
            <p:cNvSpPr/>
            <p:nvPr/>
          </p:nvSpPr>
          <p:spPr>
            <a:xfrm>
              <a:off x="6080559" y="3736068"/>
              <a:ext cx="239296" cy="239680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8" y="1"/>
                    <a:pt x="1" y="1680"/>
                    <a:pt x="1" y="3751"/>
                  </a:cubicBezTo>
                  <a:cubicBezTo>
                    <a:pt x="1" y="5811"/>
                    <a:pt x="1668" y="7490"/>
                    <a:pt x="3739" y="7490"/>
                  </a:cubicBezTo>
                  <a:cubicBezTo>
                    <a:pt x="5799" y="7490"/>
                    <a:pt x="7478" y="5811"/>
                    <a:pt x="7478" y="3751"/>
                  </a:cubicBezTo>
                  <a:cubicBezTo>
                    <a:pt x="7478" y="1680"/>
                    <a:pt x="5799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6122094" y="3777603"/>
              <a:ext cx="156256" cy="156608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1" y="1"/>
                  </a:moveTo>
                  <a:cubicBezTo>
                    <a:pt x="1084" y="1"/>
                    <a:pt x="1" y="1096"/>
                    <a:pt x="1" y="2453"/>
                  </a:cubicBezTo>
                  <a:cubicBezTo>
                    <a:pt x="1" y="3799"/>
                    <a:pt x="1084" y="4894"/>
                    <a:pt x="2441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5535007" y="1791529"/>
              <a:ext cx="1330464" cy="1700416"/>
            </a:xfrm>
            <a:custGeom>
              <a:avLst/>
              <a:gdLst/>
              <a:ahLst/>
              <a:cxnLst/>
              <a:rect l="l" t="t" r="r" b="b"/>
              <a:pathLst>
                <a:path w="41577" h="53138" extrusionOk="0">
                  <a:moveTo>
                    <a:pt x="2322" y="0"/>
                  </a:moveTo>
                  <a:cubicBezTo>
                    <a:pt x="1036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5" y="51495"/>
                    <a:pt x="179" y="51697"/>
                  </a:cubicBezTo>
                  <a:cubicBezTo>
                    <a:pt x="524" y="52543"/>
                    <a:pt x="1357" y="53138"/>
                    <a:pt x="2322" y="53138"/>
                  </a:cubicBezTo>
                  <a:lnTo>
                    <a:pt x="39243" y="53138"/>
                  </a:lnTo>
                  <a:cubicBezTo>
                    <a:pt x="40529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29" y="0"/>
                    <a:pt x="39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5535007" y="3383281"/>
              <a:ext cx="1330464" cy="108608"/>
            </a:xfrm>
            <a:custGeom>
              <a:avLst/>
              <a:gdLst/>
              <a:ahLst/>
              <a:cxnLst/>
              <a:rect l="l" t="t" r="r" b="b"/>
              <a:pathLst>
                <a:path w="41577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5" y="1751"/>
                    <a:pt x="179" y="1953"/>
                  </a:cubicBezTo>
                  <a:cubicBezTo>
                    <a:pt x="524" y="2799"/>
                    <a:pt x="1357" y="3394"/>
                    <a:pt x="2322" y="3394"/>
                  </a:cubicBezTo>
                  <a:lnTo>
                    <a:pt x="39243" y="3394"/>
                  </a:lnTo>
                  <a:cubicBezTo>
                    <a:pt x="40529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29" y="2322"/>
                    <a:pt x="39243" y="2322"/>
                  </a:cubicBezTo>
                  <a:lnTo>
                    <a:pt x="2322" y="2322"/>
                  </a:lnTo>
                  <a:cubicBezTo>
                    <a:pt x="1357" y="2322"/>
                    <a:pt x="524" y="1727"/>
                    <a:pt x="179" y="882"/>
                  </a:cubicBezTo>
                  <a:cubicBezTo>
                    <a:pt x="95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5535007" y="1757610"/>
              <a:ext cx="917472" cy="472864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3" y="1"/>
                  </a:moveTo>
                  <a:cubicBezTo>
                    <a:pt x="60" y="167"/>
                    <a:pt x="36" y="322"/>
                    <a:pt x="24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68" y="8764"/>
                  </a:cubicBezTo>
                  <a:cubicBezTo>
                    <a:pt x="12922" y="8756"/>
                    <a:pt x="13143" y="8753"/>
                    <a:pt x="13325" y="8753"/>
                  </a:cubicBezTo>
                  <a:cubicBezTo>
                    <a:pt x="13688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0" y="977"/>
                  </a:cubicBezTo>
                  <a:cubicBezTo>
                    <a:pt x="28670" y="846"/>
                    <a:pt x="28670" y="715"/>
                    <a:pt x="28670" y="584"/>
                  </a:cubicBezTo>
                  <a:lnTo>
                    <a:pt x="28670" y="572"/>
                  </a:lnTo>
                  <a:cubicBezTo>
                    <a:pt x="28670" y="548"/>
                    <a:pt x="28658" y="513"/>
                    <a:pt x="28658" y="489"/>
                  </a:cubicBezTo>
                  <a:cubicBezTo>
                    <a:pt x="28658" y="394"/>
                    <a:pt x="28658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5534623" y="1532850"/>
              <a:ext cx="917856" cy="671328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44" y="0"/>
                    <a:pt x="369" y="3060"/>
                    <a:pt x="36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0" y="14716"/>
                    <a:pt x="12680" y="14633"/>
                  </a:cubicBezTo>
                  <a:cubicBezTo>
                    <a:pt x="12934" y="14629"/>
                    <a:pt x="13155" y="14627"/>
                    <a:pt x="13337" y="14627"/>
                  </a:cubicBezTo>
                  <a:cubicBezTo>
                    <a:pt x="13700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2" y="7608"/>
                  </a:cubicBezTo>
                  <a:lnTo>
                    <a:pt x="28682" y="7596"/>
                  </a:lnTo>
                  <a:cubicBezTo>
                    <a:pt x="28682" y="7537"/>
                    <a:pt x="28682" y="7477"/>
                    <a:pt x="28682" y="7418"/>
                  </a:cubicBezTo>
                  <a:cubicBezTo>
                    <a:pt x="28682" y="7287"/>
                    <a:pt x="28682" y="7156"/>
                    <a:pt x="28682" y="7025"/>
                  </a:cubicBezTo>
                  <a:cubicBezTo>
                    <a:pt x="28682" y="7013"/>
                    <a:pt x="28682" y="6989"/>
                    <a:pt x="28670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5607576" y="3491853"/>
              <a:ext cx="1185312" cy="95680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0" y="1"/>
                  </a:moveTo>
                  <a:cubicBezTo>
                    <a:pt x="0" y="1656"/>
                    <a:pt x="1346" y="2989"/>
                    <a:pt x="3001" y="2989"/>
                  </a:cubicBezTo>
                  <a:lnTo>
                    <a:pt x="34052" y="2989"/>
                  </a:lnTo>
                  <a:cubicBezTo>
                    <a:pt x="35707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5EB2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088207" y="3587497"/>
              <a:ext cx="223648" cy="214912"/>
            </a:xfrm>
            <a:custGeom>
              <a:avLst/>
              <a:gdLst/>
              <a:ahLst/>
              <a:cxnLst/>
              <a:rect l="l" t="t" r="r" b="b"/>
              <a:pathLst>
                <a:path w="6989" h="6716" extrusionOk="0">
                  <a:moveTo>
                    <a:pt x="0" y="0"/>
                  </a:moveTo>
                  <a:lnTo>
                    <a:pt x="3500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5EB2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 txBox="1"/>
            <p:nvPr/>
          </p:nvSpPr>
          <p:spPr>
            <a:xfrm>
              <a:off x="5534613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1" name="Google Shape;441;p20"/>
            <p:cNvSpPr txBox="1"/>
            <p:nvPr/>
          </p:nvSpPr>
          <p:spPr>
            <a:xfrm>
              <a:off x="5534613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2" name="Google Shape;442;p20"/>
          <p:cNvGrpSpPr/>
          <p:nvPr/>
        </p:nvGrpSpPr>
        <p:grpSpPr>
          <a:xfrm>
            <a:off x="7004468" y="1532850"/>
            <a:ext cx="1330880" cy="2442898"/>
            <a:chOff x="7004468" y="1532850"/>
            <a:chExt cx="1330880" cy="2442898"/>
          </a:xfrm>
        </p:grpSpPr>
        <p:sp>
          <p:nvSpPr>
            <p:cNvPr id="443" name="Google Shape;443;p20"/>
            <p:cNvSpPr/>
            <p:nvPr/>
          </p:nvSpPr>
          <p:spPr>
            <a:xfrm>
              <a:off x="7004852" y="1791529"/>
              <a:ext cx="1330496" cy="1700416"/>
            </a:xfrm>
            <a:custGeom>
              <a:avLst/>
              <a:gdLst/>
              <a:ahLst/>
              <a:cxnLst/>
              <a:rect l="l" t="t" r="r" b="b"/>
              <a:pathLst>
                <a:path w="41578" h="53138" extrusionOk="0">
                  <a:moveTo>
                    <a:pt x="2322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22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7004852" y="3383281"/>
              <a:ext cx="1330496" cy="108608"/>
            </a:xfrm>
            <a:custGeom>
              <a:avLst/>
              <a:gdLst/>
              <a:ahLst/>
              <a:cxnLst/>
              <a:rect l="l" t="t" r="r" b="b"/>
              <a:pathLst>
                <a:path w="41578" h="3394" extrusionOk="0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22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22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7004852" y="1757610"/>
              <a:ext cx="917472" cy="472864"/>
            </a:xfrm>
            <a:custGeom>
              <a:avLst/>
              <a:gdLst/>
              <a:ahLst/>
              <a:cxnLst/>
              <a:rect l="l" t="t" r="r" b="b"/>
              <a:pathLst>
                <a:path w="28671" h="14777" extrusionOk="0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1" y="8764"/>
                  </a:cubicBezTo>
                  <a:cubicBezTo>
                    <a:pt x="12931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6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7004468" y="1532850"/>
              <a:ext cx="917856" cy="671328"/>
            </a:xfrm>
            <a:custGeom>
              <a:avLst/>
              <a:gdLst/>
              <a:ahLst/>
              <a:cxnLst/>
              <a:rect l="l" t="t" r="r" b="b"/>
              <a:pathLst>
                <a:path w="28683" h="20979" extrusionOk="0">
                  <a:moveTo>
                    <a:pt x="7644" y="0"/>
                  </a:moveTo>
                  <a:cubicBezTo>
                    <a:pt x="3656" y="0"/>
                    <a:pt x="382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1" y="20895"/>
                    <a:pt x="12" y="20979"/>
                  </a:cubicBezTo>
                  <a:cubicBezTo>
                    <a:pt x="417" y="15431"/>
                    <a:pt x="9371" y="14716"/>
                    <a:pt x="12693" y="14633"/>
                  </a:cubicBezTo>
                  <a:cubicBezTo>
                    <a:pt x="12943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2286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05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7077618" y="3491853"/>
              <a:ext cx="1185312" cy="95680"/>
            </a:xfrm>
            <a:custGeom>
              <a:avLst/>
              <a:gdLst/>
              <a:ahLst/>
              <a:cxnLst/>
              <a:rect l="l" t="t" r="r" b="b"/>
              <a:pathLst>
                <a:path w="37041" h="2990" extrusionOk="0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7550436" y="3736068"/>
              <a:ext cx="239296" cy="239680"/>
            </a:xfrm>
            <a:custGeom>
              <a:avLst/>
              <a:gdLst/>
              <a:ahLst/>
              <a:cxnLst/>
              <a:rect l="l" t="t" r="r" b="b"/>
              <a:pathLst>
                <a:path w="7478" h="7490" extrusionOk="0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7591939" y="3777603"/>
              <a:ext cx="156256" cy="156608"/>
            </a:xfrm>
            <a:custGeom>
              <a:avLst/>
              <a:gdLst/>
              <a:ahLst/>
              <a:cxnLst/>
              <a:rect l="l" t="t" r="r" b="b"/>
              <a:pathLst>
                <a:path w="4883" h="4894" extrusionOk="0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3" y="3799"/>
                    <a:pt x="4883" y="2453"/>
                  </a:cubicBezTo>
                  <a:cubicBezTo>
                    <a:pt x="4883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558436" y="3587497"/>
              <a:ext cx="223680" cy="214912"/>
            </a:xfrm>
            <a:custGeom>
              <a:avLst/>
              <a:gdLst/>
              <a:ahLst/>
              <a:cxnLst/>
              <a:rect l="l" t="t" r="r" b="b"/>
              <a:pathLst>
                <a:path w="6990" h="6716" extrusionOk="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700483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700483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458" name="Google Shape;458;p21"/>
          <p:cNvGrpSpPr/>
          <p:nvPr/>
        </p:nvGrpSpPr>
        <p:grpSpPr>
          <a:xfrm>
            <a:off x="3845100" y="1358713"/>
            <a:ext cx="1481106" cy="3131375"/>
            <a:chOff x="3845100" y="1358713"/>
            <a:chExt cx="1481106" cy="3131375"/>
          </a:xfrm>
        </p:grpSpPr>
        <p:sp>
          <p:nvSpPr>
            <p:cNvPr id="459" name="Google Shape;459;p21"/>
            <p:cNvSpPr/>
            <p:nvPr/>
          </p:nvSpPr>
          <p:spPr>
            <a:xfrm>
              <a:off x="4018138" y="1719813"/>
              <a:ext cx="1153425" cy="757200"/>
            </a:xfrm>
            <a:custGeom>
              <a:avLst/>
              <a:gdLst/>
              <a:ahLst/>
              <a:cxnLst/>
              <a:rect l="l" t="t" r="r" b="b"/>
              <a:pathLst>
                <a:path w="46137" h="30288" extrusionOk="0">
                  <a:moveTo>
                    <a:pt x="23069" y="1"/>
                  </a:moveTo>
                  <a:cubicBezTo>
                    <a:pt x="22408" y="1"/>
                    <a:pt x="21747" y="170"/>
                    <a:pt x="21158" y="510"/>
                  </a:cubicBezTo>
                  <a:lnTo>
                    <a:pt x="1917" y="11606"/>
                  </a:lnTo>
                  <a:cubicBezTo>
                    <a:pt x="739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399" y="12297"/>
                    <a:pt x="44220" y="11606"/>
                  </a:cubicBezTo>
                  <a:lnTo>
                    <a:pt x="24980" y="510"/>
                  </a:lnTo>
                  <a:cubicBezTo>
                    <a:pt x="24390" y="170"/>
                    <a:pt x="23729" y="1"/>
                    <a:pt x="2306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593213" y="2876138"/>
              <a:ext cx="25" cy="337275"/>
            </a:xfrm>
            <a:custGeom>
              <a:avLst/>
              <a:gdLst/>
              <a:ahLst/>
              <a:cxnLst/>
              <a:rect l="l" t="t" r="r" b="b"/>
              <a:pathLst>
                <a:path w="1" h="13491" fill="none" extrusionOk="0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192563" y="2070163"/>
              <a:ext cx="804000" cy="804050"/>
            </a:xfrm>
            <a:custGeom>
              <a:avLst/>
              <a:gdLst/>
              <a:ahLst/>
              <a:cxnLst/>
              <a:rect l="l" t="t" r="r" b="b"/>
              <a:pathLst>
                <a:path w="32160" h="32162" extrusionOk="0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62" name="Google Shape;462;p21"/>
            <p:cNvGrpSpPr/>
            <p:nvPr/>
          </p:nvGrpSpPr>
          <p:grpSpPr>
            <a:xfrm>
              <a:off x="4451213" y="1358713"/>
              <a:ext cx="252450" cy="249250"/>
              <a:chOff x="4589988" y="2242675"/>
              <a:chExt cx="252450" cy="249250"/>
            </a:xfrm>
          </p:grpSpPr>
          <p:sp>
            <p:nvSpPr>
              <p:cNvPr id="463" name="Google Shape;463;p21"/>
              <p:cNvSpPr/>
              <p:nvPr/>
            </p:nvSpPr>
            <p:spPr>
              <a:xfrm>
                <a:off x="4754313" y="2318300"/>
                <a:ext cx="9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3" extrusionOk="0">
                    <a:moveTo>
                      <a:pt x="191" y="0"/>
                    </a:moveTo>
                    <a:cubicBezTo>
                      <a:pt x="84" y="0"/>
                      <a:pt x="0" y="83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4665913" y="2406700"/>
                <a:ext cx="98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4" extrusionOk="0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4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4589988" y="2242675"/>
                <a:ext cx="252450" cy="249250"/>
              </a:xfrm>
              <a:custGeom>
                <a:avLst/>
                <a:gdLst/>
                <a:ahLst/>
                <a:cxnLst/>
                <a:rect l="l" t="t" r="r" b="b"/>
                <a:pathLst>
                  <a:path w="10098" h="9970" extrusionOk="0">
                    <a:moveTo>
                      <a:pt x="799" y="441"/>
                    </a:moveTo>
                    <a:lnTo>
                      <a:pt x="1942" y="1132"/>
                    </a:lnTo>
                    <a:lnTo>
                      <a:pt x="1942" y="1573"/>
                    </a:lnTo>
                    <a:cubicBezTo>
                      <a:pt x="1942" y="1632"/>
                      <a:pt x="1965" y="1680"/>
                      <a:pt x="2001" y="1715"/>
                    </a:cubicBezTo>
                    <a:lnTo>
                      <a:pt x="4442" y="4168"/>
                    </a:lnTo>
                    <a:lnTo>
                      <a:pt x="4168" y="4442"/>
                    </a:lnTo>
                    <a:lnTo>
                      <a:pt x="1727" y="1989"/>
                    </a:lnTo>
                    <a:cubicBezTo>
                      <a:pt x="1692" y="1954"/>
                      <a:pt x="1644" y="1930"/>
                      <a:pt x="1584" y="1930"/>
                    </a:cubicBezTo>
                    <a:lnTo>
                      <a:pt x="1144" y="1930"/>
                    </a:lnTo>
                    <a:lnTo>
                      <a:pt x="453" y="775"/>
                    </a:lnTo>
                    <a:lnTo>
                      <a:pt x="799" y="441"/>
                    </a:lnTo>
                    <a:close/>
                    <a:moveTo>
                      <a:pt x="6109" y="5263"/>
                    </a:moveTo>
                    <a:lnTo>
                      <a:pt x="6395" y="5525"/>
                    </a:lnTo>
                    <a:lnTo>
                      <a:pt x="5525" y="6383"/>
                    </a:lnTo>
                    <a:lnTo>
                      <a:pt x="5263" y="6097"/>
                    </a:lnTo>
                    <a:lnTo>
                      <a:pt x="6109" y="5263"/>
                    </a:lnTo>
                    <a:close/>
                    <a:moveTo>
                      <a:pt x="6680" y="5787"/>
                    </a:moveTo>
                    <a:lnTo>
                      <a:pt x="9371" y="8252"/>
                    </a:lnTo>
                    <a:cubicBezTo>
                      <a:pt x="9669" y="8561"/>
                      <a:pt x="9669" y="9050"/>
                      <a:pt x="9359" y="9347"/>
                    </a:cubicBezTo>
                    <a:cubicBezTo>
                      <a:pt x="9209" y="9504"/>
                      <a:pt x="9010" y="9581"/>
                      <a:pt x="8810" y="9581"/>
                    </a:cubicBezTo>
                    <a:cubicBezTo>
                      <a:pt x="8614" y="9581"/>
                      <a:pt x="8417" y="9507"/>
                      <a:pt x="8264" y="9359"/>
                    </a:cubicBezTo>
                    <a:lnTo>
                      <a:pt x="5799" y="6668"/>
                    </a:lnTo>
                    <a:lnTo>
                      <a:pt x="6680" y="5787"/>
                    </a:lnTo>
                    <a:close/>
                    <a:moveTo>
                      <a:pt x="8038" y="394"/>
                    </a:moveTo>
                    <a:cubicBezTo>
                      <a:pt x="8097" y="394"/>
                      <a:pt x="8157" y="394"/>
                      <a:pt x="8216" y="406"/>
                    </a:cubicBezTo>
                    <a:lnTo>
                      <a:pt x="7609" y="1013"/>
                    </a:lnTo>
                    <a:cubicBezTo>
                      <a:pt x="7573" y="1049"/>
                      <a:pt x="7549" y="1108"/>
                      <a:pt x="7549" y="1156"/>
                    </a:cubicBezTo>
                    <a:lnTo>
                      <a:pt x="7549" y="1703"/>
                    </a:lnTo>
                    <a:cubicBezTo>
                      <a:pt x="7549" y="1751"/>
                      <a:pt x="7573" y="1799"/>
                      <a:pt x="7609" y="1834"/>
                    </a:cubicBezTo>
                    <a:lnTo>
                      <a:pt x="8145" y="2394"/>
                    </a:lnTo>
                    <a:cubicBezTo>
                      <a:pt x="8181" y="2430"/>
                      <a:pt x="8228" y="2454"/>
                      <a:pt x="8288" y="2454"/>
                    </a:cubicBezTo>
                    <a:lnTo>
                      <a:pt x="8835" y="2454"/>
                    </a:lnTo>
                    <a:cubicBezTo>
                      <a:pt x="8883" y="2454"/>
                      <a:pt x="8931" y="2442"/>
                      <a:pt x="8966" y="2394"/>
                    </a:cubicBezTo>
                    <a:lnTo>
                      <a:pt x="9585" y="1787"/>
                    </a:lnTo>
                    <a:cubicBezTo>
                      <a:pt x="9585" y="1834"/>
                      <a:pt x="9597" y="1894"/>
                      <a:pt x="9597" y="1954"/>
                    </a:cubicBezTo>
                    <a:cubicBezTo>
                      <a:pt x="9597" y="2811"/>
                      <a:pt x="8895" y="3513"/>
                      <a:pt x="8038" y="3513"/>
                    </a:cubicBezTo>
                    <a:cubicBezTo>
                      <a:pt x="7871" y="3513"/>
                      <a:pt x="7704" y="3478"/>
                      <a:pt x="7538" y="3430"/>
                    </a:cubicBezTo>
                    <a:cubicBezTo>
                      <a:pt x="7515" y="3422"/>
                      <a:pt x="7492" y="3418"/>
                      <a:pt x="7470" y="3418"/>
                    </a:cubicBezTo>
                    <a:cubicBezTo>
                      <a:pt x="7422" y="3418"/>
                      <a:pt x="7376" y="3437"/>
                      <a:pt x="7335" y="3478"/>
                    </a:cubicBezTo>
                    <a:cubicBezTo>
                      <a:pt x="6359" y="4454"/>
                      <a:pt x="4263" y="6549"/>
                      <a:pt x="3489" y="7323"/>
                    </a:cubicBezTo>
                    <a:cubicBezTo>
                      <a:pt x="3430" y="7383"/>
                      <a:pt x="3418" y="7454"/>
                      <a:pt x="3442" y="7526"/>
                    </a:cubicBezTo>
                    <a:cubicBezTo>
                      <a:pt x="3597" y="8002"/>
                      <a:pt x="3525" y="8514"/>
                      <a:pt x="3228" y="8931"/>
                    </a:cubicBezTo>
                    <a:cubicBezTo>
                      <a:pt x="2930" y="9347"/>
                      <a:pt x="2466" y="9585"/>
                      <a:pt x="1965" y="9585"/>
                    </a:cubicBezTo>
                    <a:cubicBezTo>
                      <a:pt x="1906" y="9585"/>
                      <a:pt x="1846" y="9574"/>
                      <a:pt x="1799" y="9574"/>
                    </a:cubicBezTo>
                    <a:lnTo>
                      <a:pt x="2418" y="8954"/>
                    </a:lnTo>
                    <a:cubicBezTo>
                      <a:pt x="2454" y="8919"/>
                      <a:pt x="2466" y="8871"/>
                      <a:pt x="2466" y="8823"/>
                    </a:cubicBezTo>
                    <a:lnTo>
                      <a:pt x="2466" y="8264"/>
                    </a:lnTo>
                    <a:cubicBezTo>
                      <a:pt x="2466" y="8216"/>
                      <a:pt x="2454" y="8169"/>
                      <a:pt x="2418" y="8133"/>
                    </a:cubicBezTo>
                    <a:lnTo>
                      <a:pt x="1858" y="7573"/>
                    </a:lnTo>
                    <a:cubicBezTo>
                      <a:pt x="1823" y="7538"/>
                      <a:pt x="1775" y="7514"/>
                      <a:pt x="1715" y="7514"/>
                    </a:cubicBezTo>
                    <a:lnTo>
                      <a:pt x="1168" y="7514"/>
                    </a:lnTo>
                    <a:cubicBezTo>
                      <a:pt x="1120" y="7514"/>
                      <a:pt x="1072" y="7538"/>
                      <a:pt x="1025" y="7573"/>
                    </a:cubicBezTo>
                    <a:lnTo>
                      <a:pt x="418" y="8192"/>
                    </a:lnTo>
                    <a:cubicBezTo>
                      <a:pt x="406" y="8133"/>
                      <a:pt x="406" y="8085"/>
                      <a:pt x="406" y="8026"/>
                    </a:cubicBezTo>
                    <a:cubicBezTo>
                      <a:pt x="406" y="7514"/>
                      <a:pt x="644" y="7049"/>
                      <a:pt x="1061" y="6764"/>
                    </a:cubicBezTo>
                    <a:cubicBezTo>
                      <a:pt x="1327" y="6568"/>
                      <a:pt x="1640" y="6465"/>
                      <a:pt x="1962" y="6465"/>
                    </a:cubicBezTo>
                    <a:cubicBezTo>
                      <a:pt x="2129" y="6465"/>
                      <a:pt x="2299" y="6492"/>
                      <a:pt x="2466" y="6549"/>
                    </a:cubicBezTo>
                    <a:cubicBezTo>
                      <a:pt x="2485" y="6556"/>
                      <a:pt x="2504" y="6559"/>
                      <a:pt x="2522" y="6559"/>
                    </a:cubicBezTo>
                    <a:cubicBezTo>
                      <a:pt x="2574" y="6559"/>
                      <a:pt x="2621" y="6537"/>
                      <a:pt x="2656" y="6502"/>
                    </a:cubicBezTo>
                    <a:lnTo>
                      <a:pt x="6514" y="2644"/>
                    </a:lnTo>
                    <a:cubicBezTo>
                      <a:pt x="6561" y="2596"/>
                      <a:pt x="6585" y="2513"/>
                      <a:pt x="6561" y="2454"/>
                    </a:cubicBezTo>
                    <a:cubicBezTo>
                      <a:pt x="6395" y="1965"/>
                      <a:pt x="6478" y="1453"/>
                      <a:pt x="6776" y="1049"/>
                    </a:cubicBezTo>
                    <a:cubicBezTo>
                      <a:pt x="7073" y="632"/>
                      <a:pt x="7526" y="394"/>
                      <a:pt x="8038" y="394"/>
                    </a:cubicBezTo>
                    <a:close/>
                    <a:moveTo>
                      <a:pt x="8038" y="1"/>
                    </a:moveTo>
                    <a:cubicBezTo>
                      <a:pt x="7407" y="1"/>
                      <a:pt x="6823" y="299"/>
                      <a:pt x="6454" y="811"/>
                    </a:cubicBezTo>
                    <a:cubicBezTo>
                      <a:pt x="6109" y="1299"/>
                      <a:pt x="6002" y="1894"/>
                      <a:pt x="6156" y="2454"/>
                    </a:cubicBezTo>
                    <a:lnTo>
                      <a:pt x="4728" y="3894"/>
                    </a:lnTo>
                    <a:lnTo>
                      <a:pt x="2335" y="1501"/>
                    </a:lnTo>
                    <a:lnTo>
                      <a:pt x="2335" y="1025"/>
                    </a:lnTo>
                    <a:cubicBezTo>
                      <a:pt x="2335" y="953"/>
                      <a:pt x="2299" y="894"/>
                      <a:pt x="2239" y="858"/>
                    </a:cubicBezTo>
                    <a:lnTo>
                      <a:pt x="858" y="37"/>
                    </a:lnTo>
                    <a:cubicBezTo>
                      <a:pt x="828" y="17"/>
                      <a:pt x="794" y="7"/>
                      <a:pt x="760" y="7"/>
                    </a:cubicBezTo>
                    <a:cubicBezTo>
                      <a:pt x="711" y="7"/>
                      <a:pt x="662" y="26"/>
                      <a:pt x="620" y="60"/>
                    </a:cubicBezTo>
                    <a:lnTo>
                      <a:pt x="72" y="608"/>
                    </a:lnTo>
                    <a:cubicBezTo>
                      <a:pt x="13" y="680"/>
                      <a:pt x="1" y="775"/>
                      <a:pt x="49" y="846"/>
                    </a:cubicBezTo>
                    <a:lnTo>
                      <a:pt x="870" y="2227"/>
                    </a:lnTo>
                    <a:cubicBezTo>
                      <a:pt x="906" y="2287"/>
                      <a:pt x="965" y="2323"/>
                      <a:pt x="1037" y="2323"/>
                    </a:cubicBezTo>
                    <a:lnTo>
                      <a:pt x="1513" y="2323"/>
                    </a:lnTo>
                    <a:lnTo>
                      <a:pt x="3894" y="4716"/>
                    </a:lnTo>
                    <a:lnTo>
                      <a:pt x="2466" y="6145"/>
                    </a:lnTo>
                    <a:cubicBezTo>
                      <a:pt x="2298" y="6098"/>
                      <a:pt x="2127" y="6075"/>
                      <a:pt x="1957" y="6075"/>
                    </a:cubicBezTo>
                    <a:cubicBezTo>
                      <a:pt x="1560" y="6075"/>
                      <a:pt x="1168" y="6200"/>
                      <a:pt x="834" y="6442"/>
                    </a:cubicBezTo>
                    <a:cubicBezTo>
                      <a:pt x="310" y="6811"/>
                      <a:pt x="13" y="7395"/>
                      <a:pt x="13" y="8026"/>
                    </a:cubicBezTo>
                    <a:cubicBezTo>
                      <a:pt x="13" y="8240"/>
                      <a:pt x="49" y="8442"/>
                      <a:pt x="120" y="8645"/>
                    </a:cubicBezTo>
                    <a:cubicBezTo>
                      <a:pt x="144" y="8704"/>
                      <a:pt x="191" y="8752"/>
                      <a:pt x="263" y="8776"/>
                    </a:cubicBezTo>
                    <a:cubicBezTo>
                      <a:pt x="273" y="8778"/>
                      <a:pt x="284" y="8779"/>
                      <a:pt x="294" y="8779"/>
                    </a:cubicBezTo>
                    <a:cubicBezTo>
                      <a:pt x="346" y="8779"/>
                      <a:pt x="402" y="8756"/>
                      <a:pt x="441" y="8716"/>
                    </a:cubicBezTo>
                    <a:lnTo>
                      <a:pt x="1251" y="7907"/>
                    </a:lnTo>
                    <a:lnTo>
                      <a:pt x="1632" y="7907"/>
                    </a:lnTo>
                    <a:lnTo>
                      <a:pt x="2085" y="8347"/>
                    </a:lnTo>
                    <a:lnTo>
                      <a:pt x="2085" y="8740"/>
                    </a:lnTo>
                    <a:lnTo>
                      <a:pt x="1263" y="9550"/>
                    </a:lnTo>
                    <a:cubicBezTo>
                      <a:pt x="1215" y="9597"/>
                      <a:pt x="1203" y="9657"/>
                      <a:pt x="1215" y="9728"/>
                    </a:cubicBezTo>
                    <a:cubicBezTo>
                      <a:pt x="1227" y="9788"/>
                      <a:pt x="1275" y="9847"/>
                      <a:pt x="1346" y="9871"/>
                    </a:cubicBezTo>
                    <a:cubicBezTo>
                      <a:pt x="1537" y="9931"/>
                      <a:pt x="1751" y="9966"/>
                      <a:pt x="1965" y="9966"/>
                    </a:cubicBezTo>
                    <a:cubicBezTo>
                      <a:pt x="2596" y="9966"/>
                      <a:pt x="3168" y="9669"/>
                      <a:pt x="3549" y="9157"/>
                    </a:cubicBezTo>
                    <a:cubicBezTo>
                      <a:pt x="3894" y="8681"/>
                      <a:pt x="4001" y="8085"/>
                      <a:pt x="3847" y="7514"/>
                    </a:cubicBezTo>
                    <a:lnTo>
                      <a:pt x="4990" y="6371"/>
                    </a:lnTo>
                    <a:lnTo>
                      <a:pt x="5252" y="6656"/>
                    </a:lnTo>
                    <a:lnTo>
                      <a:pt x="5133" y="6776"/>
                    </a:lnTo>
                    <a:cubicBezTo>
                      <a:pt x="5061" y="6859"/>
                      <a:pt x="5061" y="6978"/>
                      <a:pt x="5133" y="7049"/>
                    </a:cubicBezTo>
                    <a:cubicBezTo>
                      <a:pt x="5168" y="7091"/>
                      <a:pt x="5219" y="7112"/>
                      <a:pt x="5269" y="7112"/>
                    </a:cubicBezTo>
                    <a:cubicBezTo>
                      <a:pt x="5320" y="7112"/>
                      <a:pt x="5371" y="7091"/>
                      <a:pt x="5406" y="7049"/>
                    </a:cubicBezTo>
                    <a:lnTo>
                      <a:pt x="5514" y="6942"/>
                    </a:lnTo>
                    <a:lnTo>
                      <a:pt x="7978" y="9621"/>
                    </a:lnTo>
                    <a:lnTo>
                      <a:pt x="7990" y="9621"/>
                    </a:lnTo>
                    <a:cubicBezTo>
                      <a:pt x="8216" y="9853"/>
                      <a:pt x="8514" y="9969"/>
                      <a:pt x="8813" y="9969"/>
                    </a:cubicBezTo>
                    <a:cubicBezTo>
                      <a:pt x="9112" y="9969"/>
                      <a:pt x="9413" y="9853"/>
                      <a:pt x="9645" y="9621"/>
                    </a:cubicBezTo>
                    <a:cubicBezTo>
                      <a:pt x="10097" y="9169"/>
                      <a:pt x="10097" y="8431"/>
                      <a:pt x="9645" y="7978"/>
                    </a:cubicBezTo>
                    <a:cubicBezTo>
                      <a:pt x="9633" y="7978"/>
                      <a:pt x="9633" y="7966"/>
                      <a:pt x="9633" y="7966"/>
                    </a:cubicBezTo>
                    <a:lnTo>
                      <a:pt x="6954" y="5513"/>
                    </a:lnTo>
                    <a:lnTo>
                      <a:pt x="7061" y="5406"/>
                    </a:lnTo>
                    <a:cubicBezTo>
                      <a:pt x="7133" y="5323"/>
                      <a:pt x="7133" y="5204"/>
                      <a:pt x="7061" y="5121"/>
                    </a:cubicBezTo>
                    <a:cubicBezTo>
                      <a:pt x="7020" y="5085"/>
                      <a:pt x="6969" y="5067"/>
                      <a:pt x="6920" y="5067"/>
                    </a:cubicBezTo>
                    <a:cubicBezTo>
                      <a:pt x="6871" y="5067"/>
                      <a:pt x="6823" y="5085"/>
                      <a:pt x="6787" y="5121"/>
                    </a:cubicBezTo>
                    <a:lnTo>
                      <a:pt x="6668" y="5252"/>
                    </a:lnTo>
                    <a:lnTo>
                      <a:pt x="6383" y="4990"/>
                    </a:lnTo>
                    <a:lnTo>
                      <a:pt x="7526" y="3835"/>
                    </a:lnTo>
                    <a:cubicBezTo>
                      <a:pt x="7692" y="3870"/>
                      <a:pt x="7859" y="3894"/>
                      <a:pt x="8038" y="3894"/>
                    </a:cubicBezTo>
                    <a:cubicBezTo>
                      <a:pt x="9109" y="3894"/>
                      <a:pt x="9978" y="3025"/>
                      <a:pt x="9978" y="1954"/>
                    </a:cubicBezTo>
                    <a:cubicBezTo>
                      <a:pt x="9978" y="1739"/>
                      <a:pt x="9943" y="1525"/>
                      <a:pt x="9883" y="1334"/>
                    </a:cubicBezTo>
                    <a:cubicBezTo>
                      <a:pt x="9859" y="1263"/>
                      <a:pt x="9812" y="1215"/>
                      <a:pt x="9740" y="1203"/>
                    </a:cubicBezTo>
                    <a:cubicBezTo>
                      <a:pt x="9723" y="1201"/>
                      <a:pt x="9707" y="1199"/>
                      <a:pt x="9692" y="1199"/>
                    </a:cubicBezTo>
                    <a:cubicBezTo>
                      <a:pt x="9641" y="1199"/>
                      <a:pt x="9598" y="1215"/>
                      <a:pt x="9562" y="1251"/>
                    </a:cubicBezTo>
                    <a:lnTo>
                      <a:pt x="8752" y="2073"/>
                    </a:lnTo>
                    <a:lnTo>
                      <a:pt x="8359" y="2073"/>
                    </a:lnTo>
                    <a:lnTo>
                      <a:pt x="7942" y="1632"/>
                    </a:lnTo>
                    <a:lnTo>
                      <a:pt x="7942" y="1239"/>
                    </a:lnTo>
                    <a:lnTo>
                      <a:pt x="8728" y="430"/>
                    </a:lnTo>
                    <a:cubicBezTo>
                      <a:pt x="8776" y="382"/>
                      <a:pt x="8800" y="310"/>
                      <a:pt x="8788" y="251"/>
                    </a:cubicBezTo>
                    <a:cubicBezTo>
                      <a:pt x="8764" y="180"/>
                      <a:pt x="8716" y="132"/>
                      <a:pt x="8657" y="108"/>
                    </a:cubicBezTo>
                    <a:cubicBezTo>
                      <a:pt x="8454" y="37"/>
                      <a:pt x="8252" y="1"/>
                      <a:pt x="803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4679288" y="2332125"/>
                <a:ext cx="7147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23" extrusionOk="0">
                    <a:moveTo>
                      <a:pt x="2645" y="1"/>
                    </a:moveTo>
                    <a:cubicBezTo>
                      <a:pt x="2596" y="1"/>
                      <a:pt x="2549" y="19"/>
                      <a:pt x="2513" y="54"/>
                    </a:cubicBezTo>
                    <a:lnTo>
                      <a:pt x="72" y="2483"/>
                    </a:lnTo>
                    <a:cubicBezTo>
                      <a:pt x="1" y="2567"/>
                      <a:pt x="1" y="2686"/>
                      <a:pt x="72" y="2769"/>
                    </a:cubicBezTo>
                    <a:cubicBezTo>
                      <a:pt x="108" y="2805"/>
                      <a:pt x="159" y="2823"/>
                      <a:pt x="209" y="2823"/>
                    </a:cubicBezTo>
                    <a:cubicBezTo>
                      <a:pt x="260" y="2823"/>
                      <a:pt x="310" y="2805"/>
                      <a:pt x="346" y="2769"/>
                    </a:cubicBezTo>
                    <a:lnTo>
                      <a:pt x="2787" y="328"/>
                    </a:lnTo>
                    <a:cubicBezTo>
                      <a:pt x="2858" y="257"/>
                      <a:pt x="2858" y="126"/>
                      <a:pt x="2787" y="54"/>
                    </a:cubicBezTo>
                    <a:cubicBezTo>
                      <a:pt x="2745" y="19"/>
                      <a:pt x="2695" y="1"/>
                      <a:pt x="264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4757588" y="2410700"/>
                <a:ext cx="547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142" extrusionOk="0">
                    <a:moveTo>
                      <a:pt x="220" y="1"/>
                    </a:moveTo>
                    <a:cubicBezTo>
                      <a:pt x="170" y="1"/>
                      <a:pt x="119" y="19"/>
                      <a:pt x="83" y="55"/>
                    </a:cubicBezTo>
                    <a:cubicBezTo>
                      <a:pt x="0" y="138"/>
                      <a:pt x="0" y="257"/>
                      <a:pt x="83" y="328"/>
                    </a:cubicBezTo>
                    <a:lnTo>
                      <a:pt x="1834" y="2079"/>
                    </a:lnTo>
                    <a:cubicBezTo>
                      <a:pt x="1875" y="2120"/>
                      <a:pt x="1926" y="2141"/>
                      <a:pt x="1975" y="2141"/>
                    </a:cubicBezTo>
                    <a:cubicBezTo>
                      <a:pt x="2024" y="2141"/>
                      <a:pt x="2072" y="2120"/>
                      <a:pt x="2108" y="2079"/>
                    </a:cubicBezTo>
                    <a:cubicBezTo>
                      <a:pt x="2191" y="2007"/>
                      <a:pt x="2191" y="1876"/>
                      <a:pt x="2108" y="1805"/>
                    </a:cubicBezTo>
                    <a:lnTo>
                      <a:pt x="357" y="55"/>
                    </a:lnTo>
                    <a:cubicBezTo>
                      <a:pt x="322" y="19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8" name="Google Shape;468;p21"/>
            <p:cNvSpPr/>
            <p:nvPr/>
          </p:nvSpPr>
          <p:spPr>
            <a:xfrm>
              <a:off x="4571488" y="3190463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9" y="0"/>
                  </a:moveTo>
                  <a:cubicBezTo>
                    <a:pt x="393" y="0"/>
                    <a:pt x="0" y="381"/>
                    <a:pt x="0" y="858"/>
                  </a:cubicBezTo>
                  <a:cubicBezTo>
                    <a:pt x="0" y="1334"/>
                    <a:pt x="393" y="1727"/>
                    <a:pt x="869" y="1727"/>
                  </a:cubicBezTo>
                  <a:cubicBezTo>
                    <a:pt x="1345" y="1727"/>
                    <a:pt x="1726" y="1334"/>
                    <a:pt x="1726" y="858"/>
                  </a:cubicBezTo>
                  <a:cubicBezTo>
                    <a:pt x="1726" y="381"/>
                    <a:pt x="1345" y="0"/>
                    <a:pt x="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 txBox="1"/>
            <p:nvPr/>
          </p:nvSpPr>
          <p:spPr>
            <a:xfrm>
              <a:off x="38451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0" name="Google Shape;470;p21"/>
            <p:cNvSpPr txBox="1"/>
            <p:nvPr/>
          </p:nvSpPr>
          <p:spPr>
            <a:xfrm>
              <a:off x="3845106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1" name="Google Shape;471;p21"/>
          <p:cNvGrpSpPr/>
          <p:nvPr/>
        </p:nvGrpSpPr>
        <p:grpSpPr>
          <a:xfrm>
            <a:off x="5256875" y="1344138"/>
            <a:ext cx="1481109" cy="3145950"/>
            <a:chOff x="5256875" y="1344138"/>
            <a:chExt cx="1481109" cy="3145950"/>
          </a:xfrm>
        </p:grpSpPr>
        <p:sp>
          <p:nvSpPr>
            <p:cNvPr id="472" name="Google Shape;472;p21"/>
            <p:cNvSpPr/>
            <p:nvPr/>
          </p:nvSpPr>
          <p:spPr>
            <a:xfrm>
              <a:off x="5433788" y="1719813"/>
              <a:ext cx="1149575" cy="757200"/>
            </a:xfrm>
            <a:custGeom>
              <a:avLst/>
              <a:gdLst/>
              <a:ahLst/>
              <a:cxnLst/>
              <a:rect l="l" t="t" r="r" b="b"/>
              <a:pathLst>
                <a:path w="45983" h="30288" extrusionOk="0">
                  <a:moveTo>
                    <a:pt x="22968" y="1"/>
                  </a:moveTo>
                  <a:cubicBezTo>
                    <a:pt x="22310" y="1"/>
                    <a:pt x="21652" y="170"/>
                    <a:pt x="21063" y="510"/>
                  </a:cubicBezTo>
                  <a:lnTo>
                    <a:pt x="1870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68" y="12297"/>
                    <a:pt x="44089" y="11606"/>
                  </a:cubicBezTo>
                  <a:lnTo>
                    <a:pt x="24873" y="510"/>
                  </a:lnTo>
                  <a:cubicBezTo>
                    <a:pt x="24283" y="170"/>
                    <a:pt x="23625" y="1"/>
                    <a:pt x="229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5999938" y="2876138"/>
              <a:ext cx="25" cy="337275"/>
            </a:xfrm>
            <a:custGeom>
              <a:avLst/>
              <a:gdLst/>
              <a:ahLst/>
              <a:cxnLst/>
              <a:rect l="l" t="t" r="r" b="b"/>
              <a:pathLst>
                <a:path w="1" h="13491" fill="none" extrusionOk="0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5606138" y="2070163"/>
              <a:ext cx="803975" cy="804050"/>
            </a:xfrm>
            <a:custGeom>
              <a:avLst/>
              <a:gdLst/>
              <a:ahLst/>
              <a:cxnLst/>
              <a:rect l="l" t="t" r="r" b="b"/>
              <a:pathLst>
                <a:path w="32159" h="32162" extrusionOk="0">
                  <a:moveTo>
                    <a:pt x="16078" y="0"/>
                  </a:moveTo>
                  <a:cubicBezTo>
                    <a:pt x="13302" y="0"/>
                    <a:pt x="10525" y="718"/>
                    <a:pt x="8037" y="2152"/>
                  </a:cubicBezTo>
                  <a:cubicBezTo>
                    <a:pt x="3060" y="5022"/>
                    <a:pt x="0" y="10332"/>
                    <a:pt x="0" y="16083"/>
                  </a:cubicBezTo>
                  <a:cubicBezTo>
                    <a:pt x="0" y="21821"/>
                    <a:pt x="3060" y="27132"/>
                    <a:pt x="8037" y="30001"/>
                  </a:cubicBezTo>
                  <a:cubicBezTo>
                    <a:pt x="10525" y="31442"/>
                    <a:pt x="13302" y="32162"/>
                    <a:pt x="16078" y="32162"/>
                  </a:cubicBezTo>
                  <a:cubicBezTo>
                    <a:pt x="18854" y="32162"/>
                    <a:pt x="21628" y="31442"/>
                    <a:pt x="24110" y="30001"/>
                  </a:cubicBezTo>
                  <a:cubicBezTo>
                    <a:pt x="29087" y="27132"/>
                    <a:pt x="32159" y="21821"/>
                    <a:pt x="32159" y="16083"/>
                  </a:cubicBezTo>
                  <a:cubicBezTo>
                    <a:pt x="32159" y="10332"/>
                    <a:pt x="29087" y="5022"/>
                    <a:pt x="24110" y="2152"/>
                  </a:cubicBezTo>
                  <a:cubicBezTo>
                    <a:pt x="21628" y="718"/>
                    <a:pt x="18854" y="0"/>
                    <a:pt x="160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75" name="Google Shape;475;p21"/>
            <p:cNvGrpSpPr/>
            <p:nvPr/>
          </p:nvGrpSpPr>
          <p:grpSpPr>
            <a:xfrm>
              <a:off x="5904388" y="1344138"/>
              <a:ext cx="205700" cy="278325"/>
              <a:chOff x="6043163" y="2228100"/>
              <a:chExt cx="205700" cy="278325"/>
            </a:xfrm>
          </p:grpSpPr>
          <p:sp>
            <p:nvSpPr>
              <p:cNvPr id="476" name="Google Shape;476;p21"/>
              <p:cNvSpPr/>
              <p:nvPr/>
            </p:nvSpPr>
            <p:spPr>
              <a:xfrm>
                <a:off x="6099413" y="2277225"/>
                <a:ext cx="8722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501" extrusionOk="0">
                    <a:moveTo>
                      <a:pt x="1798" y="369"/>
                    </a:moveTo>
                    <a:lnTo>
                      <a:pt x="1798" y="452"/>
                    </a:lnTo>
                    <a:cubicBezTo>
                      <a:pt x="1798" y="536"/>
                      <a:pt x="1858" y="619"/>
                      <a:pt x="1953" y="631"/>
                    </a:cubicBezTo>
                    <a:cubicBezTo>
                      <a:pt x="2108" y="655"/>
                      <a:pt x="2251" y="726"/>
                      <a:pt x="2394" y="810"/>
                    </a:cubicBezTo>
                    <a:cubicBezTo>
                      <a:pt x="2426" y="831"/>
                      <a:pt x="2463" y="843"/>
                      <a:pt x="2499" y="843"/>
                    </a:cubicBezTo>
                    <a:cubicBezTo>
                      <a:pt x="2544" y="843"/>
                      <a:pt x="2587" y="825"/>
                      <a:pt x="2620" y="786"/>
                    </a:cubicBezTo>
                    <a:lnTo>
                      <a:pt x="2679" y="738"/>
                    </a:lnTo>
                    <a:lnTo>
                      <a:pt x="2751" y="810"/>
                    </a:lnTo>
                    <a:lnTo>
                      <a:pt x="2703" y="869"/>
                    </a:lnTo>
                    <a:cubicBezTo>
                      <a:pt x="2644" y="929"/>
                      <a:pt x="2632" y="1036"/>
                      <a:pt x="2679" y="1107"/>
                    </a:cubicBezTo>
                    <a:cubicBezTo>
                      <a:pt x="2775" y="1238"/>
                      <a:pt x="2834" y="1381"/>
                      <a:pt x="2858" y="1536"/>
                    </a:cubicBezTo>
                    <a:cubicBezTo>
                      <a:pt x="2882" y="1631"/>
                      <a:pt x="2953" y="1691"/>
                      <a:pt x="3049" y="1691"/>
                    </a:cubicBezTo>
                    <a:lnTo>
                      <a:pt x="3120" y="1691"/>
                    </a:lnTo>
                    <a:lnTo>
                      <a:pt x="3120" y="1810"/>
                    </a:lnTo>
                    <a:lnTo>
                      <a:pt x="3049" y="1810"/>
                    </a:lnTo>
                    <a:cubicBezTo>
                      <a:pt x="2953" y="1810"/>
                      <a:pt x="2882" y="1869"/>
                      <a:pt x="2858" y="1953"/>
                    </a:cubicBezTo>
                    <a:cubicBezTo>
                      <a:pt x="2834" y="2119"/>
                      <a:pt x="2775" y="2262"/>
                      <a:pt x="2679" y="2393"/>
                    </a:cubicBezTo>
                    <a:cubicBezTo>
                      <a:pt x="2632" y="2465"/>
                      <a:pt x="2644" y="2572"/>
                      <a:pt x="2703" y="2631"/>
                    </a:cubicBezTo>
                    <a:lnTo>
                      <a:pt x="2751" y="2691"/>
                    </a:lnTo>
                    <a:lnTo>
                      <a:pt x="2679" y="2762"/>
                    </a:lnTo>
                    <a:lnTo>
                      <a:pt x="2620" y="2703"/>
                    </a:lnTo>
                    <a:cubicBezTo>
                      <a:pt x="2587" y="2670"/>
                      <a:pt x="2544" y="2652"/>
                      <a:pt x="2499" y="2652"/>
                    </a:cubicBezTo>
                    <a:cubicBezTo>
                      <a:pt x="2463" y="2652"/>
                      <a:pt x="2426" y="2664"/>
                      <a:pt x="2394" y="2691"/>
                    </a:cubicBezTo>
                    <a:cubicBezTo>
                      <a:pt x="2251" y="2774"/>
                      <a:pt x="2108" y="2834"/>
                      <a:pt x="1953" y="2869"/>
                    </a:cubicBezTo>
                    <a:cubicBezTo>
                      <a:pt x="1858" y="2881"/>
                      <a:pt x="1798" y="2965"/>
                      <a:pt x="1798" y="3048"/>
                    </a:cubicBezTo>
                    <a:lnTo>
                      <a:pt x="1798" y="3131"/>
                    </a:lnTo>
                    <a:lnTo>
                      <a:pt x="1691" y="3131"/>
                    </a:lnTo>
                    <a:lnTo>
                      <a:pt x="1691" y="3048"/>
                    </a:lnTo>
                    <a:cubicBezTo>
                      <a:pt x="1691" y="2965"/>
                      <a:pt x="1620" y="2881"/>
                      <a:pt x="1536" y="2869"/>
                    </a:cubicBezTo>
                    <a:cubicBezTo>
                      <a:pt x="1382" y="2834"/>
                      <a:pt x="1227" y="2774"/>
                      <a:pt x="1096" y="2691"/>
                    </a:cubicBezTo>
                    <a:cubicBezTo>
                      <a:pt x="1064" y="2664"/>
                      <a:pt x="1027" y="2652"/>
                      <a:pt x="989" y="2652"/>
                    </a:cubicBezTo>
                    <a:cubicBezTo>
                      <a:pt x="943" y="2652"/>
                      <a:pt x="897" y="2670"/>
                      <a:pt x="858" y="2703"/>
                    </a:cubicBezTo>
                    <a:lnTo>
                      <a:pt x="810" y="2762"/>
                    </a:lnTo>
                    <a:lnTo>
                      <a:pt x="727" y="2691"/>
                    </a:lnTo>
                    <a:lnTo>
                      <a:pt x="786" y="2631"/>
                    </a:lnTo>
                    <a:cubicBezTo>
                      <a:pt x="846" y="2572"/>
                      <a:pt x="858" y="2465"/>
                      <a:pt x="810" y="2393"/>
                    </a:cubicBezTo>
                    <a:cubicBezTo>
                      <a:pt x="715" y="2262"/>
                      <a:pt x="655" y="2119"/>
                      <a:pt x="632" y="1953"/>
                    </a:cubicBezTo>
                    <a:cubicBezTo>
                      <a:pt x="608" y="1869"/>
                      <a:pt x="536" y="1810"/>
                      <a:pt x="441" y="1810"/>
                    </a:cubicBezTo>
                    <a:lnTo>
                      <a:pt x="370" y="1810"/>
                    </a:lnTo>
                    <a:lnTo>
                      <a:pt x="370" y="1691"/>
                    </a:lnTo>
                    <a:lnTo>
                      <a:pt x="441" y="1691"/>
                    </a:lnTo>
                    <a:cubicBezTo>
                      <a:pt x="536" y="1691"/>
                      <a:pt x="608" y="1631"/>
                      <a:pt x="632" y="1536"/>
                    </a:cubicBezTo>
                    <a:cubicBezTo>
                      <a:pt x="655" y="1381"/>
                      <a:pt x="715" y="1238"/>
                      <a:pt x="810" y="1107"/>
                    </a:cubicBezTo>
                    <a:cubicBezTo>
                      <a:pt x="858" y="1036"/>
                      <a:pt x="846" y="929"/>
                      <a:pt x="786" y="869"/>
                    </a:cubicBezTo>
                    <a:lnTo>
                      <a:pt x="727" y="810"/>
                    </a:lnTo>
                    <a:lnTo>
                      <a:pt x="810" y="738"/>
                    </a:lnTo>
                    <a:lnTo>
                      <a:pt x="858" y="786"/>
                    </a:lnTo>
                    <a:cubicBezTo>
                      <a:pt x="897" y="825"/>
                      <a:pt x="944" y="843"/>
                      <a:pt x="989" y="843"/>
                    </a:cubicBezTo>
                    <a:cubicBezTo>
                      <a:pt x="1027" y="843"/>
                      <a:pt x="1064" y="831"/>
                      <a:pt x="1096" y="810"/>
                    </a:cubicBezTo>
                    <a:cubicBezTo>
                      <a:pt x="1227" y="726"/>
                      <a:pt x="1382" y="655"/>
                      <a:pt x="1536" y="631"/>
                    </a:cubicBezTo>
                    <a:cubicBezTo>
                      <a:pt x="1620" y="619"/>
                      <a:pt x="1691" y="536"/>
                      <a:pt x="1691" y="452"/>
                    </a:cubicBezTo>
                    <a:lnTo>
                      <a:pt x="1691" y="369"/>
                    </a:lnTo>
                    <a:close/>
                    <a:moveTo>
                      <a:pt x="1501" y="0"/>
                    </a:moveTo>
                    <a:cubicBezTo>
                      <a:pt x="1405" y="0"/>
                      <a:pt x="1322" y="83"/>
                      <a:pt x="1322" y="191"/>
                    </a:cubicBezTo>
                    <a:lnTo>
                      <a:pt x="1322" y="298"/>
                    </a:lnTo>
                    <a:cubicBezTo>
                      <a:pt x="1215" y="333"/>
                      <a:pt x="1120" y="369"/>
                      <a:pt x="1024" y="429"/>
                    </a:cubicBezTo>
                    <a:lnTo>
                      <a:pt x="941" y="345"/>
                    </a:lnTo>
                    <a:cubicBezTo>
                      <a:pt x="905" y="310"/>
                      <a:pt x="858" y="292"/>
                      <a:pt x="810" y="292"/>
                    </a:cubicBezTo>
                    <a:cubicBezTo>
                      <a:pt x="763" y="292"/>
                      <a:pt x="715" y="310"/>
                      <a:pt x="679" y="345"/>
                    </a:cubicBezTo>
                    <a:lnTo>
                      <a:pt x="334" y="679"/>
                    </a:lnTo>
                    <a:cubicBezTo>
                      <a:pt x="262" y="750"/>
                      <a:pt x="262" y="869"/>
                      <a:pt x="334" y="941"/>
                    </a:cubicBezTo>
                    <a:lnTo>
                      <a:pt x="417" y="1024"/>
                    </a:lnTo>
                    <a:cubicBezTo>
                      <a:pt x="370" y="1119"/>
                      <a:pt x="322" y="1214"/>
                      <a:pt x="298" y="1322"/>
                    </a:cubicBezTo>
                    <a:lnTo>
                      <a:pt x="179" y="1322"/>
                    </a:lnTo>
                    <a:cubicBezTo>
                      <a:pt x="84" y="1322"/>
                      <a:pt x="1" y="1405"/>
                      <a:pt x="1" y="1512"/>
                    </a:cubicBezTo>
                    <a:lnTo>
                      <a:pt x="1" y="1988"/>
                    </a:lnTo>
                    <a:cubicBezTo>
                      <a:pt x="1" y="2096"/>
                      <a:pt x="84" y="2179"/>
                      <a:pt x="179" y="2179"/>
                    </a:cubicBezTo>
                    <a:lnTo>
                      <a:pt x="298" y="2179"/>
                    </a:lnTo>
                    <a:cubicBezTo>
                      <a:pt x="322" y="2274"/>
                      <a:pt x="370" y="2381"/>
                      <a:pt x="417" y="2477"/>
                    </a:cubicBezTo>
                    <a:lnTo>
                      <a:pt x="334" y="2548"/>
                    </a:lnTo>
                    <a:cubicBezTo>
                      <a:pt x="262" y="2631"/>
                      <a:pt x="262" y="2738"/>
                      <a:pt x="334" y="2822"/>
                    </a:cubicBezTo>
                    <a:lnTo>
                      <a:pt x="679" y="3155"/>
                    </a:lnTo>
                    <a:cubicBezTo>
                      <a:pt x="715" y="3191"/>
                      <a:pt x="763" y="3209"/>
                      <a:pt x="810" y="3209"/>
                    </a:cubicBezTo>
                    <a:cubicBezTo>
                      <a:pt x="858" y="3209"/>
                      <a:pt x="905" y="3191"/>
                      <a:pt x="941" y="3155"/>
                    </a:cubicBezTo>
                    <a:lnTo>
                      <a:pt x="1024" y="3072"/>
                    </a:lnTo>
                    <a:cubicBezTo>
                      <a:pt x="1120" y="3119"/>
                      <a:pt x="1215" y="3167"/>
                      <a:pt x="1322" y="3191"/>
                    </a:cubicBezTo>
                    <a:lnTo>
                      <a:pt x="1322" y="3310"/>
                    </a:lnTo>
                    <a:cubicBezTo>
                      <a:pt x="1322" y="3417"/>
                      <a:pt x="1405" y="3500"/>
                      <a:pt x="1501" y="3500"/>
                    </a:cubicBezTo>
                    <a:lnTo>
                      <a:pt x="1989" y="3500"/>
                    </a:lnTo>
                    <a:cubicBezTo>
                      <a:pt x="2084" y="3500"/>
                      <a:pt x="2167" y="3417"/>
                      <a:pt x="2167" y="3310"/>
                    </a:cubicBezTo>
                    <a:lnTo>
                      <a:pt x="2167" y="3191"/>
                    </a:lnTo>
                    <a:cubicBezTo>
                      <a:pt x="2275" y="3167"/>
                      <a:pt x="2370" y="3119"/>
                      <a:pt x="2465" y="3072"/>
                    </a:cubicBezTo>
                    <a:lnTo>
                      <a:pt x="2548" y="3155"/>
                    </a:lnTo>
                    <a:cubicBezTo>
                      <a:pt x="2584" y="3191"/>
                      <a:pt x="2632" y="3209"/>
                      <a:pt x="2679" y="3209"/>
                    </a:cubicBezTo>
                    <a:cubicBezTo>
                      <a:pt x="2727" y="3209"/>
                      <a:pt x="2775" y="3191"/>
                      <a:pt x="2810" y="3155"/>
                    </a:cubicBezTo>
                    <a:lnTo>
                      <a:pt x="3156" y="2822"/>
                    </a:lnTo>
                    <a:cubicBezTo>
                      <a:pt x="3227" y="2738"/>
                      <a:pt x="3227" y="2631"/>
                      <a:pt x="3156" y="2548"/>
                    </a:cubicBezTo>
                    <a:lnTo>
                      <a:pt x="3072" y="2477"/>
                    </a:lnTo>
                    <a:cubicBezTo>
                      <a:pt x="3120" y="2381"/>
                      <a:pt x="3156" y="2274"/>
                      <a:pt x="3191" y="2179"/>
                    </a:cubicBezTo>
                    <a:lnTo>
                      <a:pt x="3310" y="2179"/>
                    </a:lnTo>
                    <a:cubicBezTo>
                      <a:pt x="3406" y="2179"/>
                      <a:pt x="3489" y="2096"/>
                      <a:pt x="3489" y="1988"/>
                    </a:cubicBezTo>
                    <a:lnTo>
                      <a:pt x="3489" y="1512"/>
                    </a:lnTo>
                    <a:cubicBezTo>
                      <a:pt x="3489" y="1405"/>
                      <a:pt x="3406" y="1322"/>
                      <a:pt x="3310" y="1322"/>
                    </a:cubicBezTo>
                    <a:lnTo>
                      <a:pt x="3191" y="1322"/>
                    </a:lnTo>
                    <a:cubicBezTo>
                      <a:pt x="3156" y="1214"/>
                      <a:pt x="3120" y="1119"/>
                      <a:pt x="3072" y="1024"/>
                    </a:cubicBezTo>
                    <a:lnTo>
                      <a:pt x="3156" y="941"/>
                    </a:lnTo>
                    <a:cubicBezTo>
                      <a:pt x="3227" y="869"/>
                      <a:pt x="3227" y="750"/>
                      <a:pt x="3156" y="679"/>
                    </a:cubicBezTo>
                    <a:lnTo>
                      <a:pt x="2810" y="345"/>
                    </a:lnTo>
                    <a:cubicBezTo>
                      <a:pt x="2775" y="310"/>
                      <a:pt x="2727" y="292"/>
                      <a:pt x="2679" y="292"/>
                    </a:cubicBezTo>
                    <a:cubicBezTo>
                      <a:pt x="2632" y="292"/>
                      <a:pt x="2584" y="310"/>
                      <a:pt x="2548" y="345"/>
                    </a:cubicBezTo>
                    <a:lnTo>
                      <a:pt x="2465" y="429"/>
                    </a:lnTo>
                    <a:cubicBezTo>
                      <a:pt x="2370" y="369"/>
                      <a:pt x="2275" y="333"/>
                      <a:pt x="2167" y="298"/>
                    </a:cubicBezTo>
                    <a:lnTo>
                      <a:pt x="2167" y="191"/>
                    </a:lnTo>
                    <a:cubicBezTo>
                      <a:pt x="2167" y="83"/>
                      <a:pt x="2084" y="0"/>
                      <a:pt x="198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6120238" y="2298350"/>
                <a:ext cx="4557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811" extrusionOk="0">
                    <a:moveTo>
                      <a:pt x="906" y="369"/>
                    </a:moveTo>
                    <a:cubicBezTo>
                      <a:pt x="1203" y="369"/>
                      <a:pt x="1442" y="608"/>
                      <a:pt x="1442" y="905"/>
                    </a:cubicBezTo>
                    <a:cubicBezTo>
                      <a:pt x="1442" y="1203"/>
                      <a:pt x="1203" y="1441"/>
                      <a:pt x="906" y="1441"/>
                    </a:cubicBezTo>
                    <a:cubicBezTo>
                      <a:pt x="620" y="1441"/>
                      <a:pt x="370" y="1203"/>
                      <a:pt x="370" y="905"/>
                    </a:cubicBezTo>
                    <a:cubicBezTo>
                      <a:pt x="370" y="608"/>
                      <a:pt x="620" y="369"/>
                      <a:pt x="906" y="369"/>
                    </a:cubicBezTo>
                    <a:close/>
                    <a:moveTo>
                      <a:pt x="906" y="0"/>
                    </a:moveTo>
                    <a:cubicBezTo>
                      <a:pt x="406" y="0"/>
                      <a:pt x="1" y="405"/>
                      <a:pt x="1" y="905"/>
                    </a:cubicBezTo>
                    <a:cubicBezTo>
                      <a:pt x="1" y="1405"/>
                      <a:pt x="406" y="1810"/>
                      <a:pt x="906" y="1810"/>
                    </a:cubicBezTo>
                    <a:cubicBezTo>
                      <a:pt x="1406" y="1810"/>
                      <a:pt x="1823" y="1405"/>
                      <a:pt x="1823" y="905"/>
                    </a:cubicBezTo>
                    <a:cubicBezTo>
                      <a:pt x="1823" y="405"/>
                      <a:pt x="1406" y="0"/>
                      <a:pt x="90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6063688" y="2253700"/>
                <a:ext cx="14500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2870" extrusionOk="0">
                    <a:moveTo>
                      <a:pt x="3168" y="0"/>
                    </a:moveTo>
                    <a:cubicBezTo>
                      <a:pt x="1846" y="0"/>
                      <a:pt x="727" y="965"/>
                      <a:pt x="513" y="2275"/>
                    </a:cubicBezTo>
                    <a:lnTo>
                      <a:pt x="334" y="2084"/>
                    </a:lnTo>
                    <a:cubicBezTo>
                      <a:pt x="300" y="2056"/>
                      <a:pt x="255" y="2041"/>
                      <a:pt x="210" y="2041"/>
                    </a:cubicBezTo>
                    <a:cubicBezTo>
                      <a:pt x="160" y="2041"/>
                      <a:pt x="110" y="2059"/>
                      <a:pt x="72" y="2096"/>
                    </a:cubicBezTo>
                    <a:cubicBezTo>
                      <a:pt x="1" y="2167"/>
                      <a:pt x="1" y="2286"/>
                      <a:pt x="72" y="2358"/>
                    </a:cubicBezTo>
                    <a:lnTo>
                      <a:pt x="537" y="2822"/>
                    </a:lnTo>
                    <a:lnTo>
                      <a:pt x="548" y="2822"/>
                    </a:lnTo>
                    <a:cubicBezTo>
                      <a:pt x="560" y="2834"/>
                      <a:pt x="572" y="2846"/>
                      <a:pt x="596" y="2858"/>
                    </a:cubicBezTo>
                    <a:lnTo>
                      <a:pt x="608" y="2858"/>
                    </a:lnTo>
                    <a:cubicBezTo>
                      <a:pt x="632" y="2870"/>
                      <a:pt x="656" y="2870"/>
                      <a:pt x="668" y="2870"/>
                    </a:cubicBezTo>
                    <a:cubicBezTo>
                      <a:pt x="691" y="2870"/>
                      <a:pt x="715" y="2870"/>
                      <a:pt x="739" y="2858"/>
                    </a:cubicBezTo>
                    <a:lnTo>
                      <a:pt x="763" y="2858"/>
                    </a:lnTo>
                    <a:cubicBezTo>
                      <a:pt x="763" y="2846"/>
                      <a:pt x="775" y="2846"/>
                      <a:pt x="775" y="2846"/>
                    </a:cubicBezTo>
                    <a:lnTo>
                      <a:pt x="1239" y="2536"/>
                    </a:lnTo>
                    <a:cubicBezTo>
                      <a:pt x="1334" y="2477"/>
                      <a:pt x="1358" y="2370"/>
                      <a:pt x="1310" y="2275"/>
                    </a:cubicBezTo>
                    <a:cubicBezTo>
                      <a:pt x="1271" y="2220"/>
                      <a:pt x="1211" y="2185"/>
                      <a:pt x="1148" y="2185"/>
                    </a:cubicBezTo>
                    <a:cubicBezTo>
                      <a:pt x="1115" y="2185"/>
                      <a:pt x="1081" y="2195"/>
                      <a:pt x="1049" y="2215"/>
                    </a:cubicBezTo>
                    <a:cubicBezTo>
                      <a:pt x="1049" y="2215"/>
                      <a:pt x="1049" y="2215"/>
                      <a:pt x="1037" y="2227"/>
                    </a:cubicBezTo>
                    <a:lnTo>
                      <a:pt x="894" y="2322"/>
                    </a:lnTo>
                    <a:cubicBezTo>
                      <a:pt x="1072" y="1203"/>
                      <a:pt x="2037" y="381"/>
                      <a:pt x="3168" y="370"/>
                    </a:cubicBezTo>
                    <a:cubicBezTo>
                      <a:pt x="4275" y="370"/>
                      <a:pt x="5049" y="941"/>
                      <a:pt x="5406" y="2001"/>
                    </a:cubicBezTo>
                    <a:cubicBezTo>
                      <a:pt x="5434" y="2084"/>
                      <a:pt x="5505" y="2131"/>
                      <a:pt x="5580" y="2131"/>
                    </a:cubicBezTo>
                    <a:cubicBezTo>
                      <a:pt x="5602" y="2131"/>
                      <a:pt x="5623" y="2128"/>
                      <a:pt x="5644" y="2120"/>
                    </a:cubicBezTo>
                    <a:cubicBezTo>
                      <a:pt x="5740" y="2096"/>
                      <a:pt x="5799" y="1989"/>
                      <a:pt x="5763" y="1894"/>
                    </a:cubicBezTo>
                    <a:cubicBezTo>
                      <a:pt x="5359" y="679"/>
                      <a:pt x="4442" y="0"/>
                      <a:pt x="316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6077388" y="2316200"/>
                <a:ext cx="1449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2883" extrusionOk="0">
                    <a:moveTo>
                      <a:pt x="5096" y="1"/>
                    </a:moveTo>
                    <a:cubicBezTo>
                      <a:pt x="5096" y="1"/>
                      <a:pt x="5096" y="13"/>
                      <a:pt x="5096" y="13"/>
                    </a:cubicBezTo>
                    <a:lnTo>
                      <a:pt x="5084" y="13"/>
                    </a:lnTo>
                    <a:cubicBezTo>
                      <a:pt x="5061" y="13"/>
                      <a:pt x="5049" y="25"/>
                      <a:pt x="5037" y="36"/>
                    </a:cubicBezTo>
                    <a:lnTo>
                      <a:pt x="5025" y="36"/>
                    </a:lnTo>
                    <a:lnTo>
                      <a:pt x="4549" y="346"/>
                    </a:lnTo>
                    <a:cubicBezTo>
                      <a:pt x="4465" y="406"/>
                      <a:pt x="4441" y="513"/>
                      <a:pt x="4489" y="608"/>
                    </a:cubicBezTo>
                    <a:cubicBezTo>
                      <a:pt x="4528" y="663"/>
                      <a:pt x="4588" y="692"/>
                      <a:pt x="4651" y="692"/>
                    </a:cubicBezTo>
                    <a:cubicBezTo>
                      <a:pt x="4684" y="692"/>
                      <a:pt x="4718" y="684"/>
                      <a:pt x="4751" y="667"/>
                    </a:cubicBezTo>
                    <a:cubicBezTo>
                      <a:pt x="4751" y="667"/>
                      <a:pt x="4751" y="656"/>
                      <a:pt x="4763" y="656"/>
                    </a:cubicBezTo>
                    <a:lnTo>
                      <a:pt x="4906" y="560"/>
                    </a:lnTo>
                    <a:lnTo>
                      <a:pt x="4906" y="560"/>
                    </a:lnTo>
                    <a:cubicBezTo>
                      <a:pt x="4727" y="1680"/>
                      <a:pt x="3763" y="2501"/>
                      <a:pt x="2620" y="2501"/>
                    </a:cubicBezTo>
                    <a:cubicBezTo>
                      <a:pt x="1382" y="2501"/>
                      <a:pt x="715" y="2025"/>
                      <a:pt x="393" y="882"/>
                    </a:cubicBezTo>
                    <a:cubicBezTo>
                      <a:pt x="374" y="804"/>
                      <a:pt x="298" y="741"/>
                      <a:pt x="219" y="741"/>
                    </a:cubicBezTo>
                    <a:cubicBezTo>
                      <a:pt x="202" y="741"/>
                      <a:pt x="184" y="744"/>
                      <a:pt x="167" y="751"/>
                    </a:cubicBezTo>
                    <a:cubicBezTo>
                      <a:pt x="60" y="775"/>
                      <a:pt x="0" y="870"/>
                      <a:pt x="24" y="965"/>
                    </a:cubicBezTo>
                    <a:cubicBezTo>
                      <a:pt x="36" y="977"/>
                      <a:pt x="36" y="977"/>
                      <a:pt x="36" y="989"/>
                    </a:cubicBezTo>
                    <a:cubicBezTo>
                      <a:pt x="405" y="2275"/>
                      <a:pt x="1227" y="2882"/>
                      <a:pt x="2620" y="2882"/>
                    </a:cubicBezTo>
                    <a:cubicBezTo>
                      <a:pt x="3941" y="2870"/>
                      <a:pt x="5073" y="1918"/>
                      <a:pt x="5275" y="608"/>
                    </a:cubicBezTo>
                    <a:lnTo>
                      <a:pt x="5465" y="787"/>
                    </a:lnTo>
                    <a:cubicBezTo>
                      <a:pt x="5504" y="825"/>
                      <a:pt x="5557" y="846"/>
                      <a:pt x="5608" y="846"/>
                    </a:cubicBezTo>
                    <a:cubicBezTo>
                      <a:pt x="5652" y="846"/>
                      <a:pt x="5695" y="831"/>
                      <a:pt x="5727" y="798"/>
                    </a:cubicBezTo>
                    <a:cubicBezTo>
                      <a:pt x="5799" y="727"/>
                      <a:pt x="5799" y="608"/>
                      <a:pt x="5727" y="537"/>
                    </a:cubicBezTo>
                    <a:cubicBezTo>
                      <a:pt x="5727" y="537"/>
                      <a:pt x="5727" y="525"/>
                      <a:pt x="5727" y="525"/>
                    </a:cubicBezTo>
                    <a:lnTo>
                      <a:pt x="5251" y="60"/>
                    </a:lnTo>
                    <a:cubicBezTo>
                      <a:pt x="5251" y="48"/>
                      <a:pt x="5239" y="48"/>
                      <a:pt x="5239" y="48"/>
                    </a:cubicBezTo>
                    <a:cubicBezTo>
                      <a:pt x="5227" y="36"/>
                      <a:pt x="5227" y="36"/>
                      <a:pt x="5215" y="25"/>
                    </a:cubicBezTo>
                    <a:cubicBezTo>
                      <a:pt x="5203" y="25"/>
                      <a:pt x="5192" y="13"/>
                      <a:pt x="5180" y="13"/>
                    </a:cubicBezTo>
                    <a:lnTo>
                      <a:pt x="5156" y="13"/>
                    </a:lnTo>
                    <a:cubicBezTo>
                      <a:pt x="5144" y="13"/>
                      <a:pt x="5144" y="1"/>
                      <a:pt x="5144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6043163" y="2228100"/>
                <a:ext cx="20570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133" extrusionOk="0">
                    <a:moveTo>
                      <a:pt x="3946" y="369"/>
                    </a:moveTo>
                    <a:cubicBezTo>
                      <a:pt x="3960" y="369"/>
                      <a:pt x="3974" y="369"/>
                      <a:pt x="3989" y="370"/>
                    </a:cubicBezTo>
                    <a:cubicBezTo>
                      <a:pt x="6037" y="370"/>
                      <a:pt x="7704" y="1905"/>
                      <a:pt x="7704" y="3775"/>
                    </a:cubicBezTo>
                    <a:cubicBezTo>
                      <a:pt x="7704" y="3787"/>
                      <a:pt x="7704" y="3787"/>
                      <a:pt x="7704" y="3799"/>
                    </a:cubicBezTo>
                    <a:lnTo>
                      <a:pt x="7846" y="5180"/>
                    </a:lnTo>
                    <a:cubicBezTo>
                      <a:pt x="7858" y="5287"/>
                      <a:pt x="7787" y="5370"/>
                      <a:pt x="7680" y="5382"/>
                    </a:cubicBezTo>
                    <a:lnTo>
                      <a:pt x="7144" y="5382"/>
                    </a:lnTo>
                    <a:cubicBezTo>
                      <a:pt x="7049" y="5382"/>
                      <a:pt x="6965" y="5454"/>
                      <a:pt x="6965" y="5561"/>
                    </a:cubicBezTo>
                    <a:lnTo>
                      <a:pt x="6799" y="7990"/>
                    </a:lnTo>
                    <a:cubicBezTo>
                      <a:pt x="6799" y="8097"/>
                      <a:pt x="6715" y="8168"/>
                      <a:pt x="6620" y="8168"/>
                    </a:cubicBezTo>
                    <a:lnTo>
                      <a:pt x="4739" y="8168"/>
                    </a:lnTo>
                    <a:cubicBezTo>
                      <a:pt x="4632" y="8168"/>
                      <a:pt x="4548" y="8252"/>
                      <a:pt x="4548" y="8359"/>
                    </a:cubicBezTo>
                    <a:lnTo>
                      <a:pt x="4548" y="10764"/>
                    </a:lnTo>
                    <a:lnTo>
                      <a:pt x="1024" y="10764"/>
                    </a:lnTo>
                    <a:lnTo>
                      <a:pt x="1024" y="9930"/>
                    </a:lnTo>
                    <a:cubicBezTo>
                      <a:pt x="1024" y="8871"/>
                      <a:pt x="953" y="7823"/>
                      <a:pt x="822" y="6775"/>
                    </a:cubicBezTo>
                    <a:lnTo>
                      <a:pt x="453" y="3822"/>
                    </a:lnTo>
                    <a:cubicBezTo>
                      <a:pt x="381" y="2977"/>
                      <a:pt x="667" y="2144"/>
                      <a:pt x="1250" y="1525"/>
                    </a:cubicBezTo>
                    <a:cubicBezTo>
                      <a:pt x="1955" y="785"/>
                      <a:pt x="2926" y="369"/>
                      <a:pt x="3946" y="369"/>
                    </a:cubicBezTo>
                    <a:close/>
                    <a:moveTo>
                      <a:pt x="3946" y="0"/>
                    </a:moveTo>
                    <a:cubicBezTo>
                      <a:pt x="2830" y="0"/>
                      <a:pt x="1753" y="463"/>
                      <a:pt x="977" y="1274"/>
                    </a:cubicBezTo>
                    <a:cubicBezTo>
                      <a:pt x="322" y="1965"/>
                      <a:pt x="0" y="2906"/>
                      <a:pt x="84" y="3858"/>
                    </a:cubicBezTo>
                    <a:lnTo>
                      <a:pt x="453" y="6811"/>
                    </a:lnTo>
                    <a:cubicBezTo>
                      <a:pt x="584" y="7847"/>
                      <a:pt x="655" y="8883"/>
                      <a:pt x="655" y="9930"/>
                    </a:cubicBezTo>
                    <a:lnTo>
                      <a:pt x="655" y="10954"/>
                    </a:lnTo>
                    <a:cubicBezTo>
                      <a:pt x="655" y="11061"/>
                      <a:pt x="738" y="11133"/>
                      <a:pt x="834" y="11133"/>
                    </a:cubicBezTo>
                    <a:lnTo>
                      <a:pt x="4739" y="11133"/>
                    </a:lnTo>
                    <a:cubicBezTo>
                      <a:pt x="4834" y="11133"/>
                      <a:pt x="4918" y="11061"/>
                      <a:pt x="4918" y="10954"/>
                    </a:cubicBezTo>
                    <a:lnTo>
                      <a:pt x="4918" y="8537"/>
                    </a:lnTo>
                    <a:lnTo>
                      <a:pt x="6620" y="8537"/>
                    </a:lnTo>
                    <a:cubicBezTo>
                      <a:pt x="6906" y="8537"/>
                      <a:pt x="7156" y="8311"/>
                      <a:pt x="7168" y="8025"/>
                    </a:cubicBezTo>
                    <a:lnTo>
                      <a:pt x="7323" y="5751"/>
                    </a:lnTo>
                    <a:lnTo>
                      <a:pt x="7668" y="5751"/>
                    </a:lnTo>
                    <a:cubicBezTo>
                      <a:pt x="7977" y="5751"/>
                      <a:pt x="8227" y="5501"/>
                      <a:pt x="8227" y="5204"/>
                    </a:cubicBezTo>
                    <a:cubicBezTo>
                      <a:pt x="8227" y="5180"/>
                      <a:pt x="8227" y="5156"/>
                      <a:pt x="8216" y="5144"/>
                    </a:cubicBezTo>
                    <a:lnTo>
                      <a:pt x="8073" y="3763"/>
                    </a:lnTo>
                    <a:cubicBezTo>
                      <a:pt x="8073" y="1691"/>
                      <a:pt x="6239" y="1"/>
                      <a:pt x="3989" y="1"/>
                    </a:cubicBezTo>
                    <a:cubicBezTo>
                      <a:pt x="3975" y="0"/>
                      <a:pt x="3960" y="0"/>
                      <a:pt x="394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" name="Google Shape;481;p21"/>
            <p:cNvSpPr/>
            <p:nvPr/>
          </p:nvSpPr>
          <p:spPr>
            <a:xfrm>
              <a:off x="5979988" y="3190463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 txBox="1"/>
            <p:nvPr/>
          </p:nvSpPr>
          <p:spPr>
            <a:xfrm>
              <a:off x="5256875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3" name="Google Shape;483;p21"/>
            <p:cNvSpPr txBox="1"/>
            <p:nvPr/>
          </p:nvSpPr>
          <p:spPr>
            <a:xfrm>
              <a:off x="5256884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4" name="Google Shape;484;p21"/>
          <p:cNvGrpSpPr/>
          <p:nvPr/>
        </p:nvGrpSpPr>
        <p:grpSpPr>
          <a:xfrm>
            <a:off x="6676538" y="1323313"/>
            <a:ext cx="1481112" cy="3166775"/>
            <a:chOff x="6676538" y="1323313"/>
            <a:chExt cx="1481112" cy="3166775"/>
          </a:xfrm>
        </p:grpSpPr>
        <p:sp>
          <p:nvSpPr>
            <p:cNvPr id="485" name="Google Shape;485;p21"/>
            <p:cNvSpPr/>
            <p:nvPr/>
          </p:nvSpPr>
          <p:spPr>
            <a:xfrm>
              <a:off x="6841988" y="1719813"/>
              <a:ext cx="1153150" cy="757200"/>
            </a:xfrm>
            <a:custGeom>
              <a:avLst/>
              <a:gdLst/>
              <a:ahLst/>
              <a:cxnLst/>
              <a:rect l="l" t="t" r="r" b="b"/>
              <a:pathLst>
                <a:path w="46126" h="30288" extrusionOk="0">
                  <a:moveTo>
                    <a:pt x="23034" y="1"/>
                  </a:moveTo>
                  <a:cubicBezTo>
                    <a:pt x="22373" y="1"/>
                    <a:pt x="21712" y="170"/>
                    <a:pt x="21123" y="510"/>
                  </a:cubicBezTo>
                  <a:lnTo>
                    <a:pt x="1894" y="11606"/>
                  </a:lnTo>
                  <a:cubicBezTo>
                    <a:pt x="715" y="12297"/>
                    <a:pt x="1" y="13547"/>
                    <a:pt x="1" y="14916"/>
                  </a:cubicBezTo>
                  <a:lnTo>
                    <a:pt x="1" y="30287"/>
                  </a:lnTo>
                  <a:lnTo>
                    <a:pt x="46126" y="30287"/>
                  </a:lnTo>
                  <a:lnTo>
                    <a:pt x="46126" y="14916"/>
                  </a:lnTo>
                  <a:cubicBezTo>
                    <a:pt x="46126" y="13547"/>
                    <a:pt x="45376" y="12297"/>
                    <a:pt x="44197" y="11606"/>
                  </a:cubicBezTo>
                  <a:lnTo>
                    <a:pt x="24945" y="510"/>
                  </a:lnTo>
                  <a:cubicBezTo>
                    <a:pt x="24355" y="170"/>
                    <a:pt x="23694" y="1"/>
                    <a:pt x="230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7420638" y="2876138"/>
              <a:ext cx="25" cy="337275"/>
            </a:xfrm>
            <a:custGeom>
              <a:avLst/>
              <a:gdLst/>
              <a:ahLst/>
              <a:cxnLst/>
              <a:rect l="l" t="t" r="r" b="b"/>
              <a:pathLst>
                <a:path w="1" h="13491" fill="none" extrusionOk="0">
                  <a:moveTo>
                    <a:pt x="1" y="0"/>
                  </a:moveTo>
                  <a:lnTo>
                    <a:pt x="1" y="13490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7015538" y="2070163"/>
              <a:ext cx="803975" cy="804050"/>
            </a:xfrm>
            <a:custGeom>
              <a:avLst/>
              <a:gdLst/>
              <a:ahLst/>
              <a:cxnLst/>
              <a:rect l="l" t="t" r="r" b="b"/>
              <a:pathLst>
                <a:path w="32159" h="32162" extrusionOk="0">
                  <a:moveTo>
                    <a:pt x="16080" y="0"/>
                  </a:moveTo>
                  <a:cubicBezTo>
                    <a:pt x="13303" y="0"/>
                    <a:pt x="10525" y="718"/>
                    <a:pt x="8037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37" y="30001"/>
                  </a:cubicBezTo>
                  <a:cubicBezTo>
                    <a:pt x="10525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88" name="Google Shape;488;p21"/>
            <p:cNvGrpSpPr/>
            <p:nvPr/>
          </p:nvGrpSpPr>
          <p:grpSpPr>
            <a:xfrm>
              <a:off x="7258113" y="1323313"/>
              <a:ext cx="319125" cy="320300"/>
              <a:chOff x="7396888" y="2207275"/>
              <a:chExt cx="319125" cy="320300"/>
            </a:xfrm>
          </p:grpSpPr>
          <p:sp>
            <p:nvSpPr>
              <p:cNvPr id="489" name="Google Shape;489;p21"/>
              <p:cNvSpPr/>
              <p:nvPr/>
            </p:nvSpPr>
            <p:spPr>
              <a:xfrm>
                <a:off x="7549588" y="2207275"/>
                <a:ext cx="125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32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lnTo>
                      <a:pt x="1" y="1381"/>
                    </a:lnTo>
                    <a:cubicBezTo>
                      <a:pt x="1" y="1512"/>
                      <a:pt x="108" y="1631"/>
                      <a:pt x="251" y="1631"/>
                    </a:cubicBezTo>
                    <a:cubicBezTo>
                      <a:pt x="382" y="1631"/>
                      <a:pt x="501" y="1512"/>
                      <a:pt x="501" y="1381"/>
                    </a:cubicBezTo>
                    <a:lnTo>
                      <a:pt x="501" y="250"/>
                    </a:ln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7396888" y="2258675"/>
                <a:ext cx="319125" cy="26890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0756" extrusionOk="0">
                    <a:moveTo>
                      <a:pt x="5572" y="502"/>
                    </a:moveTo>
                    <a:cubicBezTo>
                      <a:pt x="5623" y="502"/>
                      <a:pt x="5702" y="506"/>
                      <a:pt x="5823" y="528"/>
                    </a:cubicBezTo>
                    <a:lnTo>
                      <a:pt x="6918" y="742"/>
                    </a:lnTo>
                    <a:lnTo>
                      <a:pt x="6264" y="1397"/>
                    </a:lnTo>
                    <a:cubicBezTo>
                      <a:pt x="6168" y="1337"/>
                      <a:pt x="6025" y="1254"/>
                      <a:pt x="5871" y="1111"/>
                    </a:cubicBezTo>
                    <a:cubicBezTo>
                      <a:pt x="5668" y="909"/>
                      <a:pt x="5513" y="682"/>
                      <a:pt x="5502" y="540"/>
                    </a:cubicBezTo>
                    <a:cubicBezTo>
                      <a:pt x="5502" y="528"/>
                      <a:pt x="5502" y="516"/>
                      <a:pt x="5502" y="504"/>
                    </a:cubicBezTo>
                    <a:cubicBezTo>
                      <a:pt x="5516" y="504"/>
                      <a:pt x="5538" y="502"/>
                      <a:pt x="5572" y="502"/>
                    </a:cubicBezTo>
                    <a:close/>
                    <a:moveTo>
                      <a:pt x="4816" y="632"/>
                    </a:moveTo>
                    <a:cubicBezTo>
                      <a:pt x="4890" y="632"/>
                      <a:pt x="4963" y="653"/>
                      <a:pt x="5025" y="694"/>
                    </a:cubicBezTo>
                    <a:cubicBezTo>
                      <a:pt x="5109" y="1040"/>
                      <a:pt x="5394" y="1349"/>
                      <a:pt x="5525" y="1468"/>
                    </a:cubicBezTo>
                    <a:cubicBezTo>
                      <a:pt x="5621" y="1564"/>
                      <a:pt x="5942" y="1849"/>
                      <a:pt x="6252" y="1921"/>
                    </a:cubicBezTo>
                    <a:cubicBezTo>
                      <a:pt x="6299" y="1980"/>
                      <a:pt x="6323" y="2052"/>
                      <a:pt x="6323" y="2135"/>
                    </a:cubicBezTo>
                    <a:cubicBezTo>
                      <a:pt x="6323" y="2230"/>
                      <a:pt x="6275" y="2326"/>
                      <a:pt x="6216" y="2397"/>
                    </a:cubicBezTo>
                    <a:cubicBezTo>
                      <a:pt x="6144" y="2468"/>
                      <a:pt x="6049" y="2504"/>
                      <a:pt x="5954" y="2504"/>
                    </a:cubicBezTo>
                    <a:cubicBezTo>
                      <a:pt x="5847" y="2504"/>
                      <a:pt x="5763" y="2468"/>
                      <a:pt x="5692" y="2397"/>
                    </a:cubicBezTo>
                    <a:lnTo>
                      <a:pt x="4549" y="1254"/>
                    </a:lnTo>
                    <a:cubicBezTo>
                      <a:pt x="4478" y="1194"/>
                      <a:pt x="4442" y="1099"/>
                      <a:pt x="4442" y="992"/>
                    </a:cubicBezTo>
                    <a:cubicBezTo>
                      <a:pt x="4442" y="897"/>
                      <a:pt x="4478" y="802"/>
                      <a:pt x="4549" y="742"/>
                    </a:cubicBezTo>
                    <a:cubicBezTo>
                      <a:pt x="4623" y="668"/>
                      <a:pt x="4720" y="632"/>
                      <a:pt x="4816" y="632"/>
                    </a:cubicBezTo>
                    <a:close/>
                    <a:moveTo>
                      <a:pt x="4156" y="1730"/>
                    </a:moveTo>
                    <a:cubicBezTo>
                      <a:pt x="4251" y="1730"/>
                      <a:pt x="4347" y="1766"/>
                      <a:pt x="4418" y="1837"/>
                    </a:cubicBezTo>
                    <a:lnTo>
                      <a:pt x="5335" y="2754"/>
                    </a:lnTo>
                    <a:cubicBezTo>
                      <a:pt x="5478" y="2897"/>
                      <a:pt x="5478" y="3123"/>
                      <a:pt x="5335" y="3266"/>
                    </a:cubicBezTo>
                    <a:cubicBezTo>
                      <a:pt x="5263" y="3338"/>
                      <a:pt x="5168" y="3385"/>
                      <a:pt x="5073" y="3385"/>
                    </a:cubicBezTo>
                    <a:cubicBezTo>
                      <a:pt x="4966" y="3385"/>
                      <a:pt x="4882" y="3338"/>
                      <a:pt x="4811" y="3278"/>
                    </a:cubicBezTo>
                    <a:lnTo>
                      <a:pt x="4109" y="2576"/>
                    </a:lnTo>
                    <a:lnTo>
                      <a:pt x="3894" y="2361"/>
                    </a:lnTo>
                    <a:cubicBezTo>
                      <a:pt x="3823" y="2290"/>
                      <a:pt x="3787" y="2195"/>
                      <a:pt x="3787" y="2099"/>
                    </a:cubicBezTo>
                    <a:cubicBezTo>
                      <a:pt x="3787" y="1992"/>
                      <a:pt x="3823" y="1909"/>
                      <a:pt x="3894" y="1837"/>
                    </a:cubicBezTo>
                    <a:cubicBezTo>
                      <a:pt x="3966" y="1766"/>
                      <a:pt x="4061" y="1730"/>
                      <a:pt x="4156" y="1730"/>
                    </a:cubicBezTo>
                    <a:close/>
                    <a:moveTo>
                      <a:pt x="3501" y="2826"/>
                    </a:moveTo>
                    <a:cubicBezTo>
                      <a:pt x="3597" y="2826"/>
                      <a:pt x="3692" y="2861"/>
                      <a:pt x="3751" y="2933"/>
                    </a:cubicBezTo>
                    <a:lnTo>
                      <a:pt x="4454" y="3623"/>
                    </a:lnTo>
                    <a:cubicBezTo>
                      <a:pt x="4525" y="3695"/>
                      <a:pt x="4561" y="3790"/>
                      <a:pt x="4561" y="3885"/>
                    </a:cubicBezTo>
                    <a:cubicBezTo>
                      <a:pt x="4561" y="3992"/>
                      <a:pt x="4525" y="4076"/>
                      <a:pt x="4454" y="4147"/>
                    </a:cubicBezTo>
                    <a:cubicBezTo>
                      <a:pt x="4382" y="4219"/>
                      <a:pt x="4287" y="4254"/>
                      <a:pt x="4192" y="4254"/>
                    </a:cubicBezTo>
                    <a:cubicBezTo>
                      <a:pt x="4097" y="4254"/>
                      <a:pt x="4001" y="4219"/>
                      <a:pt x="3930" y="4147"/>
                    </a:cubicBezTo>
                    <a:lnTo>
                      <a:pt x="3680" y="3897"/>
                    </a:lnTo>
                    <a:lnTo>
                      <a:pt x="3239" y="3457"/>
                    </a:lnTo>
                    <a:cubicBezTo>
                      <a:pt x="3168" y="3385"/>
                      <a:pt x="3132" y="3290"/>
                      <a:pt x="3132" y="3195"/>
                    </a:cubicBezTo>
                    <a:cubicBezTo>
                      <a:pt x="3132" y="3099"/>
                      <a:pt x="3168" y="3004"/>
                      <a:pt x="3239" y="2933"/>
                    </a:cubicBezTo>
                    <a:cubicBezTo>
                      <a:pt x="3299" y="2861"/>
                      <a:pt x="3394" y="2826"/>
                      <a:pt x="3501" y="2826"/>
                    </a:cubicBezTo>
                    <a:close/>
                    <a:moveTo>
                      <a:pt x="3061" y="4147"/>
                    </a:moveTo>
                    <a:cubicBezTo>
                      <a:pt x="3156" y="4147"/>
                      <a:pt x="3251" y="4183"/>
                      <a:pt x="3323" y="4254"/>
                    </a:cubicBezTo>
                    <a:lnTo>
                      <a:pt x="3573" y="4504"/>
                    </a:lnTo>
                    <a:cubicBezTo>
                      <a:pt x="3644" y="4576"/>
                      <a:pt x="3680" y="4671"/>
                      <a:pt x="3680" y="4766"/>
                    </a:cubicBezTo>
                    <a:cubicBezTo>
                      <a:pt x="3680" y="4862"/>
                      <a:pt x="3644" y="4957"/>
                      <a:pt x="3573" y="5028"/>
                    </a:cubicBezTo>
                    <a:cubicBezTo>
                      <a:pt x="3501" y="5100"/>
                      <a:pt x="3406" y="5135"/>
                      <a:pt x="3311" y="5135"/>
                    </a:cubicBezTo>
                    <a:cubicBezTo>
                      <a:pt x="3216" y="5135"/>
                      <a:pt x="3120" y="5100"/>
                      <a:pt x="3049" y="5028"/>
                    </a:cubicBezTo>
                    <a:lnTo>
                      <a:pt x="3013" y="4993"/>
                    </a:lnTo>
                    <a:lnTo>
                      <a:pt x="2799" y="4778"/>
                    </a:lnTo>
                    <a:cubicBezTo>
                      <a:pt x="2656" y="4635"/>
                      <a:pt x="2656" y="4397"/>
                      <a:pt x="2799" y="4254"/>
                    </a:cubicBezTo>
                    <a:cubicBezTo>
                      <a:pt x="2870" y="4183"/>
                      <a:pt x="2954" y="4147"/>
                      <a:pt x="3061" y="4147"/>
                    </a:cubicBezTo>
                    <a:close/>
                    <a:moveTo>
                      <a:pt x="7665" y="847"/>
                    </a:moveTo>
                    <a:cubicBezTo>
                      <a:pt x="7769" y="847"/>
                      <a:pt x="7869" y="883"/>
                      <a:pt x="7942" y="956"/>
                    </a:cubicBezTo>
                    <a:cubicBezTo>
                      <a:pt x="8085" y="1099"/>
                      <a:pt x="8085" y="1337"/>
                      <a:pt x="7942" y="1480"/>
                    </a:cubicBezTo>
                    <a:lnTo>
                      <a:pt x="7716" y="1695"/>
                    </a:lnTo>
                    <a:lnTo>
                      <a:pt x="7466" y="1956"/>
                    </a:lnTo>
                    <a:cubicBezTo>
                      <a:pt x="7371" y="2052"/>
                      <a:pt x="7371" y="2206"/>
                      <a:pt x="7466" y="2314"/>
                    </a:cubicBezTo>
                    <a:cubicBezTo>
                      <a:pt x="7514" y="2361"/>
                      <a:pt x="7579" y="2385"/>
                      <a:pt x="7645" y="2385"/>
                    </a:cubicBezTo>
                    <a:cubicBezTo>
                      <a:pt x="7710" y="2385"/>
                      <a:pt x="7776" y="2361"/>
                      <a:pt x="7823" y="2314"/>
                    </a:cubicBezTo>
                    <a:lnTo>
                      <a:pt x="8038" y="2087"/>
                    </a:lnTo>
                    <a:lnTo>
                      <a:pt x="8073" y="2052"/>
                    </a:lnTo>
                    <a:cubicBezTo>
                      <a:pt x="8145" y="1980"/>
                      <a:pt x="8240" y="1945"/>
                      <a:pt x="8335" y="1945"/>
                    </a:cubicBezTo>
                    <a:cubicBezTo>
                      <a:pt x="8430" y="1945"/>
                      <a:pt x="8526" y="1980"/>
                      <a:pt x="8597" y="2052"/>
                    </a:cubicBezTo>
                    <a:cubicBezTo>
                      <a:pt x="8669" y="2123"/>
                      <a:pt x="8704" y="2218"/>
                      <a:pt x="8704" y="2314"/>
                    </a:cubicBezTo>
                    <a:cubicBezTo>
                      <a:pt x="8704" y="2421"/>
                      <a:pt x="8669" y="2504"/>
                      <a:pt x="8597" y="2576"/>
                    </a:cubicBezTo>
                    <a:lnTo>
                      <a:pt x="8383" y="2802"/>
                    </a:lnTo>
                    <a:lnTo>
                      <a:pt x="8121" y="3052"/>
                    </a:lnTo>
                    <a:cubicBezTo>
                      <a:pt x="8026" y="3147"/>
                      <a:pt x="8026" y="3314"/>
                      <a:pt x="8121" y="3409"/>
                    </a:cubicBezTo>
                    <a:cubicBezTo>
                      <a:pt x="8174" y="3457"/>
                      <a:pt x="8240" y="3480"/>
                      <a:pt x="8304" y="3480"/>
                    </a:cubicBezTo>
                    <a:cubicBezTo>
                      <a:pt x="8368" y="3480"/>
                      <a:pt x="8430" y="3457"/>
                      <a:pt x="8478" y="3409"/>
                    </a:cubicBezTo>
                    <a:lnTo>
                      <a:pt x="8728" y="3159"/>
                    </a:lnTo>
                    <a:cubicBezTo>
                      <a:pt x="8800" y="3088"/>
                      <a:pt x="8895" y="3052"/>
                      <a:pt x="8990" y="3052"/>
                    </a:cubicBezTo>
                    <a:cubicBezTo>
                      <a:pt x="9097" y="3052"/>
                      <a:pt x="9192" y="3088"/>
                      <a:pt x="9252" y="3159"/>
                    </a:cubicBezTo>
                    <a:cubicBezTo>
                      <a:pt x="9323" y="3230"/>
                      <a:pt x="9359" y="3314"/>
                      <a:pt x="9359" y="3421"/>
                    </a:cubicBezTo>
                    <a:cubicBezTo>
                      <a:pt x="9359" y="3516"/>
                      <a:pt x="9323" y="3611"/>
                      <a:pt x="9252" y="3683"/>
                    </a:cubicBezTo>
                    <a:lnTo>
                      <a:pt x="8811" y="4111"/>
                    </a:lnTo>
                    <a:cubicBezTo>
                      <a:pt x="8716" y="4219"/>
                      <a:pt x="8716" y="4373"/>
                      <a:pt x="8811" y="4469"/>
                    </a:cubicBezTo>
                    <a:cubicBezTo>
                      <a:pt x="8871" y="4528"/>
                      <a:pt x="8931" y="4552"/>
                      <a:pt x="8990" y="4552"/>
                    </a:cubicBezTo>
                    <a:cubicBezTo>
                      <a:pt x="9062" y="4552"/>
                      <a:pt x="9121" y="4528"/>
                      <a:pt x="9169" y="4469"/>
                    </a:cubicBezTo>
                    <a:lnTo>
                      <a:pt x="9395" y="4254"/>
                    </a:lnTo>
                    <a:cubicBezTo>
                      <a:pt x="9466" y="4183"/>
                      <a:pt x="9550" y="4147"/>
                      <a:pt x="9657" y="4147"/>
                    </a:cubicBezTo>
                    <a:cubicBezTo>
                      <a:pt x="9752" y="4147"/>
                      <a:pt x="9847" y="4183"/>
                      <a:pt x="9919" y="4254"/>
                    </a:cubicBezTo>
                    <a:cubicBezTo>
                      <a:pt x="10062" y="4397"/>
                      <a:pt x="10062" y="4635"/>
                      <a:pt x="9919" y="4778"/>
                    </a:cubicBezTo>
                    <a:lnTo>
                      <a:pt x="9693" y="4993"/>
                    </a:lnTo>
                    <a:lnTo>
                      <a:pt x="9347" y="5338"/>
                    </a:lnTo>
                    <a:cubicBezTo>
                      <a:pt x="9252" y="5445"/>
                      <a:pt x="9252" y="5600"/>
                      <a:pt x="9347" y="5695"/>
                    </a:cubicBezTo>
                    <a:cubicBezTo>
                      <a:pt x="9395" y="5743"/>
                      <a:pt x="9466" y="5778"/>
                      <a:pt x="9526" y="5778"/>
                    </a:cubicBezTo>
                    <a:cubicBezTo>
                      <a:pt x="9597" y="5778"/>
                      <a:pt x="9657" y="5743"/>
                      <a:pt x="9704" y="5695"/>
                    </a:cubicBezTo>
                    <a:lnTo>
                      <a:pt x="9871" y="5528"/>
                    </a:lnTo>
                    <a:lnTo>
                      <a:pt x="10693" y="6338"/>
                    </a:lnTo>
                    <a:lnTo>
                      <a:pt x="8371" y="8660"/>
                    </a:lnTo>
                    <a:lnTo>
                      <a:pt x="7538" y="7826"/>
                    </a:lnTo>
                    <a:cubicBezTo>
                      <a:pt x="7597" y="7791"/>
                      <a:pt x="7657" y="7755"/>
                      <a:pt x="7704" y="7695"/>
                    </a:cubicBezTo>
                    <a:lnTo>
                      <a:pt x="7930" y="7469"/>
                    </a:lnTo>
                    <a:cubicBezTo>
                      <a:pt x="8026" y="7374"/>
                      <a:pt x="8026" y="7219"/>
                      <a:pt x="7930" y="7112"/>
                    </a:cubicBezTo>
                    <a:cubicBezTo>
                      <a:pt x="7883" y="7064"/>
                      <a:pt x="7817" y="7040"/>
                      <a:pt x="7752" y="7040"/>
                    </a:cubicBezTo>
                    <a:cubicBezTo>
                      <a:pt x="7686" y="7040"/>
                      <a:pt x="7621" y="7064"/>
                      <a:pt x="7573" y="7112"/>
                    </a:cubicBezTo>
                    <a:lnTo>
                      <a:pt x="7347" y="7338"/>
                    </a:lnTo>
                    <a:cubicBezTo>
                      <a:pt x="7200" y="7485"/>
                      <a:pt x="6976" y="7520"/>
                      <a:pt x="6727" y="7520"/>
                    </a:cubicBezTo>
                    <a:cubicBezTo>
                      <a:pt x="6612" y="7520"/>
                      <a:pt x="6491" y="7512"/>
                      <a:pt x="6371" y="7505"/>
                    </a:cubicBezTo>
                    <a:cubicBezTo>
                      <a:pt x="6243" y="7494"/>
                      <a:pt x="6115" y="7483"/>
                      <a:pt x="5990" y="7483"/>
                    </a:cubicBezTo>
                    <a:cubicBezTo>
                      <a:pt x="5718" y="7483"/>
                      <a:pt x="5463" y="7531"/>
                      <a:pt x="5275" y="7719"/>
                    </a:cubicBezTo>
                    <a:lnTo>
                      <a:pt x="4359" y="8648"/>
                    </a:lnTo>
                    <a:lnTo>
                      <a:pt x="2037" y="6338"/>
                    </a:lnTo>
                    <a:lnTo>
                      <a:pt x="2858" y="5516"/>
                    </a:lnTo>
                    <a:cubicBezTo>
                      <a:pt x="2989" y="5600"/>
                      <a:pt x="3144" y="5635"/>
                      <a:pt x="3311" y="5635"/>
                    </a:cubicBezTo>
                    <a:cubicBezTo>
                      <a:pt x="3549" y="5635"/>
                      <a:pt x="3763" y="5552"/>
                      <a:pt x="3930" y="5385"/>
                    </a:cubicBezTo>
                    <a:cubicBezTo>
                      <a:pt x="4097" y="5219"/>
                      <a:pt x="4180" y="5004"/>
                      <a:pt x="4180" y="4766"/>
                    </a:cubicBezTo>
                    <a:lnTo>
                      <a:pt x="4192" y="4766"/>
                    </a:lnTo>
                    <a:cubicBezTo>
                      <a:pt x="4418" y="4766"/>
                      <a:pt x="4644" y="4671"/>
                      <a:pt x="4811" y="4504"/>
                    </a:cubicBezTo>
                    <a:cubicBezTo>
                      <a:pt x="4978" y="4338"/>
                      <a:pt x="5061" y="4123"/>
                      <a:pt x="5061" y="3885"/>
                    </a:cubicBezTo>
                    <a:lnTo>
                      <a:pt x="5073" y="3885"/>
                    </a:lnTo>
                    <a:cubicBezTo>
                      <a:pt x="5299" y="3885"/>
                      <a:pt x="5525" y="3790"/>
                      <a:pt x="5692" y="3623"/>
                    </a:cubicBezTo>
                    <a:cubicBezTo>
                      <a:pt x="5859" y="3457"/>
                      <a:pt x="5942" y="3230"/>
                      <a:pt x="5942" y="3004"/>
                    </a:cubicBezTo>
                    <a:lnTo>
                      <a:pt x="5954" y="3004"/>
                    </a:lnTo>
                    <a:cubicBezTo>
                      <a:pt x="6180" y="3004"/>
                      <a:pt x="6406" y="2909"/>
                      <a:pt x="6573" y="2754"/>
                    </a:cubicBezTo>
                    <a:cubicBezTo>
                      <a:pt x="6728" y="2587"/>
                      <a:pt x="6823" y="2361"/>
                      <a:pt x="6823" y="2135"/>
                    </a:cubicBezTo>
                    <a:cubicBezTo>
                      <a:pt x="6823" y="1968"/>
                      <a:pt x="6776" y="1814"/>
                      <a:pt x="6692" y="1671"/>
                    </a:cubicBezTo>
                    <a:lnTo>
                      <a:pt x="7418" y="956"/>
                    </a:lnTo>
                    <a:cubicBezTo>
                      <a:pt x="7466" y="909"/>
                      <a:pt x="7538" y="873"/>
                      <a:pt x="7609" y="861"/>
                    </a:cubicBezTo>
                    <a:cubicBezTo>
                      <a:pt x="7609" y="861"/>
                      <a:pt x="7621" y="849"/>
                      <a:pt x="7621" y="849"/>
                    </a:cubicBezTo>
                    <a:cubicBezTo>
                      <a:pt x="7636" y="848"/>
                      <a:pt x="7651" y="847"/>
                      <a:pt x="7665" y="847"/>
                    </a:cubicBezTo>
                    <a:close/>
                    <a:moveTo>
                      <a:pt x="11478" y="6409"/>
                    </a:moveTo>
                    <a:cubicBezTo>
                      <a:pt x="11562" y="6409"/>
                      <a:pt x="11645" y="6445"/>
                      <a:pt x="11717" y="6505"/>
                    </a:cubicBezTo>
                    <a:lnTo>
                      <a:pt x="12157" y="6957"/>
                    </a:lnTo>
                    <a:cubicBezTo>
                      <a:pt x="12217" y="7017"/>
                      <a:pt x="12252" y="7100"/>
                      <a:pt x="12252" y="7195"/>
                    </a:cubicBezTo>
                    <a:cubicBezTo>
                      <a:pt x="12252" y="7279"/>
                      <a:pt x="12217" y="7362"/>
                      <a:pt x="12157" y="7433"/>
                    </a:cubicBezTo>
                    <a:lnTo>
                      <a:pt x="9454" y="10124"/>
                    </a:lnTo>
                    <a:cubicBezTo>
                      <a:pt x="9395" y="10184"/>
                      <a:pt x="9312" y="10219"/>
                      <a:pt x="9216" y="10219"/>
                    </a:cubicBezTo>
                    <a:cubicBezTo>
                      <a:pt x="9133" y="10219"/>
                      <a:pt x="9050" y="10184"/>
                      <a:pt x="8978" y="10124"/>
                    </a:cubicBezTo>
                    <a:lnTo>
                      <a:pt x="8538" y="9684"/>
                    </a:lnTo>
                    <a:cubicBezTo>
                      <a:pt x="8478" y="9612"/>
                      <a:pt x="8442" y="9529"/>
                      <a:pt x="8442" y="9445"/>
                    </a:cubicBezTo>
                    <a:cubicBezTo>
                      <a:pt x="8442" y="9350"/>
                      <a:pt x="8478" y="9267"/>
                      <a:pt x="8538" y="9207"/>
                    </a:cubicBezTo>
                    <a:lnTo>
                      <a:pt x="11240" y="6505"/>
                    </a:lnTo>
                    <a:cubicBezTo>
                      <a:pt x="11300" y="6445"/>
                      <a:pt x="11383" y="6409"/>
                      <a:pt x="11478" y="6409"/>
                    </a:cubicBezTo>
                    <a:close/>
                    <a:moveTo>
                      <a:pt x="5572" y="1"/>
                    </a:moveTo>
                    <a:cubicBezTo>
                      <a:pt x="5416" y="1"/>
                      <a:pt x="5265" y="33"/>
                      <a:pt x="5156" y="135"/>
                    </a:cubicBezTo>
                    <a:cubicBezTo>
                      <a:pt x="5144" y="147"/>
                      <a:pt x="5132" y="159"/>
                      <a:pt x="5121" y="182"/>
                    </a:cubicBezTo>
                    <a:cubicBezTo>
                      <a:pt x="5019" y="145"/>
                      <a:pt x="4914" y="126"/>
                      <a:pt x="4810" y="126"/>
                    </a:cubicBezTo>
                    <a:cubicBezTo>
                      <a:pt x="4584" y="126"/>
                      <a:pt x="4363" y="214"/>
                      <a:pt x="4192" y="385"/>
                    </a:cubicBezTo>
                    <a:cubicBezTo>
                      <a:pt x="4037" y="540"/>
                      <a:pt x="3942" y="766"/>
                      <a:pt x="3942" y="992"/>
                    </a:cubicBezTo>
                    <a:cubicBezTo>
                      <a:pt x="3942" y="1087"/>
                      <a:pt x="3954" y="1159"/>
                      <a:pt x="3978" y="1242"/>
                    </a:cubicBezTo>
                    <a:cubicBezTo>
                      <a:pt x="3811" y="1278"/>
                      <a:pt x="3656" y="1361"/>
                      <a:pt x="3537" y="1480"/>
                    </a:cubicBezTo>
                    <a:cubicBezTo>
                      <a:pt x="3370" y="1647"/>
                      <a:pt x="3287" y="1861"/>
                      <a:pt x="3287" y="2099"/>
                    </a:cubicBezTo>
                    <a:cubicBezTo>
                      <a:pt x="3287" y="2183"/>
                      <a:pt x="3299" y="2266"/>
                      <a:pt x="3311" y="2337"/>
                    </a:cubicBezTo>
                    <a:cubicBezTo>
                      <a:pt x="3156" y="2373"/>
                      <a:pt x="3001" y="2457"/>
                      <a:pt x="2882" y="2576"/>
                    </a:cubicBezTo>
                    <a:cubicBezTo>
                      <a:pt x="2715" y="2742"/>
                      <a:pt x="2620" y="2968"/>
                      <a:pt x="2620" y="3195"/>
                    </a:cubicBezTo>
                    <a:cubicBezTo>
                      <a:pt x="2620" y="3373"/>
                      <a:pt x="2680" y="3552"/>
                      <a:pt x="2775" y="3695"/>
                    </a:cubicBezTo>
                    <a:cubicBezTo>
                      <a:pt x="2656" y="3730"/>
                      <a:pt x="2537" y="3802"/>
                      <a:pt x="2442" y="3897"/>
                    </a:cubicBezTo>
                    <a:cubicBezTo>
                      <a:pt x="2096" y="4242"/>
                      <a:pt x="2096" y="4790"/>
                      <a:pt x="2442" y="5135"/>
                    </a:cubicBezTo>
                    <a:lnTo>
                      <a:pt x="2477" y="5171"/>
                    </a:lnTo>
                    <a:lnTo>
                      <a:pt x="1644" y="6016"/>
                    </a:lnTo>
                    <a:cubicBezTo>
                      <a:pt x="1530" y="5959"/>
                      <a:pt x="1404" y="5931"/>
                      <a:pt x="1279" y="5931"/>
                    </a:cubicBezTo>
                    <a:cubicBezTo>
                      <a:pt x="1064" y="5931"/>
                      <a:pt x="849" y="6013"/>
                      <a:pt x="691" y="6171"/>
                    </a:cubicBezTo>
                    <a:lnTo>
                      <a:pt x="239" y="6624"/>
                    </a:lnTo>
                    <a:cubicBezTo>
                      <a:pt x="84" y="6778"/>
                      <a:pt x="1" y="6993"/>
                      <a:pt x="1" y="7219"/>
                    </a:cubicBezTo>
                    <a:cubicBezTo>
                      <a:pt x="1" y="7445"/>
                      <a:pt x="84" y="7648"/>
                      <a:pt x="239" y="7814"/>
                    </a:cubicBezTo>
                    <a:lnTo>
                      <a:pt x="799" y="8362"/>
                    </a:lnTo>
                    <a:cubicBezTo>
                      <a:pt x="846" y="8410"/>
                      <a:pt x="912" y="8433"/>
                      <a:pt x="977" y="8433"/>
                    </a:cubicBezTo>
                    <a:cubicBezTo>
                      <a:pt x="1043" y="8433"/>
                      <a:pt x="1108" y="8410"/>
                      <a:pt x="1156" y="8362"/>
                    </a:cubicBezTo>
                    <a:cubicBezTo>
                      <a:pt x="1251" y="8267"/>
                      <a:pt x="1251" y="8100"/>
                      <a:pt x="1156" y="8005"/>
                    </a:cubicBezTo>
                    <a:lnTo>
                      <a:pt x="596" y="7457"/>
                    </a:lnTo>
                    <a:cubicBezTo>
                      <a:pt x="537" y="7386"/>
                      <a:pt x="501" y="7302"/>
                      <a:pt x="501" y="7219"/>
                    </a:cubicBezTo>
                    <a:cubicBezTo>
                      <a:pt x="501" y="7124"/>
                      <a:pt x="537" y="7040"/>
                      <a:pt x="596" y="6981"/>
                    </a:cubicBezTo>
                    <a:lnTo>
                      <a:pt x="1049" y="6528"/>
                    </a:lnTo>
                    <a:cubicBezTo>
                      <a:pt x="1111" y="6466"/>
                      <a:pt x="1194" y="6436"/>
                      <a:pt x="1278" y="6436"/>
                    </a:cubicBezTo>
                    <a:cubicBezTo>
                      <a:pt x="1338" y="6436"/>
                      <a:pt x="1399" y="6451"/>
                      <a:pt x="1453" y="6481"/>
                    </a:cubicBezTo>
                    <a:cubicBezTo>
                      <a:pt x="1465" y="6493"/>
                      <a:pt x="1477" y="6505"/>
                      <a:pt x="1489" y="6517"/>
                    </a:cubicBezTo>
                    <a:cubicBezTo>
                      <a:pt x="1513" y="6540"/>
                      <a:pt x="1537" y="6564"/>
                      <a:pt x="1561" y="6576"/>
                    </a:cubicBezTo>
                    <a:lnTo>
                      <a:pt x="4109" y="9124"/>
                    </a:lnTo>
                    <a:cubicBezTo>
                      <a:pt x="4120" y="9148"/>
                      <a:pt x="4144" y="9172"/>
                      <a:pt x="4168" y="9195"/>
                    </a:cubicBezTo>
                    <a:cubicBezTo>
                      <a:pt x="4180" y="9219"/>
                      <a:pt x="4204" y="9231"/>
                      <a:pt x="4239" y="9243"/>
                    </a:cubicBezTo>
                    <a:cubicBezTo>
                      <a:pt x="4287" y="9303"/>
                      <a:pt x="4323" y="9386"/>
                      <a:pt x="4323" y="9469"/>
                    </a:cubicBezTo>
                    <a:cubicBezTo>
                      <a:pt x="4323" y="9553"/>
                      <a:pt x="4287" y="9636"/>
                      <a:pt x="4216" y="9707"/>
                    </a:cubicBezTo>
                    <a:lnTo>
                      <a:pt x="3775" y="10148"/>
                    </a:lnTo>
                    <a:cubicBezTo>
                      <a:pt x="3710" y="10213"/>
                      <a:pt x="3623" y="10246"/>
                      <a:pt x="3537" y="10246"/>
                    </a:cubicBezTo>
                    <a:cubicBezTo>
                      <a:pt x="3451" y="10246"/>
                      <a:pt x="3364" y="10213"/>
                      <a:pt x="3299" y="10148"/>
                    </a:cubicBezTo>
                    <a:lnTo>
                      <a:pt x="2739" y="9588"/>
                    </a:lnTo>
                    <a:cubicBezTo>
                      <a:pt x="2692" y="9541"/>
                      <a:pt x="2629" y="9517"/>
                      <a:pt x="2565" y="9517"/>
                    </a:cubicBezTo>
                    <a:cubicBezTo>
                      <a:pt x="2501" y="9517"/>
                      <a:pt x="2436" y="9541"/>
                      <a:pt x="2382" y="9588"/>
                    </a:cubicBezTo>
                    <a:cubicBezTo>
                      <a:pt x="2287" y="9696"/>
                      <a:pt x="2287" y="9850"/>
                      <a:pt x="2382" y="9946"/>
                    </a:cubicBezTo>
                    <a:lnTo>
                      <a:pt x="2942" y="10505"/>
                    </a:lnTo>
                    <a:cubicBezTo>
                      <a:pt x="3108" y="10672"/>
                      <a:pt x="3323" y="10755"/>
                      <a:pt x="3537" y="10755"/>
                    </a:cubicBezTo>
                    <a:cubicBezTo>
                      <a:pt x="3751" y="10755"/>
                      <a:pt x="3966" y="10672"/>
                      <a:pt x="4132" y="10505"/>
                    </a:cubicBezTo>
                    <a:lnTo>
                      <a:pt x="4573" y="10065"/>
                    </a:lnTo>
                    <a:cubicBezTo>
                      <a:pt x="4740" y="9898"/>
                      <a:pt x="4823" y="9696"/>
                      <a:pt x="4823" y="9469"/>
                    </a:cubicBezTo>
                    <a:cubicBezTo>
                      <a:pt x="4823" y="9303"/>
                      <a:pt x="4775" y="9148"/>
                      <a:pt x="4692" y="9017"/>
                    </a:cubicBezTo>
                    <a:lnTo>
                      <a:pt x="5633" y="8076"/>
                    </a:lnTo>
                    <a:lnTo>
                      <a:pt x="5644" y="8076"/>
                    </a:lnTo>
                    <a:cubicBezTo>
                      <a:pt x="5708" y="8006"/>
                      <a:pt x="5838" y="7985"/>
                      <a:pt x="5995" y="7985"/>
                    </a:cubicBezTo>
                    <a:cubicBezTo>
                      <a:pt x="6104" y="7985"/>
                      <a:pt x="6225" y="7995"/>
                      <a:pt x="6347" y="8005"/>
                    </a:cubicBezTo>
                    <a:cubicBezTo>
                      <a:pt x="6464" y="8012"/>
                      <a:pt x="6589" y="8019"/>
                      <a:pt x="6717" y="8019"/>
                    </a:cubicBezTo>
                    <a:cubicBezTo>
                      <a:pt x="6810" y="8019"/>
                      <a:pt x="6906" y="8015"/>
                      <a:pt x="7002" y="8005"/>
                    </a:cubicBezTo>
                    <a:lnTo>
                      <a:pt x="8038" y="9041"/>
                    </a:lnTo>
                    <a:cubicBezTo>
                      <a:pt x="7966" y="9160"/>
                      <a:pt x="7930" y="9303"/>
                      <a:pt x="7930" y="9445"/>
                    </a:cubicBezTo>
                    <a:cubicBezTo>
                      <a:pt x="7930" y="9672"/>
                      <a:pt x="8026" y="9874"/>
                      <a:pt x="8180" y="10041"/>
                    </a:cubicBezTo>
                    <a:lnTo>
                      <a:pt x="8621" y="10481"/>
                    </a:lnTo>
                    <a:cubicBezTo>
                      <a:pt x="8788" y="10636"/>
                      <a:pt x="8990" y="10731"/>
                      <a:pt x="9216" y="10731"/>
                    </a:cubicBezTo>
                    <a:cubicBezTo>
                      <a:pt x="9443" y="10731"/>
                      <a:pt x="9657" y="10636"/>
                      <a:pt x="9812" y="10481"/>
                    </a:cubicBezTo>
                    <a:lnTo>
                      <a:pt x="12514" y="7791"/>
                    </a:lnTo>
                    <a:cubicBezTo>
                      <a:pt x="12669" y="7624"/>
                      <a:pt x="12764" y="7421"/>
                      <a:pt x="12764" y="7195"/>
                    </a:cubicBezTo>
                    <a:cubicBezTo>
                      <a:pt x="12764" y="6969"/>
                      <a:pt x="12669" y="6755"/>
                      <a:pt x="12514" y="6600"/>
                    </a:cubicBezTo>
                    <a:lnTo>
                      <a:pt x="12074" y="6159"/>
                    </a:lnTo>
                    <a:cubicBezTo>
                      <a:pt x="11907" y="5993"/>
                      <a:pt x="11693" y="5909"/>
                      <a:pt x="11478" y="5909"/>
                    </a:cubicBezTo>
                    <a:cubicBezTo>
                      <a:pt x="11336" y="5909"/>
                      <a:pt x="11193" y="5945"/>
                      <a:pt x="11074" y="6016"/>
                    </a:cubicBezTo>
                    <a:lnTo>
                      <a:pt x="10228" y="5171"/>
                    </a:lnTo>
                    <a:lnTo>
                      <a:pt x="10276" y="5135"/>
                    </a:lnTo>
                    <a:cubicBezTo>
                      <a:pt x="10609" y="4790"/>
                      <a:pt x="10609" y="4242"/>
                      <a:pt x="10276" y="3897"/>
                    </a:cubicBezTo>
                    <a:cubicBezTo>
                      <a:pt x="10145" y="3778"/>
                      <a:pt x="10002" y="3695"/>
                      <a:pt x="9835" y="3659"/>
                    </a:cubicBezTo>
                    <a:cubicBezTo>
                      <a:pt x="9859" y="3588"/>
                      <a:pt x="9871" y="3504"/>
                      <a:pt x="9871" y="3421"/>
                    </a:cubicBezTo>
                    <a:cubicBezTo>
                      <a:pt x="9871" y="3183"/>
                      <a:pt x="9776" y="2968"/>
                      <a:pt x="9609" y="2802"/>
                    </a:cubicBezTo>
                    <a:cubicBezTo>
                      <a:pt x="9490" y="2683"/>
                      <a:pt x="9335" y="2599"/>
                      <a:pt x="9169" y="2564"/>
                    </a:cubicBezTo>
                    <a:cubicBezTo>
                      <a:pt x="9192" y="2480"/>
                      <a:pt x="9204" y="2397"/>
                      <a:pt x="9204" y="2314"/>
                    </a:cubicBezTo>
                    <a:cubicBezTo>
                      <a:pt x="9204" y="2087"/>
                      <a:pt x="9121" y="1861"/>
                      <a:pt x="8954" y="1695"/>
                    </a:cubicBezTo>
                    <a:cubicBezTo>
                      <a:pt x="8823" y="1575"/>
                      <a:pt x="8681" y="1492"/>
                      <a:pt x="8514" y="1468"/>
                    </a:cubicBezTo>
                    <a:cubicBezTo>
                      <a:pt x="8597" y="1171"/>
                      <a:pt x="8526" y="837"/>
                      <a:pt x="8300" y="599"/>
                    </a:cubicBezTo>
                    <a:cubicBezTo>
                      <a:pt x="8120" y="430"/>
                      <a:pt x="7893" y="345"/>
                      <a:pt x="7669" y="345"/>
                    </a:cubicBezTo>
                    <a:cubicBezTo>
                      <a:pt x="7641" y="345"/>
                      <a:pt x="7613" y="346"/>
                      <a:pt x="7585" y="349"/>
                    </a:cubicBezTo>
                    <a:lnTo>
                      <a:pt x="5918" y="40"/>
                    </a:lnTo>
                    <a:cubicBezTo>
                      <a:pt x="5811" y="19"/>
                      <a:pt x="5690" y="1"/>
                      <a:pt x="5572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7446913" y="2209050"/>
                <a:ext cx="3662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18" extrusionOk="0">
                    <a:moveTo>
                      <a:pt x="269" y="1"/>
                    </a:moveTo>
                    <a:cubicBezTo>
                      <a:pt x="205" y="1"/>
                      <a:pt x="143" y="24"/>
                      <a:pt x="95" y="72"/>
                    </a:cubicBezTo>
                    <a:cubicBezTo>
                      <a:pt x="0" y="167"/>
                      <a:pt x="0" y="334"/>
                      <a:pt x="95" y="429"/>
                    </a:cubicBezTo>
                    <a:lnTo>
                      <a:pt x="1012" y="1346"/>
                    </a:lnTo>
                    <a:cubicBezTo>
                      <a:pt x="1060" y="1394"/>
                      <a:pt x="1119" y="1417"/>
                      <a:pt x="1191" y="1417"/>
                    </a:cubicBezTo>
                    <a:cubicBezTo>
                      <a:pt x="1250" y="1417"/>
                      <a:pt x="1322" y="1394"/>
                      <a:pt x="1369" y="1346"/>
                    </a:cubicBezTo>
                    <a:cubicBezTo>
                      <a:pt x="1465" y="1251"/>
                      <a:pt x="1465" y="1084"/>
                      <a:pt x="1369" y="989"/>
                    </a:cubicBezTo>
                    <a:lnTo>
                      <a:pt x="453" y="72"/>
                    </a:lnTo>
                    <a:cubicBezTo>
                      <a:pt x="399" y="24"/>
                      <a:pt x="333" y="1"/>
                      <a:pt x="269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7628188" y="2209050"/>
                <a:ext cx="3662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18" extrusionOk="0">
                    <a:moveTo>
                      <a:pt x="1186" y="1"/>
                    </a:moveTo>
                    <a:cubicBezTo>
                      <a:pt x="1122" y="1"/>
                      <a:pt x="1060" y="24"/>
                      <a:pt x="1012" y="72"/>
                    </a:cubicBezTo>
                    <a:lnTo>
                      <a:pt x="95" y="989"/>
                    </a:lnTo>
                    <a:cubicBezTo>
                      <a:pt x="0" y="1084"/>
                      <a:pt x="0" y="1251"/>
                      <a:pt x="95" y="1346"/>
                    </a:cubicBezTo>
                    <a:cubicBezTo>
                      <a:pt x="143" y="1394"/>
                      <a:pt x="202" y="1417"/>
                      <a:pt x="274" y="1417"/>
                    </a:cubicBezTo>
                    <a:cubicBezTo>
                      <a:pt x="333" y="1417"/>
                      <a:pt x="405" y="1394"/>
                      <a:pt x="452" y="1346"/>
                    </a:cubicBezTo>
                    <a:lnTo>
                      <a:pt x="1369" y="429"/>
                    </a:lnTo>
                    <a:cubicBezTo>
                      <a:pt x="1464" y="334"/>
                      <a:pt x="1464" y="167"/>
                      <a:pt x="1369" y="72"/>
                    </a:cubicBezTo>
                    <a:cubicBezTo>
                      <a:pt x="1316" y="24"/>
                      <a:pt x="1250" y="1"/>
                      <a:pt x="11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7603163" y="2414975"/>
                <a:ext cx="1462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03" extrusionOk="0">
                    <a:moveTo>
                      <a:pt x="295" y="1"/>
                    </a:moveTo>
                    <a:cubicBezTo>
                      <a:pt x="257" y="1"/>
                      <a:pt x="218" y="9"/>
                      <a:pt x="179" y="26"/>
                    </a:cubicBezTo>
                    <a:cubicBezTo>
                      <a:pt x="60" y="86"/>
                      <a:pt x="1" y="241"/>
                      <a:pt x="72" y="360"/>
                    </a:cubicBezTo>
                    <a:cubicBezTo>
                      <a:pt x="108" y="455"/>
                      <a:pt x="203" y="503"/>
                      <a:pt x="299" y="503"/>
                    </a:cubicBezTo>
                    <a:cubicBezTo>
                      <a:pt x="334" y="503"/>
                      <a:pt x="370" y="491"/>
                      <a:pt x="406" y="479"/>
                    </a:cubicBezTo>
                    <a:cubicBezTo>
                      <a:pt x="537" y="407"/>
                      <a:pt x="584" y="265"/>
                      <a:pt x="513" y="134"/>
                    </a:cubicBezTo>
                    <a:cubicBezTo>
                      <a:pt x="471" y="49"/>
                      <a:pt x="387" y="1"/>
                      <a:pt x="29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1"/>
            <p:cNvSpPr/>
            <p:nvPr/>
          </p:nvSpPr>
          <p:spPr>
            <a:xfrm>
              <a:off x="7400688" y="3190463"/>
              <a:ext cx="43200" cy="43175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 txBox="1"/>
            <p:nvPr/>
          </p:nvSpPr>
          <p:spPr>
            <a:xfrm>
              <a:off x="66765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6" name="Google Shape;496;p21"/>
            <p:cNvSpPr txBox="1"/>
            <p:nvPr/>
          </p:nvSpPr>
          <p:spPr>
            <a:xfrm>
              <a:off x="6676549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1"/>
          <p:cNvGrpSpPr/>
          <p:nvPr/>
        </p:nvGrpSpPr>
        <p:grpSpPr>
          <a:xfrm>
            <a:off x="2436438" y="1346513"/>
            <a:ext cx="1481103" cy="3143575"/>
            <a:chOff x="2436438" y="1346513"/>
            <a:chExt cx="1481103" cy="3143575"/>
          </a:xfrm>
        </p:grpSpPr>
        <p:sp>
          <p:nvSpPr>
            <p:cNvPr id="498" name="Google Shape;498;p21"/>
            <p:cNvSpPr/>
            <p:nvPr/>
          </p:nvSpPr>
          <p:spPr>
            <a:xfrm>
              <a:off x="2602788" y="1719813"/>
              <a:ext cx="1149550" cy="757200"/>
            </a:xfrm>
            <a:custGeom>
              <a:avLst/>
              <a:gdLst/>
              <a:ahLst/>
              <a:cxnLst/>
              <a:rect l="l" t="t" r="r" b="b"/>
              <a:pathLst>
                <a:path w="45982" h="30288" extrusionOk="0">
                  <a:moveTo>
                    <a:pt x="22979" y="1"/>
                  </a:moveTo>
                  <a:cubicBezTo>
                    <a:pt x="22321" y="1"/>
                    <a:pt x="21664" y="170"/>
                    <a:pt x="21074" y="510"/>
                  </a:cubicBezTo>
                  <a:lnTo>
                    <a:pt x="1881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80" y="12297"/>
                    <a:pt x="44101" y="11606"/>
                  </a:cubicBezTo>
                  <a:lnTo>
                    <a:pt x="24884" y="510"/>
                  </a:lnTo>
                  <a:cubicBezTo>
                    <a:pt x="24295" y="170"/>
                    <a:pt x="23637" y="1"/>
                    <a:pt x="22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176963" y="2876138"/>
              <a:ext cx="25" cy="337275"/>
            </a:xfrm>
            <a:custGeom>
              <a:avLst/>
              <a:gdLst/>
              <a:ahLst/>
              <a:cxnLst/>
              <a:rect l="l" t="t" r="r" b="b"/>
              <a:pathLst>
                <a:path w="1" h="13491" fill="none" extrusionOk="0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2775413" y="2070163"/>
              <a:ext cx="804000" cy="804050"/>
            </a:xfrm>
            <a:custGeom>
              <a:avLst/>
              <a:gdLst/>
              <a:ahLst/>
              <a:cxnLst/>
              <a:rect l="l" t="t" r="r" b="b"/>
              <a:pathLst>
                <a:path w="32160" h="32162" extrusionOk="0">
                  <a:moveTo>
                    <a:pt x="16080" y="0"/>
                  </a:moveTo>
                  <a:cubicBezTo>
                    <a:pt x="13303" y="0"/>
                    <a:pt x="10526" y="718"/>
                    <a:pt x="8037" y="2152"/>
                  </a:cubicBezTo>
                  <a:cubicBezTo>
                    <a:pt x="3061" y="5022"/>
                    <a:pt x="1" y="10332"/>
                    <a:pt x="1" y="16083"/>
                  </a:cubicBezTo>
                  <a:cubicBezTo>
                    <a:pt x="1" y="21821"/>
                    <a:pt x="3061" y="27132"/>
                    <a:pt x="8037" y="30001"/>
                  </a:cubicBezTo>
                  <a:cubicBezTo>
                    <a:pt x="10526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3" y="30001"/>
                  </a:cubicBezTo>
                  <a:cubicBezTo>
                    <a:pt x="29100" y="27132"/>
                    <a:pt x="32160" y="21821"/>
                    <a:pt x="32160" y="16083"/>
                  </a:cubicBezTo>
                  <a:cubicBezTo>
                    <a:pt x="32160" y="10332"/>
                    <a:pt x="29100" y="5022"/>
                    <a:pt x="24123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01" name="Google Shape;501;p21"/>
            <p:cNvGrpSpPr/>
            <p:nvPr/>
          </p:nvGrpSpPr>
          <p:grpSpPr>
            <a:xfrm>
              <a:off x="3058788" y="1346513"/>
              <a:ext cx="237250" cy="273875"/>
              <a:chOff x="3197563" y="2230475"/>
              <a:chExt cx="237250" cy="273875"/>
            </a:xfrm>
          </p:grpSpPr>
          <p:sp>
            <p:nvSpPr>
              <p:cNvPr id="502" name="Google Shape;502;p21"/>
              <p:cNvSpPr/>
              <p:nvPr/>
            </p:nvSpPr>
            <p:spPr>
              <a:xfrm>
                <a:off x="3238638" y="2230475"/>
                <a:ext cx="155100" cy="2738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10955" extrusionOk="0">
                    <a:moveTo>
                      <a:pt x="2644" y="2263"/>
                    </a:moveTo>
                    <a:cubicBezTo>
                      <a:pt x="2656" y="2275"/>
                      <a:pt x="2668" y="2299"/>
                      <a:pt x="2679" y="2311"/>
                    </a:cubicBezTo>
                    <a:cubicBezTo>
                      <a:pt x="2679" y="2322"/>
                      <a:pt x="2679" y="2322"/>
                      <a:pt x="2679" y="2322"/>
                    </a:cubicBezTo>
                    <a:cubicBezTo>
                      <a:pt x="2703" y="2358"/>
                      <a:pt x="2715" y="2382"/>
                      <a:pt x="2715" y="2418"/>
                    </a:cubicBezTo>
                    <a:cubicBezTo>
                      <a:pt x="2727" y="2430"/>
                      <a:pt x="2727" y="2442"/>
                      <a:pt x="2727" y="2442"/>
                    </a:cubicBezTo>
                    <a:cubicBezTo>
                      <a:pt x="2727" y="2477"/>
                      <a:pt x="2739" y="2513"/>
                      <a:pt x="2739" y="2549"/>
                    </a:cubicBezTo>
                    <a:cubicBezTo>
                      <a:pt x="2739" y="2596"/>
                      <a:pt x="2727" y="2620"/>
                      <a:pt x="2727" y="2656"/>
                    </a:cubicBezTo>
                    <a:cubicBezTo>
                      <a:pt x="2727" y="2668"/>
                      <a:pt x="2727" y="2680"/>
                      <a:pt x="2715" y="2692"/>
                    </a:cubicBezTo>
                    <a:cubicBezTo>
                      <a:pt x="2715" y="2715"/>
                      <a:pt x="2703" y="2751"/>
                      <a:pt x="2679" y="2787"/>
                    </a:cubicBezTo>
                    <a:cubicBezTo>
                      <a:pt x="2679" y="2787"/>
                      <a:pt x="2679" y="2787"/>
                      <a:pt x="2679" y="2799"/>
                    </a:cubicBezTo>
                    <a:cubicBezTo>
                      <a:pt x="2668" y="2811"/>
                      <a:pt x="2656" y="2834"/>
                      <a:pt x="2644" y="2846"/>
                    </a:cubicBezTo>
                    <a:cubicBezTo>
                      <a:pt x="2632" y="2834"/>
                      <a:pt x="2620" y="2811"/>
                      <a:pt x="2608" y="2799"/>
                    </a:cubicBezTo>
                    <a:cubicBezTo>
                      <a:pt x="2608" y="2787"/>
                      <a:pt x="2608" y="2787"/>
                      <a:pt x="2608" y="2787"/>
                    </a:cubicBezTo>
                    <a:cubicBezTo>
                      <a:pt x="2596" y="2751"/>
                      <a:pt x="2584" y="2715"/>
                      <a:pt x="2572" y="2692"/>
                    </a:cubicBezTo>
                    <a:cubicBezTo>
                      <a:pt x="2572" y="2680"/>
                      <a:pt x="2572" y="2668"/>
                      <a:pt x="2572" y="2656"/>
                    </a:cubicBezTo>
                    <a:cubicBezTo>
                      <a:pt x="2560" y="2620"/>
                      <a:pt x="2560" y="2596"/>
                      <a:pt x="2560" y="2549"/>
                    </a:cubicBezTo>
                    <a:cubicBezTo>
                      <a:pt x="2560" y="2513"/>
                      <a:pt x="2560" y="2477"/>
                      <a:pt x="2572" y="2442"/>
                    </a:cubicBezTo>
                    <a:cubicBezTo>
                      <a:pt x="2572" y="2442"/>
                      <a:pt x="2572" y="2430"/>
                      <a:pt x="2572" y="2418"/>
                    </a:cubicBezTo>
                    <a:cubicBezTo>
                      <a:pt x="2584" y="2382"/>
                      <a:pt x="2596" y="2358"/>
                      <a:pt x="2608" y="2322"/>
                    </a:cubicBezTo>
                    <a:cubicBezTo>
                      <a:pt x="2608" y="2322"/>
                      <a:pt x="2608" y="2322"/>
                      <a:pt x="2608" y="2311"/>
                    </a:cubicBezTo>
                    <a:cubicBezTo>
                      <a:pt x="2620" y="2299"/>
                      <a:pt x="2632" y="2275"/>
                      <a:pt x="2644" y="2263"/>
                    </a:cubicBezTo>
                    <a:close/>
                    <a:moveTo>
                      <a:pt x="3561" y="2263"/>
                    </a:moveTo>
                    <a:cubicBezTo>
                      <a:pt x="3572" y="2275"/>
                      <a:pt x="3584" y="2299"/>
                      <a:pt x="3596" y="2311"/>
                    </a:cubicBezTo>
                    <a:cubicBezTo>
                      <a:pt x="3596" y="2322"/>
                      <a:pt x="3596" y="2322"/>
                      <a:pt x="3596" y="2322"/>
                    </a:cubicBezTo>
                    <a:cubicBezTo>
                      <a:pt x="3608" y="2358"/>
                      <a:pt x="3620" y="2382"/>
                      <a:pt x="3632" y="2418"/>
                    </a:cubicBezTo>
                    <a:cubicBezTo>
                      <a:pt x="3632" y="2430"/>
                      <a:pt x="3632" y="2442"/>
                      <a:pt x="3632" y="2442"/>
                    </a:cubicBezTo>
                    <a:cubicBezTo>
                      <a:pt x="3644" y="2477"/>
                      <a:pt x="3656" y="2513"/>
                      <a:pt x="3656" y="2549"/>
                    </a:cubicBezTo>
                    <a:cubicBezTo>
                      <a:pt x="3656" y="2596"/>
                      <a:pt x="3644" y="2620"/>
                      <a:pt x="3632" y="2656"/>
                    </a:cubicBezTo>
                    <a:cubicBezTo>
                      <a:pt x="3632" y="2668"/>
                      <a:pt x="3632" y="2680"/>
                      <a:pt x="3632" y="2692"/>
                    </a:cubicBezTo>
                    <a:cubicBezTo>
                      <a:pt x="3620" y="2715"/>
                      <a:pt x="3608" y="2751"/>
                      <a:pt x="3596" y="2787"/>
                    </a:cubicBezTo>
                    <a:cubicBezTo>
                      <a:pt x="3596" y="2787"/>
                      <a:pt x="3596" y="2787"/>
                      <a:pt x="3596" y="2799"/>
                    </a:cubicBezTo>
                    <a:cubicBezTo>
                      <a:pt x="3584" y="2811"/>
                      <a:pt x="3572" y="2834"/>
                      <a:pt x="3561" y="2846"/>
                    </a:cubicBezTo>
                    <a:cubicBezTo>
                      <a:pt x="3549" y="2834"/>
                      <a:pt x="3537" y="2811"/>
                      <a:pt x="3525" y="2799"/>
                    </a:cubicBezTo>
                    <a:cubicBezTo>
                      <a:pt x="3525" y="2787"/>
                      <a:pt x="3525" y="2787"/>
                      <a:pt x="3525" y="2787"/>
                    </a:cubicBezTo>
                    <a:cubicBezTo>
                      <a:pt x="3501" y="2751"/>
                      <a:pt x="3489" y="2715"/>
                      <a:pt x="3489" y="2692"/>
                    </a:cubicBezTo>
                    <a:cubicBezTo>
                      <a:pt x="3489" y="2680"/>
                      <a:pt x="3477" y="2668"/>
                      <a:pt x="3477" y="2656"/>
                    </a:cubicBezTo>
                    <a:cubicBezTo>
                      <a:pt x="3477" y="2620"/>
                      <a:pt x="3465" y="2596"/>
                      <a:pt x="3465" y="2549"/>
                    </a:cubicBezTo>
                    <a:cubicBezTo>
                      <a:pt x="3465" y="2513"/>
                      <a:pt x="3477" y="2477"/>
                      <a:pt x="3477" y="2442"/>
                    </a:cubicBezTo>
                    <a:cubicBezTo>
                      <a:pt x="3477" y="2442"/>
                      <a:pt x="3489" y="2430"/>
                      <a:pt x="3489" y="2418"/>
                    </a:cubicBezTo>
                    <a:cubicBezTo>
                      <a:pt x="3489" y="2382"/>
                      <a:pt x="3501" y="2358"/>
                      <a:pt x="3525" y="2322"/>
                    </a:cubicBezTo>
                    <a:cubicBezTo>
                      <a:pt x="3525" y="2322"/>
                      <a:pt x="3525" y="2322"/>
                      <a:pt x="3525" y="2311"/>
                    </a:cubicBezTo>
                    <a:cubicBezTo>
                      <a:pt x="3537" y="2299"/>
                      <a:pt x="3549" y="2275"/>
                      <a:pt x="3561" y="2263"/>
                    </a:cubicBezTo>
                    <a:close/>
                    <a:moveTo>
                      <a:pt x="4013" y="2001"/>
                    </a:moveTo>
                    <a:cubicBezTo>
                      <a:pt x="4311" y="2001"/>
                      <a:pt x="4561" y="2287"/>
                      <a:pt x="4561" y="2596"/>
                    </a:cubicBezTo>
                    <a:cubicBezTo>
                      <a:pt x="4561" y="2858"/>
                      <a:pt x="4442" y="3120"/>
                      <a:pt x="4239" y="3287"/>
                    </a:cubicBezTo>
                    <a:lnTo>
                      <a:pt x="3537" y="3870"/>
                    </a:lnTo>
                    <a:cubicBezTo>
                      <a:pt x="3489" y="3906"/>
                      <a:pt x="3465" y="3966"/>
                      <a:pt x="3465" y="4013"/>
                    </a:cubicBezTo>
                    <a:lnTo>
                      <a:pt x="3465" y="5287"/>
                    </a:lnTo>
                    <a:lnTo>
                      <a:pt x="2739" y="5287"/>
                    </a:lnTo>
                    <a:lnTo>
                      <a:pt x="2739" y="4013"/>
                    </a:lnTo>
                    <a:cubicBezTo>
                      <a:pt x="2739" y="3966"/>
                      <a:pt x="2715" y="3906"/>
                      <a:pt x="2668" y="3870"/>
                    </a:cubicBezTo>
                    <a:lnTo>
                      <a:pt x="1965" y="3287"/>
                    </a:lnTo>
                    <a:cubicBezTo>
                      <a:pt x="1763" y="3120"/>
                      <a:pt x="1644" y="2858"/>
                      <a:pt x="1644" y="2596"/>
                    </a:cubicBezTo>
                    <a:cubicBezTo>
                      <a:pt x="1644" y="2287"/>
                      <a:pt x="1894" y="2001"/>
                      <a:pt x="2191" y="2001"/>
                    </a:cubicBezTo>
                    <a:cubicBezTo>
                      <a:pt x="2251" y="2001"/>
                      <a:pt x="2298" y="2013"/>
                      <a:pt x="2358" y="2037"/>
                    </a:cubicBezTo>
                    <a:cubicBezTo>
                      <a:pt x="2346" y="2037"/>
                      <a:pt x="2346" y="2049"/>
                      <a:pt x="2346" y="2049"/>
                    </a:cubicBezTo>
                    <a:cubicBezTo>
                      <a:pt x="2322" y="2072"/>
                      <a:pt x="2310" y="2108"/>
                      <a:pt x="2298" y="2132"/>
                    </a:cubicBezTo>
                    <a:cubicBezTo>
                      <a:pt x="2287" y="2144"/>
                      <a:pt x="2287" y="2156"/>
                      <a:pt x="2287" y="2156"/>
                    </a:cubicBezTo>
                    <a:cubicBezTo>
                      <a:pt x="2263" y="2191"/>
                      <a:pt x="2251" y="2227"/>
                      <a:pt x="2239" y="2275"/>
                    </a:cubicBezTo>
                    <a:cubicBezTo>
                      <a:pt x="2227" y="2275"/>
                      <a:pt x="2227" y="2287"/>
                      <a:pt x="2227" y="2299"/>
                    </a:cubicBezTo>
                    <a:cubicBezTo>
                      <a:pt x="2215" y="2334"/>
                      <a:pt x="2215" y="2358"/>
                      <a:pt x="2203" y="2394"/>
                    </a:cubicBezTo>
                    <a:cubicBezTo>
                      <a:pt x="2203" y="2406"/>
                      <a:pt x="2203" y="2418"/>
                      <a:pt x="2203" y="2430"/>
                    </a:cubicBezTo>
                    <a:cubicBezTo>
                      <a:pt x="2191" y="2465"/>
                      <a:pt x="2191" y="2513"/>
                      <a:pt x="2191" y="2549"/>
                    </a:cubicBezTo>
                    <a:cubicBezTo>
                      <a:pt x="2191" y="2823"/>
                      <a:pt x="2310" y="3084"/>
                      <a:pt x="2537" y="3263"/>
                    </a:cubicBezTo>
                    <a:cubicBezTo>
                      <a:pt x="2560" y="3287"/>
                      <a:pt x="2608" y="3299"/>
                      <a:pt x="2644" y="3299"/>
                    </a:cubicBezTo>
                    <a:cubicBezTo>
                      <a:pt x="2691" y="3299"/>
                      <a:pt x="2727" y="3287"/>
                      <a:pt x="2763" y="3263"/>
                    </a:cubicBezTo>
                    <a:cubicBezTo>
                      <a:pt x="2977" y="3084"/>
                      <a:pt x="3108" y="2823"/>
                      <a:pt x="3108" y="2549"/>
                    </a:cubicBezTo>
                    <a:cubicBezTo>
                      <a:pt x="3108" y="2513"/>
                      <a:pt x="3096" y="2465"/>
                      <a:pt x="3096" y="2430"/>
                    </a:cubicBezTo>
                    <a:cubicBezTo>
                      <a:pt x="3096" y="2418"/>
                      <a:pt x="3084" y="2406"/>
                      <a:pt x="3084" y="2394"/>
                    </a:cubicBezTo>
                    <a:cubicBezTo>
                      <a:pt x="3084" y="2358"/>
                      <a:pt x="3072" y="2334"/>
                      <a:pt x="3060" y="2299"/>
                    </a:cubicBezTo>
                    <a:cubicBezTo>
                      <a:pt x="3060" y="2287"/>
                      <a:pt x="3060" y="2275"/>
                      <a:pt x="3060" y="2275"/>
                    </a:cubicBezTo>
                    <a:cubicBezTo>
                      <a:pt x="3049" y="2227"/>
                      <a:pt x="3025" y="2191"/>
                      <a:pt x="3013" y="2156"/>
                    </a:cubicBezTo>
                    <a:cubicBezTo>
                      <a:pt x="3001" y="2156"/>
                      <a:pt x="3001" y="2144"/>
                      <a:pt x="3001" y="2132"/>
                    </a:cubicBezTo>
                    <a:cubicBezTo>
                      <a:pt x="2977" y="2108"/>
                      <a:pt x="2965" y="2072"/>
                      <a:pt x="2941" y="2049"/>
                    </a:cubicBezTo>
                    <a:cubicBezTo>
                      <a:pt x="2941" y="2049"/>
                      <a:pt x="2941" y="2037"/>
                      <a:pt x="2941" y="2037"/>
                    </a:cubicBezTo>
                    <a:cubicBezTo>
                      <a:pt x="2995" y="2019"/>
                      <a:pt x="3049" y="2010"/>
                      <a:pt x="3102" y="2010"/>
                    </a:cubicBezTo>
                    <a:cubicBezTo>
                      <a:pt x="3156" y="2010"/>
                      <a:pt x="3209" y="2019"/>
                      <a:pt x="3263" y="2037"/>
                    </a:cubicBezTo>
                    <a:cubicBezTo>
                      <a:pt x="3263" y="2037"/>
                      <a:pt x="3263" y="2049"/>
                      <a:pt x="3263" y="2049"/>
                    </a:cubicBezTo>
                    <a:cubicBezTo>
                      <a:pt x="3239" y="2072"/>
                      <a:pt x="3227" y="2108"/>
                      <a:pt x="3203" y="2132"/>
                    </a:cubicBezTo>
                    <a:cubicBezTo>
                      <a:pt x="3203" y="2144"/>
                      <a:pt x="3203" y="2156"/>
                      <a:pt x="3191" y="2156"/>
                    </a:cubicBezTo>
                    <a:cubicBezTo>
                      <a:pt x="3180" y="2191"/>
                      <a:pt x="3168" y="2227"/>
                      <a:pt x="3144" y="2275"/>
                    </a:cubicBezTo>
                    <a:cubicBezTo>
                      <a:pt x="3144" y="2275"/>
                      <a:pt x="3144" y="2287"/>
                      <a:pt x="3144" y="2299"/>
                    </a:cubicBezTo>
                    <a:cubicBezTo>
                      <a:pt x="3132" y="2334"/>
                      <a:pt x="3120" y="2358"/>
                      <a:pt x="3120" y="2394"/>
                    </a:cubicBezTo>
                    <a:cubicBezTo>
                      <a:pt x="3120" y="2406"/>
                      <a:pt x="3108" y="2418"/>
                      <a:pt x="3108" y="2430"/>
                    </a:cubicBezTo>
                    <a:cubicBezTo>
                      <a:pt x="3108" y="2465"/>
                      <a:pt x="3108" y="2513"/>
                      <a:pt x="3108" y="2549"/>
                    </a:cubicBezTo>
                    <a:cubicBezTo>
                      <a:pt x="3108" y="2834"/>
                      <a:pt x="3227" y="3084"/>
                      <a:pt x="3441" y="3263"/>
                    </a:cubicBezTo>
                    <a:cubicBezTo>
                      <a:pt x="3477" y="3287"/>
                      <a:pt x="3513" y="3299"/>
                      <a:pt x="3561" y="3299"/>
                    </a:cubicBezTo>
                    <a:cubicBezTo>
                      <a:pt x="3596" y="3299"/>
                      <a:pt x="3644" y="3287"/>
                      <a:pt x="3668" y="3263"/>
                    </a:cubicBezTo>
                    <a:cubicBezTo>
                      <a:pt x="3894" y="3084"/>
                      <a:pt x="4013" y="2823"/>
                      <a:pt x="4013" y="2549"/>
                    </a:cubicBezTo>
                    <a:cubicBezTo>
                      <a:pt x="4013" y="2513"/>
                      <a:pt x="4013" y="2465"/>
                      <a:pt x="4001" y="2430"/>
                    </a:cubicBezTo>
                    <a:cubicBezTo>
                      <a:pt x="4001" y="2418"/>
                      <a:pt x="4001" y="2406"/>
                      <a:pt x="4001" y="2394"/>
                    </a:cubicBezTo>
                    <a:cubicBezTo>
                      <a:pt x="3989" y="2358"/>
                      <a:pt x="3989" y="2334"/>
                      <a:pt x="3977" y="2299"/>
                    </a:cubicBezTo>
                    <a:cubicBezTo>
                      <a:pt x="3977" y="2287"/>
                      <a:pt x="3977" y="2275"/>
                      <a:pt x="3965" y="2275"/>
                    </a:cubicBezTo>
                    <a:cubicBezTo>
                      <a:pt x="3953" y="2227"/>
                      <a:pt x="3942" y="2191"/>
                      <a:pt x="3918" y="2156"/>
                    </a:cubicBezTo>
                    <a:cubicBezTo>
                      <a:pt x="3918" y="2156"/>
                      <a:pt x="3918" y="2144"/>
                      <a:pt x="3906" y="2132"/>
                    </a:cubicBezTo>
                    <a:cubicBezTo>
                      <a:pt x="3894" y="2108"/>
                      <a:pt x="3882" y="2072"/>
                      <a:pt x="3858" y="2049"/>
                    </a:cubicBezTo>
                    <a:cubicBezTo>
                      <a:pt x="3858" y="2049"/>
                      <a:pt x="3858" y="2037"/>
                      <a:pt x="3846" y="2037"/>
                    </a:cubicBezTo>
                    <a:cubicBezTo>
                      <a:pt x="3906" y="2013"/>
                      <a:pt x="3953" y="2001"/>
                      <a:pt x="4013" y="2001"/>
                    </a:cubicBezTo>
                    <a:close/>
                    <a:moveTo>
                      <a:pt x="3108" y="358"/>
                    </a:moveTo>
                    <a:cubicBezTo>
                      <a:pt x="4608" y="358"/>
                      <a:pt x="5847" y="1596"/>
                      <a:pt x="5847" y="3096"/>
                    </a:cubicBezTo>
                    <a:cubicBezTo>
                      <a:pt x="5847" y="3966"/>
                      <a:pt x="5430" y="4775"/>
                      <a:pt x="4739" y="5287"/>
                    </a:cubicBezTo>
                    <a:lnTo>
                      <a:pt x="3834" y="5287"/>
                    </a:lnTo>
                    <a:lnTo>
                      <a:pt x="3834" y="4096"/>
                    </a:lnTo>
                    <a:lnTo>
                      <a:pt x="4477" y="3573"/>
                    </a:lnTo>
                    <a:cubicBezTo>
                      <a:pt x="4763" y="3323"/>
                      <a:pt x="4930" y="2965"/>
                      <a:pt x="4930" y="2596"/>
                    </a:cubicBezTo>
                    <a:cubicBezTo>
                      <a:pt x="4930" y="2072"/>
                      <a:pt x="4513" y="1644"/>
                      <a:pt x="4013" y="1644"/>
                    </a:cubicBezTo>
                    <a:cubicBezTo>
                      <a:pt x="3858" y="1644"/>
                      <a:pt x="3703" y="1691"/>
                      <a:pt x="3561" y="1763"/>
                    </a:cubicBezTo>
                    <a:cubicBezTo>
                      <a:pt x="3418" y="1685"/>
                      <a:pt x="3260" y="1647"/>
                      <a:pt x="3102" y="1647"/>
                    </a:cubicBezTo>
                    <a:cubicBezTo>
                      <a:pt x="2944" y="1647"/>
                      <a:pt x="2787" y="1685"/>
                      <a:pt x="2644" y="1763"/>
                    </a:cubicBezTo>
                    <a:cubicBezTo>
                      <a:pt x="2513" y="1691"/>
                      <a:pt x="2358" y="1644"/>
                      <a:pt x="2191" y="1644"/>
                    </a:cubicBezTo>
                    <a:cubicBezTo>
                      <a:pt x="1691" y="1644"/>
                      <a:pt x="1275" y="2072"/>
                      <a:pt x="1275" y="2596"/>
                    </a:cubicBezTo>
                    <a:cubicBezTo>
                      <a:pt x="1275" y="2965"/>
                      <a:pt x="1441" y="3323"/>
                      <a:pt x="1739" y="3573"/>
                    </a:cubicBezTo>
                    <a:lnTo>
                      <a:pt x="2370" y="4096"/>
                    </a:lnTo>
                    <a:lnTo>
                      <a:pt x="2370" y="5287"/>
                    </a:lnTo>
                    <a:lnTo>
                      <a:pt x="1465" y="5287"/>
                    </a:lnTo>
                    <a:cubicBezTo>
                      <a:pt x="774" y="4775"/>
                      <a:pt x="370" y="3966"/>
                      <a:pt x="370" y="3096"/>
                    </a:cubicBezTo>
                    <a:cubicBezTo>
                      <a:pt x="370" y="1596"/>
                      <a:pt x="1596" y="358"/>
                      <a:pt x="3108" y="358"/>
                    </a:cubicBezTo>
                    <a:close/>
                    <a:moveTo>
                      <a:pt x="4751" y="5656"/>
                    </a:moveTo>
                    <a:cubicBezTo>
                      <a:pt x="4846" y="5656"/>
                      <a:pt x="4930" y="5740"/>
                      <a:pt x="4930" y="5835"/>
                    </a:cubicBezTo>
                    <a:cubicBezTo>
                      <a:pt x="4930" y="5942"/>
                      <a:pt x="4846" y="6025"/>
                      <a:pt x="4751" y="6025"/>
                    </a:cubicBezTo>
                    <a:lnTo>
                      <a:pt x="1465" y="6025"/>
                    </a:lnTo>
                    <a:cubicBezTo>
                      <a:pt x="1358" y="6025"/>
                      <a:pt x="1275" y="5942"/>
                      <a:pt x="1275" y="5835"/>
                    </a:cubicBezTo>
                    <a:cubicBezTo>
                      <a:pt x="1275" y="5740"/>
                      <a:pt x="1358" y="5656"/>
                      <a:pt x="1465" y="5656"/>
                    </a:cubicBezTo>
                    <a:close/>
                    <a:moveTo>
                      <a:pt x="4751" y="6382"/>
                    </a:moveTo>
                    <a:cubicBezTo>
                      <a:pt x="4846" y="6382"/>
                      <a:pt x="4930" y="6466"/>
                      <a:pt x="4930" y="6573"/>
                    </a:cubicBezTo>
                    <a:cubicBezTo>
                      <a:pt x="4930" y="6668"/>
                      <a:pt x="4846" y="6752"/>
                      <a:pt x="4751" y="6752"/>
                    </a:cubicBezTo>
                    <a:lnTo>
                      <a:pt x="1465" y="6752"/>
                    </a:lnTo>
                    <a:cubicBezTo>
                      <a:pt x="1358" y="6752"/>
                      <a:pt x="1275" y="6668"/>
                      <a:pt x="1275" y="6573"/>
                    </a:cubicBezTo>
                    <a:cubicBezTo>
                      <a:pt x="1275" y="6466"/>
                      <a:pt x="1358" y="6382"/>
                      <a:pt x="1465" y="6382"/>
                    </a:cubicBezTo>
                    <a:close/>
                    <a:moveTo>
                      <a:pt x="4751" y="7121"/>
                    </a:moveTo>
                    <a:cubicBezTo>
                      <a:pt x="4846" y="7121"/>
                      <a:pt x="4930" y="7204"/>
                      <a:pt x="4930" y="7299"/>
                    </a:cubicBezTo>
                    <a:cubicBezTo>
                      <a:pt x="4930" y="7406"/>
                      <a:pt x="4846" y="7478"/>
                      <a:pt x="4751" y="7478"/>
                    </a:cubicBezTo>
                    <a:lnTo>
                      <a:pt x="1465" y="7478"/>
                    </a:lnTo>
                    <a:cubicBezTo>
                      <a:pt x="1358" y="7478"/>
                      <a:pt x="1275" y="7406"/>
                      <a:pt x="1275" y="7299"/>
                    </a:cubicBezTo>
                    <a:cubicBezTo>
                      <a:pt x="1275" y="7204"/>
                      <a:pt x="1358" y="7121"/>
                      <a:pt x="1465" y="7121"/>
                    </a:cubicBezTo>
                    <a:close/>
                    <a:moveTo>
                      <a:pt x="4561" y="7847"/>
                    </a:moveTo>
                    <a:lnTo>
                      <a:pt x="4561" y="8788"/>
                    </a:lnTo>
                    <a:lnTo>
                      <a:pt x="4299" y="8609"/>
                    </a:lnTo>
                    <a:cubicBezTo>
                      <a:pt x="4269" y="8591"/>
                      <a:pt x="4233" y="8582"/>
                      <a:pt x="4197" y="8582"/>
                    </a:cubicBezTo>
                    <a:cubicBezTo>
                      <a:pt x="4162" y="8582"/>
                      <a:pt x="4126" y="8591"/>
                      <a:pt x="4096" y="8609"/>
                    </a:cubicBezTo>
                    <a:lnTo>
                      <a:pt x="3656" y="8907"/>
                    </a:lnTo>
                    <a:lnTo>
                      <a:pt x="3203" y="8609"/>
                    </a:lnTo>
                    <a:cubicBezTo>
                      <a:pt x="3174" y="8591"/>
                      <a:pt x="3138" y="8582"/>
                      <a:pt x="3102" y="8582"/>
                    </a:cubicBezTo>
                    <a:cubicBezTo>
                      <a:pt x="3066" y="8582"/>
                      <a:pt x="3031" y="8591"/>
                      <a:pt x="3001" y="8609"/>
                    </a:cubicBezTo>
                    <a:lnTo>
                      <a:pt x="2560" y="8907"/>
                    </a:lnTo>
                    <a:lnTo>
                      <a:pt x="2108" y="8609"/>
                    </a:lnTo>
                    <a:cubicBezTo>
                      <a:pt x="2078" y="8591"/>
                      <a:pt x="2042" y="8582"/>
                      <a:pt x="2007" y="8582"/>
                    </a:cubicBezTo>
                    <a:cubicBezTo>
                      <a:pt x="1971" y="8582"/>
                      <a:pt x="1935" y="8591"/>
                      <a:pt x="1906" y="8609"/>
                    </a:cubicBezTo>
                    <a:lnTo>
                      <a:pt x="1644" y="8788"/>
                    </a:lnTo>
                    <a:lnTo>
                      <a:pt x="1644" y="7847"/>
                    </a:lnTo>
                    <a:close/>
                    <a:moveTo>
                      <a:pt x="4203" y="8978"/>
                    </a:moveTo>
                    <a:lnTo>
                      <a:pt x="4453" y="9157"/>
                    </a:lnTo>
                    <a:lnTo>
                      <a:pt x="3751" y="9859"/>
                    </a:lnTo>
                    <a:lnTo>
                      <a:pt x="2453" y="9859"/>
                    </a:lnTo>
                    <a:lnTo>
                      <a:pt x="1751" y="9157"/>
                    </a:lnTo>
                    <a:lnTo>
                      <a:pt x="2013" y="8978"/>
                    </a:lnTo>
                    <a:lnTo>
                      <a:pt x="2453" y="9276"/>
                    </a:lnTo>
                    <a:cubicBezTo>
                      <a:pt x="2483" y="9300"/>
                      <a:pt x="2519" y="9311"/>
                      <a:pt x="2554" y="9311"/>
                    </a:cubicBezTo>
                    <a:cubicBezTo>
                      <a:pt x="2590" y="9311"/>
                      <a:pt x="2626" y="9300"/>
                      <a:pt x="2656" y="9276"/>
                    </a:cubicBezTo>
                    <a:lnTo>
                      <a:pt x="3108" y="8978"/>
                    </a:lnTo>
                    <a:lnTo>
                      <a:pt x="3549" y="9276"/>
                    </a:lnTo>
                    <a:cubicBezTo>
                      <a:pt x="3578" y="9300"/>
                      <a:pt x="3614" y="9311"/>
                      <a:pt x="3650" y="9311"/>
                    </a:cubicBezTo>
                    <a:cubicBezTo>
                      <a:pt x="3686" y="9311"/>
                      <a:pt x="3721" y="9300"/>
                      <a:pt x="3751" y="9276"/>
                    </a:cubicBezTo>
                    <a:lnTo>
                      <a:pt x="4203" y="8978"/>
                    </a:lnTo>
                    <a:close/>
                    <a:moveTo>
                      <a:pt x="3394" y="10216"/>
                    </a:moveTo>
                    <a:lnTo>
                      <a:pt x="3108" y="10514"/>
                    </a:lnTo>
                    <a:lnTo>
                      <a:pt x="2810" y="10216"/>
                    </a:lnTo>
                    <a:close/>
                    <a:moveTo>
                      <a:pt x="3108" y="1"/>
                    </a:moveTo>
                    <a:cubicBezTo>
                      <a:pt x="1394" y="1"/>
                      <a:pt x="1" y="1394"/>
                      <a:pt x="1" y="3096"/>
                    </a:cubicBezTo>
                    <a:cubicBezTo>
                      <a:pt x="1" y="4001"/>
                      <a:pt x="393" y="4858"/>
                      <a:pt x="1072" y="5454"/>
                    </a:cubicBezTo>
                    <a:cubicBezTo>
                      <a:pt x="977" y="5549"/>
                      <a:pt x="917" y="5692"/>
                      <a:pt x="917" y="5835"/>
                    </a:cubicBezTo>
                    <a:cubicBezTo>
                      <a:pt x="917" y="5978"/>
                      <a:pt x="965" y="6109"/>
                      <a:pt x="1048" y="6204"/>
                    </a:cubicBezTo>
                    <a:cubicBezTo>
                      <a:pt x="965" y="6299"/>
                      <a:pt x="917" y="6430"/>
                      <a:pt x="917" y="6573"/>
                    </a:cubicBezTo>
                    <a:cubicBezTo>
                      <a:pt x="917" y="6716"/>
                      <a:pt x="965" y="6835"/>
                      <a:pt x="1048" y="6930"/>
                    </a:cubicBezTo>
                    <a:cubicBezTo>
                      <a:pt x="965" y="7037"/>
                      <a:pt x="917" y="7156"/>
                      <a:pt x="917" y="7299"/>
                    </a:cubicBezTo>
                    <a:cubicBezTo>
                      <a:pt x="917" y="7537"/>
                      <a:pt x="1060" y="7740"/>
                      <a:pt x="1275" y="7811"/>
                    </a:cubicBezTo>
                    <a:lnTo>
                      <a:pt x="1275" y="9121"/>
                    </a:lnTo>
                    <a:cubicBezTo>
                      <a:pt x="1275" y="9180"/>
                      <a:pt x="1298" y="9216"/>
                      <a:pt x="1334" y="9252"/>
                    </a:cubicBezTo>
                    <a:lnTo>
                      <a:pt x="2977" y="10895"/>
                    </a:lnTo>
                    <a:cubicBezTo>
                      <a:pt x="3013" y="10931"/>
                      <a:pt x="3060" y="10954"/>
                      <a:pt x="3108" y="10954"/>
                    </a:cubicBezTo>
                    <a:cubicBezTo>
                      <a:pt x="3144" y="10954"/>
                      <a:pt x="3191" y="10931"/>
                      <a:pt x="3227" y="10895"/>
                    </a:cubicBezTo>
                    <a:lnTo>
                      <a:pt x="4870" y="9252"/>
                    </a:lnTo>
                    <a:cubicBezTo>
                      <a:pt x="4906" y="9216"/>
                      <a:pt x="4930" y="9180"/>
                      <a:pt x="4930" y="9121"/>
                    </a:cubicBezTo>
                    <a:lnTo>
                      <a:pt x="4930" y="7811"/>
                    </a:lnTo>
                    <a:cubicBezTo>
                      <a:pt x="5144" y="7740"/>
                      <a:pt x="5299" y="7537"/>
                      <a:pt x="5299" y="7299"/>
                    </a:cubicBezTo>
                    <a:cubicBezTo>
                      <a:pt x="5299" y="7156"/>
                      <a:pt x="5239" y="7037"/>
                      <a:pt x="5156" y="6930"/>
                    </a:cubicBezTo>
                    <a:cubicBezTo>
                      <a:pt x="5239" y="6835"/>
                      <a:pt x="5299" y="6716"/>
                      <a:pt x="5299" y="6573"/>
                    </a:cubicBezTo>
                    <a:cubicBezTo>
                      <a:pt x="5299" y="6430"/>
                      <a:pt x="5239" y="6299"/>
                      <a:pt x="5156" y="6204"/>
                    </a:cubicBezTo>
                    <a:cubicBezTo>
                      <a:pt x="5239" y="6109"/>
                      <a:pt x="5299" y="5978"/>
                      <a:pt x="5299" y="5835"/>
                    </a:cubicBezTo>
                    <a:cubicBezTo>
                      <a:pt x="5299" y="5692"/>
                      <a:pt x="5227" y="5549"/>
                      <a:pt x="5132" y="5454"/>
                    </a:cubicBezTo>
                    <a:cubicBezTo>
                      <a:pt x="5811" y="4858"/>
                      <a:pt x="6204" y="4001"/>
                      <a:pt x="6204" y="3096"/>
                    </a:cubicBezTo>
                    <a:cubicBezTo>
                      <a:pt x="6204" y="1394"/>
                      <a:pt x="4811" y="1"/>
                      <a:pt x="310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3385688" y="2231975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738" y="0"/>
                    </a:moveTo>
                    <a:lnTo>
                      <a:pt x="0" y="727"/>
                    </a:lnTo>
                    <a:lnTo>
                      <a:pt x="262" y="989"/>
                    </a:lnTo>
                    <a:lnTo>
                      <a:pt x="988" y="25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3385688" y="2359675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262" y="0"/>
                    </a:moveTo>
                    <a:lnTo>
                      <a:pt x="0" y="262"/>
                    </a:lnTo>
                    <a:lnTo>
                      <a:pt x="727" y="988"/>
                    </a:lnTo>
                    <a:lnTo>
                      <a:pt x="988" y="72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3407413" y="2303400"/>
                <a:ext cx="274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3221663" y="2232275"/>
                <a:ext cx="24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0" h="989" extrusionOk="0">
                    <a:moveTo>
                      <a:pt x="251" y="0"/>
                    </a:moveTo>
                    <a:lnTo>
                      <a:pt x="1" y="262"/>
                    </a:lnTo>
                    <a:lnTo>
                      <a:pt x="727" y="988"/>
                    </a:lnTo>
                    <a:lnTo>
                      <a:pt x="989" y="726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3220788" y="2358175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738" y="1"/>
                    </a:moveTo>
                    <a:lnTo>
                      <a:pt x="0" y="739"/>
                    </a:lnTo>
                    <a:lnTo>
                      <a:pt x="262" y="989"/>
                    </a:lnTo>
                    <a:lnTo>
                      <a:pt x="988" y="26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3197563" y="2303400"/>
                <a:ext cx="274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3371088" y="2449550"/>
                <a:ext cx="89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3389263" y="2449550"/>
                <a:ext cx="89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357" y="35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3407413" y="2449550"/>
                <a:ext cx="92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8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3215713" y="2449550"/>
                <a:ext cx="92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8" extrusionOk="0">
                    <a:moveTo>
                      <a:pt x="1" y="1"/>
                    </a:moveTo>
                    <a:lnTo>
                      <a:pt x="1" y="358"/>
                    </a:lnTo>
                    <a:lnTo>
                      <a:pt x="370" y="358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3234163" y="2449550"/>
                <a:ext cx="897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58" extrusionOk="0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3252338" y="2449550"/>
                <a:ext cx="92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8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1"/>
            <p:cNvSpPr/>
            <p:nvPr/>
          </p:nvSpPr>
          <p:spPr>
            <a:xfrm>
              <a:off x="3157013" y="3190463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 txBox="1"/>
            <p:nvPr/>
          </p:nvSpPr>
          <p:spPr>
            <a:xfrm>
              <a:off x="24364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7" name="Google Shape;517;p21"/>
            <p:cNvSpPr txBox="1"/>
            <p:nvPr/>
          </p:nvSpPr>
          <p:spPr>
            <a:xfrm>
              <a:off x="2436441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8" name="Google Shape;518;p21"/>
          <p:cNvGrpSpPr/>
          <p:nvPr/>
        </p:nvGrpSpPr>
        <p:grpSpPr>
          <a:xfrm>
            <a:off x="986400" y="1342638"/>
            <a:ext cx="1481100" cy="3147450"/>
            <a:chOff x="986400" y="1342638"/>
            <a:chExt cx="1481100" cy="3147450"/>
          </a:xfrm>
        </p:grpSpPr>
        <p:sp>
          <p:nvSpPr>
            <p:cNvPr id="519" name="Google Shape;519;p21"/>
            <p:cNvSpPr/>
            <p:nvPr/>
          </p:nvSpPr>
          <p:spPr>
            <a:xfrm>
              <a:off x="1176113" y="1719813"/>
              <a:ext cx="1153450" cy="757200"/>
            </a:xfrm>
            <a:custGeom>
              <a:avLst/>
              <a:gdLst/>
              <a:ahLst/>
              <a:cxnLst/>
              <a:rect l="l" t="t" r="r" b="b"/>
              <a:pathLst>
                <a:path w="46138" h="30288" extrusionOk="0">
                  <a:moveTo>
                    <a:pt x="23087" y="1"/>
                  </a:moveTo>
                  <a:cubicBezTo>
                    <a:pt x="22429" y="1"/>
                    <a:pt x="21771" y="170"/>
                    <a:pt x="21182" y="510"/>
                  </a:cubicBezTo>
                  <a:lnTo>
                    <a:pt x="1929" y="11606"/>
                  </a:lnTo>
                  <a:cubicBezTo>
                    <a:pt x="75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411" y="12297"/>
                    <a:pt x="44220" y="11606"/>
                  </a:cubicBezTo>
                  <a:lnTo>
                    <a:pt x="24992" y="510"/>
                  </a:lnTo>
                  <a:cubicBezTo>
                    <a:pt x="24402" y="170"/>
                    <a:pt x="23745" y="1"/>
                    <a:pt x="230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1728563" y="2876138"/>
              <a:ext cx="25" cy="337275"/>
            </a:xfrm>
            <a:custGeom>
              <a:avLst/>
              <a:gdLst/>
              <a:ahLst/>
              <a:cxnLst/>
              <a:rect l="l" t="t" r="r" b="b"/>
              <a:pathLst>
                <a:path w="1" h="13491" fill="none" extrusionOk="0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1351138" y="2070163"/>
              <a:ext cx="803975" cy="804050"/>
            </a:xfrm>
            <a:custGeom>
              <a:avLst/>
              <a:gdLst/>
              <a:ahLst/>
              <a:cxnLst/>
              <a:rect l="l" t="t" r="r" b="b"/>
              <a:pathLst>
                <a:path w="32159" h="32162" extrusionOk="0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2" name="Google Shape;522;p21"/>
            <p:cNvGrpSpPr/>
            <p:nvPr/>
          </p:nvGrpSpPr>
          <p:grpSpPr>
            <a:xfrm>
              <a:off x="1645213" y="1342638"/>
              <a:ext cx="215825" cy="281625"/>
              <a:chOff x="1783988" y="2226600"/>
              <a:chExt cx="215825" cy="281625"/>
            </a:xfrm>
          </p:grpSpPr>
          <p:sp>
            <p:nvSpPr>
              <p:cNvPr id="523" name="Google Shape;523;p21"/>
              <p:cNvSpPr/>
              <p:nvPr/>
            </p:nvSpPr>
            <p:spPr>
              <a:xfrm>
                <a:off x="1783988" y="2226600"/>
                <a:ext cx="215825" cy="281625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1265" extrusionOk="0">
                    <a:moveTo>
                      <a:pt x="4323" y="370"/>
                    </a:moveTo>
                    <a:cubicBezTo>
                      <a:pt x="6787" y="370"/>
                      <a:pt x="8264" y="1918"/>
                      <a:pt x="8264" y="4502"/>
                    </a:cubicBezTo>
                    <a:cubicBezTo>
                      <a:pt x="8264" y="7097"/>
                      <a:pt x="5001" y="10205"/>
                      <a:pt x="4323" y="10824"/>
                    </a:cubicBezTo>
                    <a:cubicBezTo>
                      <a:pt x="3644" y="10205"/>
                      <a:pt x="382" y="7097"/>
                      <a:pt x="382" y="4502"/>
                    </a:cubicBezTo>
                    <a:cubicBezTo>
                      <a:pt x="382" y="1918"/>
                      <a:pt x="1858" y="370"/>
                      <a:pt x="4323" y="370"/>
                    </a:cubicBezTo>
                    <a:close/>
                    <a:moveTo>
                      <a:pt x="4323" y="1"/>
                    </a:moveTo>
                    <a:cubicBezTo>
                      <a:pt x="1620" y="1"/>
                      <a:pt x="1" y="1680"/>
                      <a:pt x="1" y="4502"/>
                    </a:cubicBezTo>
                    <a:cubicBezTo>
                      <a:pt x="1" y="7561"/>
                      <a:pt x="4025" y="11062"/>
                      <a:pt x="4204" y="11217"/>
                    </a:cubicBezTo>
                    <a:cubicBezTo>
                      <a:pt x="4239" y="11240"/>
                      <a:pt x="4275" y="11264"/>
                      <a:pt x="4323" y="11264"/>
                    </a:cubicBezTo>
                    <a:cubicBezTo>
                      <a:pt x="4370" y="11264"/>
                      <a:pt x="4406" y="11240"/>
                      <a:pt x="4442" y="11217"/>
                    </a:cubicBezTo>
                    <a:cubicBezTo>
                      <a:pt x="4620" y="11062"/>
                      <a:pt x="8633" y="7561"/>
                      <a:pt x="8633" y="4502"/>
                    </a:cubicBezTo>
                    <a:cubicBezTo>
                      <a:pt x="8633" y="1680"/>
                      <a:pt x="7025" y="1"/>
                      <a:pt x="432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1812263" y="2250125"/>
                <a:ext cx="159575" cy="1595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6383" extrusionOk="0">
                    <a:moveTo>
                      <a:pt x="3192" y="370"/>
                    </a:moveTo>
                    <a:cubicBezTo>
                      <a:pt x="4740" y="370"/>
                      <a:pt x="6002" y="1632"/>
                      <a:pt x="6002" y="3191"/>
                    </a:cubicBezTo>
                    <a:cubicBezTo>
                      <a:pt x="6002" y="4739"/>
                      <a:pt x="4740" y="6001"/>
                      <a:pt x="3192" y="6001"/>
                    </a:cubicBezTo>
                    <a:cubicBezTo>
                      <a:pt x="1632" y="6001"/>
                      <a:pt x="370" y="4739"/>
                      <a:pt x="370" y="3191"/>
                    </a:cubicBezTo>
                    <a:cubicBezTo>
                      <a:pt x="370" y="1632"/>
                      <a:pt x="1632" y="370"/>
                      <a:pt x="3192" y="370"/>
                    </a:cubicBezTo>
                    <a:close/>
                    <a:moveTo>
                      <a:pt x="3192" y="1"/>
                    </a:moveTo>
                    <a:cubicBezTo>
                      <a:pt x="1430" y="1"/>
                      <a:pt x="1" y="1429"/>
                      <a:pt x="1" y="3191"/>
                    </a:cubicBezTo>
                    <a:cubicBezTo>
                      <a:pt x="1" y="4942"/>
                      <a:pt x="1430" y="6382"/>
                      <a:pt x="3192" y="6382"/>
                    </a:cubicBezTo>
                    <a:cubicBezTo>
                      <a:pt x="4954" y="6382"/>
                      <a:pt x="6383" y="4942"/>
                      <a:pt x="6383" y="3191"/>
                    </a:cubicBezTo>
                    <a:cubicBezTo>
                      <a:pt x="6383" y="1429"/>
                      <a:pt x="4954" y="1"/>
                      <a:pt x="31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1845013" y="2278100"/>
                <a:ext cx="93775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3383" extrusionOk="0">
                    <a:moveTo>
                      <a:pt x="2251" y="382"/>
                    </a:moveTo>
                    <a:lnTo>
                      <a:pt x="2251" y="751"/>
                    </a:lnTo>
                    <a:lnTo>
                      <a:pt x="1501" y="751"/>
                    </a:lnTo>
                    <a:lnTo>
                      <a:pt x="1501" y="382"/>
                    </a:lnTo>
                    <a:close/>
                    <a:moveTo>
                      <a:pt x="3382" y="1132"/>
                    </a:moveTo>
                    <a:lnTo>
                      <a:pt x="3382" y="1322"/>
                    </a:lnTo>
                    <a:cubicBezTo>
                      <a:pt x="3382" y="1632"/>
                      <a:pt x="3132" y="1882"/>
                      <a:pt x="2822" y="1882"/>
                    </a:cubicBezTo>
                    <a:lnTo>
                      <a:pt x="941" y="1882"/>
                    </a:lnTo>
                    <a:cubicBezTo>
                      <a:pt x="632" y="1882"/>
                      <a:pt x="382" y="1632"/>
                      <a:pt x="382" y="1322"/>
                    </a:cubicBezTo>
                    <a:lnTo>
                      <a:pt x="382" y="1132"/>
                    </a:lnTo>
                    <a:close/>
                    <a:moveTo>
                      <a:pt x="3382" y="2061"/>
                    </a:moveTo>
                    <a:lnTo>
                      <a:pt x="3382" y="3001"/>
                    </a:lnTo>
                    <a:lnTo>
                      <a:pt x="382" y="3001"/>
                    </a:lnTo>
                    <a:lnTo>
                      <a:pt x="382" y="2061"/>
                    </a:lnTo>
                    <a:cubicBezTo>
                      <a:pt x="536" y="2180"/>
                      <a:pt x="727" y="2251"/>
                      <a:pt x="941" y="2251"/>
                    </a:cubicBezTo>
                    <a:lnTo>
                      <a:pt x="1691" y="2251"/>
                    </a:lnTo>
                    <a:lnTo>
                      <a:pt x="1691" y="2442"/>
                    </a:lnTo>
                    <a:lnTo>
                      <a:pt x="2072" y="2442"/>
                    </a:lnTo>
                    <a:lnTo>
                      <a:pt x="2072" y="2251"/>
                    </a:lnTo>
                    <a:lnTo>
                      <a:pt x="2822" y="2251"/>
                    </a:lnTo>
                    <a:cubicBezTo>
                      <a:pt x="3025" y="2251"/>
                      <a:pt x="3227" y="2180"/>
                      <a:pt x="3382" y="2061"/>
                    </a:cubicBezTo>
                    <a:close/>
                    <a:moveTo>
                      <a:pt x="1501" y="1"/>
                    </a:moveTo>
                    <a:cubicBezTo>
                      <a:pt x="1298" y="1"/>
                      <a:pt x="1132" y="167"/>
                      <a:pt x="1132" y="382"/>
                    </a:cubicBezTo>
                    <a:lnTo>
                      <a:pt x="1132" y="751"/>
                    </a:lnTo>
                    <a:lnTo>
                      <a:pt x="191" y="751"/>
                    </a:lnTo>
                    <a:cubicBezTo>
                      <a:pt x="84" y="751"/>
                      <a:pt x="1" y="834"/>
                      <a:pt x="1" y="941"/>
                    </a:cubicBezTo>
                    <a:lnTo>
                      <a:pt x="1" y="1322"/>
                    </a:lnTo>
                    <a:lnTo>
                      <a:pt x="1" y="3192"/>
                    </a:lnTo>
                    <a:cubicBezTo>
                      <a:pt x="1" y="3299"/>
                      <a:pt x="84" y="3382"/>
                      <a:pt x="191" y="3382"/>
                    </a:cubicBezTo>
                    <a:lnTo>
                      <a:pt x="3572" y="3382"/>
                    </a:lnTo>
                    <a:cubicBezTo>
                      <a:pt x="3668" y="3382"/>
                      <a:pt x="3751" y="3299"/>
                      <a:pt x="3751" y="3192"/>
                    </a:cubicBezTo>
                    <a:lnTo>
                      <a:pt x="3751" y="1322"/>
                    </a:lnTo>
                    <a:lnTo>
                      <a:pt x="3751" y="941"/>
                    </a:lnTo>
                    <a:cubicBezTo>
                      <a:pt x="3751" y="834"/>
                      <a:pt x="3668" y="751"/>
                      <a:pt x="3572" y="751"/>
                    </a:cubicBezTo>
                    <a:lnTo>
                      <a:pt x="2632" y="751"/>
                    </a:lnTo>
                    <a:lnTo>
                      <a:pt x="2632" y="382"/>
                    </a:lnTo>
                    <a:cubicBezTo>
                      <a:pt x="2632" y="167"/>
                      <a:pt x="2465" y="1"/>
                      <a:pt x="225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1868538" y="2372175"/>
                <a:ext cx="95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70" extrusionOk="0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1887288" y="23721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1906038" y="23721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1948288" y="2484675"/>
                <a:ext cx="92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70" extrusionOk="0">
                    <a:moveTo>
                      <a:pt x="1" y="1"/>
                    </a:moveTo>
                    <a:lnTo>
                      <a:pt x="1" y="370"/>
                    </a:lnTo>
                    <a:lnTo>
                      <a:pt x="370" y="370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1967063" y="2484675"/>
                <a:ext cx="95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1985813" y="24846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1788763" y="24846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1807513" y="24846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1826263" y="2484675"/>
                <a:ext cx="9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70" extrusionOk="0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21"/>
            <p:cNvSpPr/>
            <p:nvPr/>
          </p:nvSpPr>
          <p:spPr>
            <a:xfrm>
              <a:off x="1705338" y="3190463"/>
              <a:ext cx="43200" cy="43175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0"/>
                  </a:moveTo>
                  <a:cubicBezTo>
                    <a:pt x="394" y="0"/>
                    <a:pt x="1" y="381"/>
                    <a:pt x="1" y="858"/>
                  </a:cubicBezTo>
                  <a:cubicBezTo>
                    <a:pt x="1" y="1334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58"/>
                  </a:cubicBezTo>
                  <a:cubicBezTo>
                    <a:pt x="1727" y="381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 txBox="1"/>
            <p:nvPr/>
          </p:nvSpPr>
          <p:spPr>
            <a:xfrm>
              <a:off x="986400" y="3732888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21"/>
            <p:cNvSpPr txBox="1"/>
            <p:nvPr/>
          </p:nvSpPr>
          <p:spPr>
            <a:xfrm>
              <a:off x="9864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43" name="Google Shape;543;p22"/>
          <p:cNvGrpSpPr/>
          <p:nvPr/>
        </p:nvGrpSpPr>
        <p:grpSpPr>
          <a:xfrm>
            <a:off x="2599888" y="1600350"/>
            <a:ext cx="411375" cy="510225"/>
            <a:chOff x="2837550" y="1600350"/>
            <a:chExt cx="411375" cy="510225"/>
          </a:xfrm>
        </p:grpSpPr>
        <p:sp>
          <p:nvSpPr>
            <p:cNvPr id="544" name="Google Shape;544;p22"/>
            <p:cNvSpPr/>
            <p:nvPr/>
          </p:nvSpPr>
          <p:spPr>
            <a:xfrm>
              <a:off x="2837550" y="1600350"/>
              <a:ext cx="80975" cy="50275"/>
            </a:xfrm>
            <a:custGeom>
              <a:avLst/>
              <a:gdLst/>
              <a:ahLst/>
              <a:cxnLst/>
              <a:rect l="l" t="t" r="r" b="b"/>
              <a:pathLst>
                <a:path w="3239" h="2011" extrusionOk="0">
                  <a:moveTo>
                    <a:pt x="496" y="1"/>
                  </a:moveTo>
                  <a:cubicBezTo>
                    <a:pt x="442" y="1"/>
                    <a:pt x="388" y="3"/>
                    <a:pt x="333" y="8"/>
                  </a:cubicBezTo>
                  <a:cubicBezTo>
                    <a:pt x="250" y="20"/>
                    <a:pt x="155" y="32"/>
                    <a:pt x="71" y="116"/>
                  </a:cubicBezTo>
                  <a:cubicBezTo>
                    <a:pt x="36" y="139"/>
                    <a:pt x="0" y="175"/>
                    <a:pt x="0" y="223"/>
                  </a:cubicBezTo>
                  <a:cubicBezTo>
                    <a:pt x="12" y="366"/>
                    <a:pt x="24" y="437"/>
                    <a:pt x="107" y="556"/>
                  </a:cubicBezTo>
                  <a:cubicBezTo>
                    <a:pt x="131" y="592"/>
                    <a:pt x="167" y="639"/>
                    <a:pt x="202" y="687"/>
                  </a:cubicBezTo>
                  <a:cubicBezTo>
                    <a:pt x="274" y="770"/>
                    <a:pt x="357" y="866"/>
                    <a:pt x="452" y="937"/>
                  </a:cubicBezTo>
                  <a:cubicBezTo>
                    <a:pt x="572" y="1044"/>
                    <a:pt x="691" y="1151"/>
                    <a:pt x="810" y="1235"/>
                  </a:cubicBezTo>
                  <a:cubicBezTo>
                    <a:pt x="917" y="1306"/>
                    <a:pt x="1024" y="1354"/>
                    <a:pt x="1119" y="1413"/>
                  </a:cubicBezTo>
                  <a:cubicBezTo>
                    <a:pt x="1334" y="1532"/>
                    <a:pt x="1548" y="1663"/>
                    <a:pt x="1774" y="1770"/>
                  </a:cubicBezTo>
                  <a:cubicBezTo>
                    <a:pt x="2003" y="1874"/>
                    <a:pt x="2259" y="2006"/>
                    <a:pt x="2502" y="2006"/>
                  </a:cubicBezTo>
                  <a:cubicBezTo>
                    <a:pt x="2537" y="2006"/>
                    <a:pt x="2573" y="2003"/>
                    <a:pt x="2607" y="1997"/>
                  </a:cubicBezTo>
                  <a:cubicBezTo>
                    <a:pt x="2631" y="1997"/>
                    <a:pt x="2667" y="1997"/>
                    <a:pt x="2691" y="2009"/>
                  </a:cubicBezTo>
                  <a:cubicBezTo>
                    <a:pt x="2703" y="2010"/>
                    <a:pt x="2715" y="2011"/>
                    <a:pt x="2728" y="2011"/>
                  </a:cubicBezTo>
                  <a:cubicBezTo>
                    <a:pt x="2917" y="2011"/>
                    <a:pt x="3100" y="1844"/>
                    <a:pt x="3167" y="1687"/>
                  </a:cubicBezTo>
                  <a:cubicBezTo>
                    <a:pt x="3239" y="1509"/>
                    <a:pt x="3203" y="1294"/>
                    <a:pt x="3072" y="1139"/>
                  </a:cubicBezTo>
                  <a:cubicBezTo>
                    <a:pt x="2941" y="866"/>
                    <a:pt x="2596" y="711"/>
                    <a:pt x="2334" y="580"/>
                  </a:cubicBezTo>
                  <a:cubicBezTo>
                    <a:pt x="2072" y="449"/>
                    <a:pt x="1798" y="342"/>
                    <a:pt x="1536" y="235"/>
                  </a:cubicBezTo>
                  <a:cubicBezTo>
                    <a:pt x="1274" y="127"/>
                    <a:pt x="1000" y="44"/>
                    <a:pt x="726" y="20"/>
                  </a:cubicBezTo>
                  <a:cubicBezTo>
                    <a:pt x="650" y="6"/>
                    <a:pt x="573" y="1"/>
                    <a:pt x="49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2971475" y="16699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2951800" y="1667625"/>
              <a:ext cx="68825" cy="82525"/>
            </a:xfrm>
            <a:custGeom>
              <a:avLst/>
              <a:gdLst/>
              <a:ahLst/>
              <a:cxnLst/>
              <a:rect l="l" t="t" r="r" b="b"/>
              <a:pathLst>
                <a:path w="2753" h="3301" extrusionOk="0">
                  <a:moveTo>
                    <a:pt x="361" y="0"/>
                  </a:moveTo>
                  <a:cubicBezTo>
                    <a:pt x="333" y="0"/>
                    <a:pt x="305" y="3"/>
                    <a:pt x="276" y="8"/>
                  </a:cubicBezTo>
                  <a:cubicBezTo>
                    <a:pt x="261" y="5"/>
                    <a:pt x="247" y="3"/>
                    <a:pt x="233" y="3"/>
                  </a:cubicBezTo>
                  <a:cubicBezTo>
                    <a:pt x="99" y="3"/>
                    <a:pt x="0" y="151"/>
                    <a:pt x="97" y="270"/>
                  </a:cubicBezTo>
                  <a:cubicBezTo>
                    <a:pt x="109" y="330"/>
                    <a:pt x="121" y="377"/>
                    <a:pt x="145" y="425"/>
                  </a:cubicBezTo>
                  <a:cubicBezTo>
                    <a:pt x="157" y="496"/>
                    <a:pt x="169" y="556"/>
                    <a:pt x="204" y="615"/>
                  </a:cubicBezTo>
                  <a:cubicBezTo>
                    <a:pt x="216" y="615"/>
                    <a:pt x="228" y="651"/>
                    <a:pt x="240" y="663"/>
                  </a:cubicBezTo>
                  <a:cubicBezTo>
                    <a:pt x="240" y="675"/>
                    <a:pt x="240" y="687"/>
                    <a:pt x="240" y="699"/>
                  </a:cubicBezTo>
                  <a:cubicBezTo>
                    <a:pt x="276" y="830"/>
                    <a:pt x="371" y="973"/>
                    <a:pt x="443" y="1080"/>
                  </a:cubicBezTo>
                  <a:cubicBezTo>
                    <a:pt x="585" y="1294"/>
                    <a:pt x="704" y="1496"/>
                    <a:pt x="835" y="1711"/>
                  </a:cubicBezTo>
                  <a:cubicBezTo>
                    <a:pt x="966" y="1913"/>
                    <a:pt x="1097" y="2116"/>
                    <a:pt x="1205" y="2330"/>
                  </a:cubicBezTo>
                  <a:cubicBezTo>
                    <a:pt x="1276" y="2461"/>
                    <a:pt x="1347" y="2580"/>
                    <a:pt x="1431" y="2699"/>
                  </a:cubicBezTo>
                  <a:cubicBezTo>
                    <a:pt x="1514" y="2806"/>
                    <a:pt x="1609" y="2889"/>
                    <a:pt x="1705" y="2949"/>
                  </a:cubicBezTo>
                  <a:cubicBezTo>
                    <a:pt x="1717" y="2961"/>
                    <a:pt x="1728" y="2973"/>
                    <a:pt x="1740" y="2973"/>
                  </a:cubicBezTo>
                  <a:cubicBezTo>
                    <a:pt x="1736" y="2970"/>
                    <a:pt x="1734" y="2968"/>
                    <a:pt x="1734" y="2968"/>
                  </a:cubicBezTo>
                  <a:lnTo>
                    <a:pt x="1734" y="2968"/>
                  </a:lnTo>
                  <a:cubicBezTo>
                    <a:pt x="1735" y="2968"/>
                    <a:pt x="1854" y="3054"/>
                    <a:pt x="1871" y="3064"/>
                  </a:cubicBezTo>
                  <a:lnTo>
                    <a:pt x="1871" y="3064"/>
                  </a:lnTo>
                  <a:cubicBezTo>
                    <a:pt x="1923" y="3111"/>
                    <a:pt x="1973" y="3171"/>
                    <a:pt x="2014" y="3223"/>
                  </a:cubicBezTo>
                  <a:cubicBezTo>
                    <a:pt x="2067" y="3276"/>
                    <a:pt x="2141" y="3301"/>
                    <a:pt x="2215" y="3301"/>
                  </a:cubicBezTo>
                  <a:cubicBezTo>
                    <a:pt x="2343" y="3301"/>
                    <a:pt x="2472" y="3227"/>
                    <a:pt x="2502" y="3092"/>
                  </a:cubicBezTo>
                  <a:cubicBezTo>
                    <a:pt x="2514" y="3032"/>
                    <a:pt x="2562" y="2901"/>
                    <a:pt x="2550" y="2842"/>
                  </a:cubicBezTo>
                  <a:cubicBezTo>
                    <a:pt x="2574" y="2794"/>
                    <a:pt x="2586" y="2747"/>
                    <a:pt x="2586" y="2687"/>
                  </a:cubicBezTo>
                  <a:cubicBezTo>
                    <a:pt x="2598" y="2663"/>
                    <a:pt x="2598" y="2628"/>
                    <a:pt x="2598" y="2592"/>
                  </a:cubicBezTo>
                  <a:cubicBezTo>
                    <a:pt x="2752" y="2044"/>
                    <a:pt x="2324" y="1401"/>
                    <a:pt x="1990" y="984"/>
                  </a:cubicBezTo>
                  <a:cubicBezTo>
                    <a:pt x="1847" y="794"/>
                    <a:pt x="1693" y="639"/>
                    <a:pt x="1502" y="484"/>
                  </a:cubicBezTo>
                  <a:cubicBezTo>
                    <a:pt x="1383" y="389"/>
                    <a:pt x="1264" y="282"/>
                    <a:pt x="1133" y="211"/>
                  </a:cubicBezTo>
                  <a:cubicBezTo>
                    <a:pt x="1026" y="151"/>
                    <a:pt x="919" y="115"/>
                    <a:pt x="812" y="92"/>
                  </a:cubicBezTo>
                  <a:lnTo>
                    <a:pt x="812" y="92"/>
                  </a:lnTo>
                  <a:cubicBezTo>
                    <a:pt x="828" y="108"/>
                    <a:pt x="833" y="125"/>
                    <a:pt x="822" y="125"/>
                  </a:cubicBezTo>
                  <a:cubicBezTo>
                    <a:pt x="818" y="125"/>
                    <a:pt x="810" y="122"/>
                    <a:pt x="800" y="115"/>
                  </a:cubicBezTo>
                  <a:cubicBezTo>
                    <a:pt x="788" y="115"/>
                    <a:pt x="788" y="139"/>
                    <a:pt x="788" y="139"/>
                  </a:cubicBezTo>
                  <a:cubicBezTo>
                    <a:pt x="788" y="139"/>
                    <a:pt x="788" y="115"/>
                    <a:pt x="788" y="115"/>
                  </a:cubicBezTo>
                  <a:cubicBezTo>
                    <a:pt x="740" y="103"/>
                    <a:pt x="704" y="68"/>
                    <a:pt x="657" y="44"/>
                  </a:cubicBezTo>
                  <a:cubicBezTo>
                    <a:pt x="597" y="32"/>
                    <a:pt x="538" y="20"/>
                    <a:pt x="490" y="20"/>
                  </a:cubicBezTo>
                  <a:cubicBezTo>
                    <a:pt x="441" y="6"/>
                    <a:pt x="401" y="0"/>
                    <a:pt x="36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3041425" y="1779300"/>
              <a:ext cx="50625" cy="94275"/>
            </a:xfrm>
            <a:custGeom>
              <a:avLst/>
              <a:gdLst/>
              <a:ahLst/>
              <a:cxnLst/>
              <a:rect l="l" t="t" r="r" b="b"/>
              <a:pathLst>
                <a:path w="2025" h="3771" extrusionOk="0">
                  <a:moveTo>
                    <a:pt x="177" y="0"/>
                  </a:moveTo>
                  <a:cubicBezTo>
                    <a:pt x="133" y="0"/>
                    <a:pt x="88" y="51"/>
                    <a:pt x="96" y="101"/>
                  </a:cubicBezTo>
                  <a:cubicBezTo>
                    <a:pt x="132" y="208"/>
                    <a:pt x="60" y="232"/>
                    <a:pt x="25" y="327"/>
                  </a:cubicBezTo>
                  <a:cubicBezTo>
                    <a:pt x="1" y="411"/>
                    <a:pt x="1" y="494"/>
                    <a:pt x="1" y="566"/>
                  </a:cubicBezTo>
                  <a:cubicBezTo>
                    <a:pt x="13" y="708"/>
                    <a:pt x="37" y="851"/>
                    <a:pt x="48" y="994"/>
                  </a:cubicBezTo>
                  <a:cubicBezTo>
                    <a:pt x="72" y="1328"/>
                    <a:pt x="156" y="1637"/>
                    <a:pt x="239" y="1959"/>
                  </a:cubicBezTo>
                  <a:cubicBezTo>
                    <a:pt x="298" y="2244"/>
                    <a:pt x="394" y="2530"/>
                    <a:pt x="501" y="2804"/>
                  </a:cubicBezTo>
                  <a:cubicBezTo>
                    <a:pt x="584" y="3006"/>
                    <a:pt x="668" y="3221"/>
                    <a:pt x="822" y="3399"/>
                  </a:cubicBezTo>
                  <a:cubicBezTo>
                    <a:pt x="858" y="3423"/>
                    <a:pt x="882" y="3435"/>
                    <a:pt x="894" y="3459"/>
                  </a:cubicBezTo>
                  <a:cubicBezTo>
                    <a:pt x="929" y="3483"/>
                    <a:pt x="953" y="3518"/>
                    <a:pt x="977" y="3554"/>
                  </a:cubicBezTo>
                  <a:cubicBezTo>
                    <a:pt x="1072" y="3626"/>
                    <a:pt x="1156" y="3673"/>
                    <a:pt x="1263" y="3697"/>
                  </a:cubicBezTo>
                  <a:cubicBezTo>
                    <a:pt x="1275" y="3709"/>
                    <a:pt x="1287" y="3721"/>
                    <a:pt x="1299" y="3733"/>
                  </a:cubicBezTo>
                  <a:cubicBezTo>
                    <a:pt x="1343" y="3759"/>
                    <a:pt x="1393" y="3771"/>
                    <a:pt x="1444" y="3771"/>
                  </a:cubicBezTo>
                  <a:cubicBezTo>
                    <a:pt x="1555" y="3771"/>
                    <a:pt x="1666" y="3712"/>
                    <a:pt x="1715" y="3614"/>
                  </a:cubicBezTo>
                  <a:cubicBezTo>
                    <a:pt x="1727" y="3602"/>
                    <a:pt x="1739" y="3578"/>
                    <a:pt x="1739" y="3566"/>
                  </a:cubicBezTo>
                  <a:cubicBezTo>
                    <a:pt x="1822" y="3495"/>
                    <a:pt x="1882" y="3411"/>
                    <a:pt x="1918" y="3304"/>
                  </a:cubicBezTo>
                  <a:cubicBezTo>
                    <a:pt x="1930" y="3256"/>
                    <a:pt x="1942" y="3197"/>
                    <a:pt x="1942" y="3137"/>
                  </a:cubicBezTo>
                  <a:cubicBezTo>
                    <a:pt x="1953" y="3125"/>
                    <a:pt x="1953" y="3114"/>
                    <a:pt x="1965" y="3090"/>
                  </a:cubicBezTo>
                  <a:cubicBezTo>
                    <a:pt x="2025" y="2875"/>
                    <a:pt x="1977" y="2625"/>
                    <a:pt x="1930" y="2411"/>
                  </a:cubicBezTo>
                  <a:cubicBezTo>
                    <a:pt x="1846" y="2078"/>
                    <a:pt x="1715" y="1732"/>
                    <a:pt x="1561" y="1435"/>
                  </a:cubicBezTo>
                  <a:cubicBezTo>
                    <a:pt x="1406" y="1137"/>
                    <a:pt x="1239" y="839"/>
                    <a:pt x="1013" y="601"/>
                  </a:cubicBezTo>
                  <a:cubicBezTo>
                    <a:pt x="834" y="411"/>
                    <a:pt x="632" y="125"/>
                    <a:pt x="358" y="101"/>
                  </a:cubicBezTo>
                  <a:cubicBezTo>
                    <a:pt x="298" y="89"/>
                    <a:pt x="275" y="77"/>
                    <a:pt x="227" y="30"/>
                  </a:cubicBezTo>
                  <a:cubicBezTo>
                    <a:pt x="213" y="9"/>
                    <a:pt x="195" y="0"/>
                    <a:pt x="1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3098575" y="1925700"/>
              <a:ext cx="80700" cy="115475"/>
            </a:xfrm>
            <a:custGeom>
              <a:avLst/>
              <a:gdLst/>
              <a:ahLst/>
              <a:cxnLst/>
              <a:rect l="l" t="t" r="r" b="b"/>
              <a:pathLst>
                <a:path w="3228" h="4619" extrusionOk="0">
                  <a:moveTo>
                    <a:pt x="264" y="1"/>
                  </a:moveTo>
                  <a:cubicBezTo>
                    <a:pt x="216" y="1"/>
                    <a:pt x="171" y="21"/>
                    <a:pt x="132" y="67"/>
                  </a:cubicBezTo>
                  <a:cubicBezTo>
                    <a:pt x="1" y="222"/>
                    <a:pt x="25" y="413"/>
                    <a:pt x="37" y="603"/>
                  </a:cubicBezTo>
                  <a:cubicBezTo>
                    <a:pt x="48" y="829"/>
                    <a:pt x="120" y="1044"/>
                    <a:pt x="179" y="1270"/>
                  </a:cubicBezTo>
                  <a:cubicBezTo>
                    <a:pt x="287" y="1722"/>
                    <a:pt x="465" y="2163"/>
                    <a:pt x="656" y="2592"/>
                  </a:cubicBezTo>
                  <a:cubicBezTo>
                    <a:pt x="834" y="2984"/>
                    <a:pt x="1049" y="3377"/>
                    <a:pt x="1299" y="3723"/>
                  </a:cubicBezTo>
                  <a:cubicBezTo>
                    <a:pt x="1453" y="3925"/>
                    <a:pt x="1596" y="4139"/>
                    <a:pt x="1787" y="4306"/>
                  </a:cubicBezTo>
                  <a:cubicBezTo>
                    <a:pt x="1960" y="4449"/>
                    <a:pt x="2196" y="4618"/>
                    <a:pt x="2432" y="4618"/>
                  </a:cubicBezTo>
                  <a:cubicBezTo>
                    <a:pt x="2471" y="4618"/>
                    <a:pt x="2510" y="4614"/>
                    <a:pt x="2549" y="4604"/>
                  </a:cubicBezTo>
                  <a:cubicBezTo>
                    <a:pt x="2715" y="4592"/>
                    <a:pt x="2823" y="4508"/>
                    <a:pt x="2882" y="4377"/>
                  </a:cubicBezTo>
                  <a:cubicBezTo>
                    <a:pt x="3227" y="3973"/>
                    <a:pt x="2715" y="3294"/>
                    <a:pt x="2489" y="2949"/>
                  </a:cubicBezTo>
                  <a:cubicBezTo>
                    <a:pt x="2251" y="2568"/>
                    <a:pt x="1989" y="2199"/>
                    <a:pt x="1727" y="1841"/>
                  </a:cubicBezTo>
                  <a:cubicBezTo>
                    <a:pt x="1477" y="1484"/>
                    <a:pt x="1227" y="1127"/>
                    <a:pt x="1001" y="770"/>
                  </a:cubicBezTo>
                  <a:cubicBezTo>
                    <a:pt x="910" y="638"/>
                    <a:pt x="536" y="1"/>
                    <a:pt x="26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3192350" y="2069100"/>
              <a:ext cx="56575" cy="41475"/>
            </a:xfrm>
            <a:custGeom>
              <a:avLst/>
              <a:gdLst/>
              <a:ahLst/>
              <a:cxnLst/>
              <a:rect l="l" t="t" r="r" b="b"/>
              <a:pathLst>
                <a:path w="2263" h="1659" extrusionOk="0">
                  <a:moveTo>
                    <a:pt x="157" y="0"/>
                  </a:moveTo>
                  <a:cubicBezTo>
                    <a:pt x="101" y="0"/>
                    <a:pt x="48" y="42"/>
                    <a:pt x="48" y="106"/>
                  </a:cubicBezTo>
                  <a:cubicBezTo>
                    <a:pt x="48" y="165"/>
                    <a:pt x="48" y="213"/>
                    <a:pt x="48" y="261"/>
                  </a:cubicBezTo>
                  <a:cubicBezTo>
                    <a:pt x="12" y="320"/>
                    <a:pt x="0" y="392"/>
                    <a:pt x="24" y="451"/>
                  </a:cubicBezTo>
                  <a:cubicBezTo>
                    <a:pt x="24" y="475"/>
                    <a:pt x="36" y="487"/>
                    <a:pt x="36" y="499"/>
                  </a:cubicBezTo>
                  <a:cubicBezTo>
                    <a:pt x="36" y="535"/>
                    <a:pt x="48" y="618"/>
                    <a:pt x="60" y="642"/>
                  </a:cubicBezTo>
                  <a:cubicBezTo>
                    <a:pt x="60" y="654"/>
                    <a:pt x="72" y="677"/>
                    <a:pt x="72" y="713"/>
                  </a:cubicBezTo>
                  <a:cubicBezTo>
                    <a:pt x="72" y="725"/>
                    <a:pt x="72" y="737"/>
                    <a:pt x="84" y="749"/>
                  </a:cubicBezTo>
                  <a:cubicBezTo>
                    <a:pt x="96" y="773"/>
                    <a:pt x="107" y="808"/>
                    <a:pt x="107" y="832"/>
                  </a:cubicBezTo>
                  <a:cubicBezTo>
                    <a:pt x="191" y="1058"/>
                    <a:pt x="381" y="1237"/>
                    <a:pt x="572" y="1380"/>
                  </a:cubicBezTo>
                  <a:cubicBezTo>
                    <a:pt x="715" y="1475"/>
                    <a:pt x="881" y="1582"/>
                    <a:pt x="1048" y="1630"/>
                  </a:cubicBezTo>
                  <a:cubicBezTo>
                    <a:pt x="1140" y="1650"/>
                    <a:pt x="1242" y="1658"/>
                    <a:pt x="1346" y="1658"/>
                  </a:cubicBezTo>
                  <a:cubicBezTo>
                    <a:pt x="1430" y="1658"/>
                    <a:pt x="1515" y="1653"/>
                    <a:pt x="1596" y="1642"/>
                  </a:cubicBezTo>
                  <a:cubicBezTo>
                    <a:pt x="1715" y="1630"/>
                    <a:pt x="1822" y="1606"/>
                    <a:pt x="1929" y="1523"/>
                  </a:cubicBezTo>
                  <a:cubicBezTo>
                    <a:pt x="2012" y="1463"/>
                    <a:pt x="2096" y="1368"/>
                    <a:pt x="2120" y="1261"/>
                  </a:cubicBezTo>
                  <a:cubicBezTo>
                    <a:pt x="2131" y="1249"/>
                    <a:pt x="2131" y="1249"/>
                    <a:pt x="2131" y="1237"/>
                  </a:cubicBezTo>
                  <a:cubicBezTo>
                    <a:pt x="2179" y="1189"/>
                    <a:pt x="2227" y="1142"/>
                    <a:pt x="2239" y="1082"/>
                  </a:cubicBezTo>
                  <a:cubicBezTo>
                    <a:pt x="2262" y="1011"/>
                    <a:pt x="2239" y="927"/>
                    <a:pt x="2191" y="880"/>
                  </a:cubicBezTo>
                  <a:cubicBezTo>
                    <a:pt x="2155" y="856"/>
                    <a:pt x="2131" y="832"/>
                    <a:pt x="2096" y="820"/>
                  </a:cubicBezTo>
                  <a:cubicBezTo>
                    <a:pt x="2024" y="677"/>
                    <a:pt x="1881" y="570"/>
                    <a:pt x="1739" y="535"/>
                  </a:cubicBezTo>
                  <a:cubicBezTo>
                    <a:pt x="1655" y="511"/>
                    <a:pt x="1572" y="487"/>
                    <a:pt x="1489" y="451"/>
                  </a:cubicBezTo>
                  <a:cubicBezTo>
                    <a:pt x="1441" y="439"/>
                    <a:pt x="1405" y="415"/>
                    <a:pt x="1358" y="404"/>
                  </a:cubicBezTo>
                  <a:cubicBezTo>
                    <a:pt x="1310" y="404"/>
                    <a:pt x="1274" y="392"/>
                    <a:pt x="1227" y="380"/>
                  </a:cubicBezTo>
                  <a:cubicBezTo>
                    <a:pt x="1143" y="368"/>
                    <a:pt x="1072" y="344"/>
                    <a:pt x="1000" y="308"/>
                  </a:cubicBezTo>
                  <a:cubicBezTo>
                    <a:pt x="965" y="296"/>
                    <a:pt x="929" y="285"/>
                    <a:pt x="893" y="273"/>
                  </a:cubicBezTo>
                  <a:cubicBezTo>
                    <a:pt x="869" y="261"/>
                    <a:pt x="858" y="261"/>
                    <a:pt x="834" y="249"/>
                  </a:cubicBezTo>
                  <a:lnTo>
                    <a:pt x="822" y="249"/>
                  </a:lnTo>
                  <a:cubicBezTo>
                    <a:pt x="786" y="225"/>
                    <a:pt x="738" y="213"/>
                    <a:pt x="679" y="201"/>
                  </a:cubicBezTo>
                  <a:lnTo>
                    <a:pt x="667" y="201"/>
                  </a:lnTo>
                  <a:cubicBezTo>
                    <a:pt x="631" y="177"/>
                    <a:pt x="584" y="177"/>
                    <a:pt x="536" y="165"/>
                  </a:cubicBezTo>
                  <a:cubicBezTo>
                    <a:pt x="524" y="165"/>
                    <a:pt x="512" y="154"/>
                    <a:pt x="488" y="154"/>
                  </a:cubicBezTo>
                  <a:cubicBezTo>
                    <a:pt x="488" y="142"/>
                    <a:pt x="441" y="118"/>
                    <a:pt x="417" y="106"/>
                  </a:cubicBezTo>
                  <a:cubicBezTo>
                    <a:pt x="381" y="94"/>
                    <a:pt x="357" y="94"/>
                    <a:pt x="322" y="94"/>
                  </a:cubicBezTo>
                  <a:cubicBezTo>
                    <a:pt x="310" y="82"/>
                    <a:pt x="298" y="82"/>
                    <a:pt x="286" y="70"/>
                  </a:cubicBezTo>
                  <a:cubicBezTo>
                    <a:pt x="274" y="58"/>
                    <a:pt x="250" y="46"/>
                    <a:pt x="238" y="34"/>
                  </a:cubicBezTo>
                  <a:cubicBezTo>
                    <a:pt x="215" y="11"/>
                    <a:pt x="185" y="0"/>
                    <a:pt x="15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22"/>
          <p:cNvGrpSpPr/>
          <p:nvPr/>
        </p:nvGrpSpPr>
        <p:grpSpPr>
          <a:xfrm>
            <a:off x="3752688" y="1581300"/>
            <a:ext cx="403050" cy="518675"/>
            <a:chOff x="3837950" y="1581300"/>
            <a:chExt cx="403050" cy="518675"/>
          </a:xfrm>
        </p:grpSpPr>
        <p:sp>
          <p:nvSpPr>
            <p:cNvPr id="551" name="Google Shape;551;p22"/>
            <p:cNvSpPr/>
            <p:nvPr/>
          </p:nvSpPr>
          <p:spPr>
            <a:xfrm>
              <a:off x="3837950" y="2054075"/>
              <a:ext cx="73700" cy="45900"/>
            </a:xfrm>
            <a:custGeom>
              <a:avLst/>
              <a:gdLst/>
              <a:ahLst/>
              <a:cxnLst/>
              <a:rect l="l" t="t" r="r" b="b"/>
              <a:pathLst>
                <a:path w="2948" h="1836" extrusionOk="0">
                  <a:moveTo>
                    <a:pt x="1203" y="612"/>
                  </a:moveTo>
                  <a:cubicBezTo>
                    <a:pt x="1189" y="619"/>
                    <a:pt x="1173" y="625"/>
                    <a:pt x="1157" y="631"/>
                  </a:cubicBezTo>
                  <a:lnTo>
                    <a:pt x="1157" y="631"/>
                  </a:lnTo>
                  <a:cubicBezTo>
                    <a:pt x="1169" y="626"/>
                    <a:pt x="1184" y="620"/>
                    <a:pt x="1203" y="612"/>
                  </a:cubicBezTo>
                  <a:close/>
                  <a:moveTo>
                    <a:pt x="2726" y="1"/>
                  </a:moveTo>
                  <a:cubicBezTo>
                    <a:pt x="2699" y="1"/>
                    <a:pt x="2672" y="6"/>
                    <a:pt x="2644" y="16"/>
                  </a:cubicBezTo>
                  <a:lnTo>
                    <a:pt x="2632" y="16"/>
                  </a:lnTo>
                  <a:cubicBezTo>
                    <a:pt x="2604" y="16"/>
                    <a:pt x="2514" y="32"/>
                    <a:pt x="2510" y="32"/>
                  </a:cubicBezTo>
                  <a:cubicBezTo>
                    <a:pt x="2509" y="32"/>
                    <a:pt x="2513" y="31"/>
                    <a:pt x="2525" y="28"/>
                  </a:cubicBezTo>
                  <a:cubicBezTo>
                    <a:pt x="2501" y="28"/>
                    <a:pt x="2442" y="40"/>
                    <a:pt x="2430" y="40"/>
                  </a:cubicBezTo>
                  <a:cubicBezTo>
                    <a:pt x="2418" y="40"/>
                    <a:pt x="2406" y="52"/>
                    <a:pt x="2394" y="52"/>
                  </a:cubicBezTo>
                  <a:cubicBezTo>
                    <a:pt x="2385" y="52"/>
                    <a:pt x="2375" y="51"/>
                    <a:pt x="2366" y="51"/>
                  </a:cubicBezTo>
                  <a:cubicBezTo>
                    <a:pt x="2139" y="51"/>
                    <a:pt x="1933" y="189"/>
                    <a:pt x="1727" y="326"/>
                  </a:cubicBezTo>
                  <a:cubicBezTo>
                    <a:pt x="1656" y="374"/>
                    <a:pt x="1573" y="421"/>
                    <a:pt x="1489" y="469"/>
                  </a:cubicBezTo>
                  <a:cubicBezTo>
                    <a:pt x="1453" y="493"/>
                    <a:pt x="1406" y="516"/>
                    <a:pt x="1358" y="540"/>
                  </a:cubicBezTo>
                  <a:cubicBezTo>
                    <a:pt x="1334" y="552"/>
                    <a:pt x="1299" y="564"/>
                    <a:pt x="1275" y="576"/>
                  </a:cubicBezTo>
                  <a:cubicBezTo>
                    <a:pt x="1239" y="588"/>
                    <a:pt x="1203" y="612"/>
                    <a:pt x="1168" y="624"/>
                  </a:cubicBezTo>
                  <a:cubicBezTo>
                    <a:pt x="1144" y="633"/>
                    <a:pt x="1132" y="639"/>
                    <a:pt x="1131" y="640"/>
                  </a:cubicBezTo>
                  <a:lnTo>
                    <a:pt x="1131" y="640"/>
                  </a:lnTo>
                  <a:cubicBezTo>
                    <a:pt x="1102" y="649"/>
                    <a:pt x="1074" y="659"/>
                    <a:pt x="1049" y="671"/>
                  </a:cubicBezTo>
                  <a:cubicBezTo>
                    <a:pt x="965" y="695"/>
                    <a:pt x="870" y="731"/>
                    <a:pt x="787" y="755"/>
                  </a:cubicBezTo>
                  <a:cubicBezTo>
                    <a:pt x="703" y="766"/>
                    <a:pt x="632" y="802"/>
                    <a:pt x="537" y="838"/>
                  </a:cubicBezTo>
                  <a:cubicBezTo>
                    <a:pt x="574" y="822"/>
                    <a:pt x="588" y="815"/>
                    <a:pt x="586" y="815"/>
                  </a:cubicBezTo>
                  <a:lnTo>
                    <a:pt x="586" y="815"/>
                  </a:lnTo>
                  <a:cubicBezTo>
                    <a:pt x="583" y="815"/>
                    <a:pt x="557" y="825"/>
                    <a:pt x="525" y="838"/>
                  </a:cubicBezTo>
                  <a:cubicBezTo>
                    <a:pt x="453" y="862"/>
                    <a:pt x="370" y="886"/>
                    <a:pt x="299" y="921"/>
                  </a:cubicBezTo>
                  <a:cubicBezTo>
                    <a:pt x="215" y="969"/>
                    <a:pt x="168" y="1040"/>
                    <a:pt x="132" y="1112"/>
                  </a:cubicBezTo>
                  <a:cubicBezTo>
                    <a:pt x="1" y="1267"/>
                    <a:pt x="25" y="1481"/>
                    <a:pt x="180" y="1612"/>
                  </a:cubicBezTo>
                  <a:cubicBezTo>
                    <a:pt x="263" y="1707"/>
                    <a:pt x="370" y="1778"/>
                    <a:pt x="525" y="1802"/>
                  </a:cubicBezTo>
                  <a:cubicBezTo>
                    <a:pt x="617" y="1819"/>
                    <a:pt x="716" y="1836"/>
                    <a:pt x="812" y="1836"/>
                  </a:cubicBezTo>
                  <a:cubicBezTo>
                    <a:pt x="852" y="1836"/>
                    <a:pt x="891" y="1833"/>
                    <a:pt x="930" y="1826"/>
                  </a:cubicBezTo>
                  <a:cubicBezTo>
                    <a:pt x="1180" y="1802"/>
                    <a:pt x="1430" y="1767"/>
                    <a:pt x="1656" y="1671"/>
                  </a:cubicBezTo>
                  <a:cubicBezTo>
                    <a:pt x="1894" y="1588"/>
                    <a:pt x="2120" y="1481"/>
                    <a:pt x="2323" y="1338"/>
                  </a:cubicBezTo>
                  <a:cubicBezTo>
                    <a:pt x="2442" y="1267"/>
                    <a:pt x="2573" y="1183"/>
                    <a:pt x="2656" y="1076"/>
                  </a:cubicBezTo>
                  <a:cubicBezTo>
                    <a:pt x="2716" y="1016"/>
                    <a:pt x="2775" y="945"/>
                    <a:pt x="2823" y="874"/>
                  </a:cubicBezTo>
                  <a:cubicBezTo>
                    <a:pt x="2870" y="790"/>
                    <a:pt x="2894" y="695"/>
                    <a:pt x="2894" y="600"/>
                  </a:cubicBezTo>
                  <a:cubicBezTo>
                    <a:pt x="2894" y="588"/>
                    <a:pt x="2894" y="588"/>
                    <a:pt x="2894" y="576"/>
                  </a:cubicBezTo>
                  <a:cubicBezTo>
                    <a:pt x="2894" y="552"/>
                    <a:pt x="2906" y="540"/>
                    <a:pt x="2906" y="516"/>
                  </a:cubicBezTo>
                  <a:cubicBezTo>
                    <a:pt x="2906" y="523"/>
                    <a:pt x="2906" y="531"/>
                    <a:pt x="2906" y="540"/>
                  </a:cubicBezTo>
                  <a:cubicBezTo>
                    <a:pt x="2918" y="505"/>
                    <a:pt x="2918" y="481"/>
                    <a:pt x="2918" y="457"/>
                  </a:cubicBezTo>
                  <a:cubicBezTo>
                    <a:pt x="2930" y="385"/>
                    <a:pt x="2930" y="326"/>
                    <a:pt x="2918" y="266"/>
                  </a:cubicBezTo>
                  <a:cubicBezTo>
                    <a:pt x="2918" y="254"/>
                    <a:pt x="2918" y="254"/>
                    <a:pt x="2918" y="243"/>
                  </a:cubicBezTo>
                  <a:cubicBezTo>
                    <a:pt x="2947" y="106"/>
                    <a:pt x="2848" y="1"/>
                    <a:pt x="272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3947200" y="1925450"/>
              <a:ext cx="59850" cy="90875"/>
            </a:xfrm>
            <a:custGeom>
              <a:avLst/>
              <a:gdLst/>
              <a:ahLst/>
              <a:cxnLst/>
              <a:rect l="l" t="t" r="r" b="b"/>
              <a:pathLst>
                <a:path w="2394" h="3635" extrusionOk="0">
                  <a:moveTo>
                    <a:pt x="1991" y="0"/>
                  </a:moveTo>
                  <a:cubicBezTo>
                    <a:pt x="1954" y="0"/>
                    <a:pt x="1918" y="10"/>
                    <a:pt x="1894" y="30"/>
                  </a:cubicBezTo>
                  <a:cubicBezTo>
                    <a:pt x="1834" y="77"/>
                    <a:pt x="1786" y="125"/>
                    <a:pt x="1751" y="173"/>
                  </a:cubicBezTo>
                  <a:cubicBezTo>
                    <a:pt x="1691" y="220"/>
                    <a:pt x="1632" y="268"/>
                    <a:pt x="1584" y="327"/>
                  </a:cubicBezTo>
                  <a:cubicBezTo>
                    <a:pt x="1477" y="423"/>
                    <a:pt x="1417" y="554"/>
                    <a:pt x="1358" y="685"/>
                  </a:cubicBezTo>
                  <a:cubicBezTo>
                    <a:pt x="1286" y="827"/>
                    <a:pt x="1215" y="994"/>
                    <a:pt x="1155" y="1149"/>
                  </a:cubicBezTo>
                  <a:cubicBezTo>
                    <a:pt x="1144" y="1197"/>
                    <a:pt x="1120" y="1256"/>
                    <a:pt x="1096" y="1304"/>
                  </a:cubicBezTo>
                  <a:cubicBezTo>
                    <a:pt x="1084" y="1328"/>
                    <a:pt x="1036" y="1423"/>
                    <a:pt x="1036" y="1435"/>
                  </a:cubicBezTo>
                  <a:cubicBezTo>
                    <a:pt x="977" y="1554"/>
                    <a:pt x="917" y="1673"/>
                    <a:pt x="858" y="1780"/>
                  </a:cubicBezTo>
                  <a:cubicBezTo>
                    <a:pt x="727" y="2018"/>
                    <a:pt x="584" y="2244"/>
                    <a:pt x="441" y="2471"/>
                  </a:cubicBezTo>
                  <a:cubicBezTo>
                    <a:pt x="358" y="2578"/>
                    <a:pt x="298" y="2709"/>
                    <a:pt x="239" y="2816"/>
                  </a:cubicBezTo>
                  <a:cubicBezTo>
                    <a:pt x="203" y="2875"/>
                    <a:pt x="155" y="2935"/>
                    <a:pt x="120" y="2994"/>
                  </a:cubicBezTo>
                  <a:cubicBezTo>
                    <a:pt x="84" y="3054"/>
                    <a:pt x="72" y="3125"/>
                    <a:pt x="72" y="3197"/>
                  </a:cubicBezTo>
                  <a:cubicBezTo>
                    <a:pt x="60" y="3209"/>
                    <a:pt x="60" y="3221"/>
                    <a:pt x="48" y="3233"/>
                  </a:cubicBezTo>
                  <a:cubicBezTo>
                    <a:pt x="12" y="3316"/>
                    <a:pt x="1" y="3423"/>
                    <a:pt x="48" y="3494"/>
                  </a:cubicBezTo>
                  <a:cubicBezTo>
                    <a:pt x="19" y="3533"/>
                    <a:pt x="45" y="3572"/>
                    <a:pt x="82" y="3572"/>
                  </a:cubicBezTo>
                  <a:cubicBezTo>
                    <a:pt x="90" y="3572"/>
                    <a:pt x="99" y="3570"/>
                    <a:pt x="108" y="3566"/>
                  </a:cubicBezTo>
                  <a:cubicBezTo>
                    <a:pt x="152" y="3610"/>
                    <a:pt x="222" y="3635"/>
                    <a:pt x="285" y="3635"/>
                  </a:cubicBezTo>
                  <a:cubicBezTo>
                    <a:pt x="306" y="3635"/>
                    <a:pt x="327" y="3632"/>
                    <a:pt x="346" y="3625"/>
                  </a:cubicBezTo>
                  <a:cubicBezTo>
                    <a:pt x="358" y="3625"/>
                    <a:pt x="441" y="3602"/>
                    <a:pt x="441" y="3590"/>
                  </a:cubicBezTo>
                  <a:cubicBezTo>
                    <a:pt x="453" y="3596"/>
                    <a:pt x="468" y="3599"/>
                    <a:pt x="483" y="3599"/>
                  </a:cubicBezTo>
                  <a:cubicBezTo>
                    <a:pt x="498" y="3599"/>
                    <a:pt x="512" y="3596"/>
                    <a:pt x="524" y="3590"/>
                  </a:cubicBezTo>
                  <a:cubicBezTo>
                    <a:pt x="620" y="3578"/>
                    <a:pt x="703" y="3530"/>
                    <a:pt x="786" y="3471"/>
                  </a:cubicBezTo>
                  <a:cubicBezTo>
                    <a:pt x="929" y="3375"/>
                    <a:pt x="1084" y="3280"/>
                    <a:pt x="1215" y="3161"/>
                  </a:cubicBezTo>
                  <a:cubicBezTo>
                    <a:pt x="1453" y="2947"/>
                    <a:pt x="1667" y="2661"/>
                    <a:pt x="1834" y="2387"/>
                  </a:cubicBezTo>
                  <a:cubicBezTo>
                    <a:pt x="2001" y="2101"/>
                    <a:pt x="2132" y="1804"/>
                    <a:pt x="2251" y="1506"/>
                  </a:cubicBezTo>
                  <a:cubicBezTo>
                    <a:pt x="2322" y="1328"/>
                    <a:pt x="2358" y="1149"/>
                    <a:pt x="2382" y="958"/>
                  </a:cubicBezTo>
                  <a:cubicBezTo>
                    <a:pt x="2394" y="804"/>
                    <a:pt x="2382" y="673"/>
                    <a:pt x="2346" y="542"/>
                  </a:cubicBezTo>
                  <a:cubicBezTo>
                    <a:pt x="2322" y="446"/>
                    <a:pt x="2287" y="351"/>
                    <a:pt x="2227" y="280"/>
                  </a:cubicBezTo>
                  <a:cubicBezTo>
                    <a:pt x="2215" y="256"/>
                    <a:pt x="2215" y="208"/>
                    <a:pt x="2203" y="185"/>
                  </a:cubicBezTo>
                  <a:cubicBezTo>
                    <a:pt x="2191" y="137"/>
                    <a:pt x="2156" y="101"/>
                    <a:pt x="2132" y="54"/>
                  </a:cubicBezTo>
                  <a:cubicBezTo>
                    <a:pt x="2097" y="19"/>
                    <a:pt x="2042" y="0"/>
                    <a:pt x="19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4000850" y="1769200"/>
              <a:ext cx="50850" cy="101650"/>
            </a:xfrm>
            <a:custGeom>
              <a:avLst/>
              <a:gdLst/>
              <a:ahLst/>
              <a:cxnLst/>
              <a:rect l="l" t="t" r="r" b="b"/>
              <a:pathLst>
                <a:path w="2034" h="4066" extrusionOk="0">
                  <a:moveTo>
                    <a:pt x="1379" y="1"/>
                  </a:moveTo>
                  <a:cubicBezTo>
                    <a:pt x="1311" y="1"/>
                    <a:pt x="1243" y="28"/>
                    <a:pt x="1200" y="77"/>
                  </a:cubicBezTo>
                  <a:cubicBezTo>
                    <a:pt x="1129" y="148"/>
                    <a:pt x="1093" y="231"/>
                    <a:pt x="1057" y="315"/>
                  </a:cubicBezTo>
                  <a:cubicBezTo>
                    <a:pt x="998" y="350"/>
                    <a:pt x="950" y="410"/>
                    <a:pt x="914" y="470"/>
                  </a:cubicBezTo>
                  <a:cubicBezTo>
                    <a:pt x="807" y="589"/>
                    <a:pt x="736" y="731"/>
                    <a:pt x="700" y="910"/>
                  </a:cubicBezTo>
                  <a:cubicBezTo>
                    <a:pt x="688" y="934"/>
                    <a:pt x="664" y="1089"/>
                    <a:pt x="664" y="1148"/>
                  </a:cubicBezTo>
                  <a:cubicBezTo>
                    <a:pt x="652" y="1232"/>
                    <a:pt x="641" y="1315"/>
                    <a:pt x="617" y="1398"/>
                  </a:cubicBezTo>
                  <a:cubicBezTo>
                    <a:pt x="569" y="1708"/>
                    <a:pt x="498" y="2017"/>
                    <a:pt x="426" y="2315"/>
                  </a:cubicBezTo>
                  <a:cubicBezTo>
                    <a:pt x="367" y="2528"/>
                    <a:pt x="0" y="4065"/>
                    <a:pt x="386" y="4065"/>
                  </a:cubicBezTo>
                  <a:cubicBezTo>
                    <a:pt x="388" y="4065"/>
                    <a:pt x="389" y="4065"/>
                    <a:pt x="391" y="4065"/>
                  </a:cubicBezTo>
                  <a:cubicBezTo>
                    <a:pt x="593" y="4053"/>
                    <a:pt x="676" y="3982"/>
                    <a:pt x="819" y="3851"/>
                  </a:cubicBezTo>
                  <a:cubicBezTo>
                    <a:pt x="950" y="3732"/>
                    <a:pt x="1057" y="3613"/>
                    <a:pt x="1164" y="3482"/>
                  </a:cubicBezTo>
                  <a:cubicBezTo>
                    <a:pt x="1367" y="3184"/>
                    <a:pt x="1522" y="2887"/>
                    <a:pt x="1641" y="2553"/>
                  </a:cubicBezTo>
                  <a:cubicBezTo>
                    <a:pt x="1748" y="2255"/>
                    <a:pt x="1819" y="1958"/>
                    <a:pt x="1879" y="1648"/>
                  </a:cubicBezTo>
                  <a:cubicBezTo>
                    <a:pt x="1950" y="1279"/>
                    <a:pt x="2034" y="827"/>
                    <a:pt x="1807" y="505"/>
                  </a:cubicBezTo>
                  <a:cubicBezTo>
                    <a:pt x="1772" y="446"/>
                    <a:pt x="1736" y="398"/>
                    <a:pt x="1688" y="350"/>
                  </a:cubicBezTo>
                  <a:cubicBezTo>
                    <a:pt x="1653" y="255"/>
                    <a:pt x="1617" y="160"/>
                    <a:pt x="1545" y="77"/>
                  </a:cubicBezTo>
                  <a:cubicBezTo>
                    <a:pt x="1505" y="25"/>
                    <a:pt x="1442" y="1"/>
                    <a:pt x="137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4054050" y="1642125"/>
              <a:ext cx="64625" cy="84500"/>
            </a:xfrm>
            <a:custGeom>
              <a:avLst/>
              <a:gdLst/>
              <a:ahLst/>
              <a:cxnLst/>
              <a:rect l="l" t="t" r="r" b="b"/>
              <a:pathLst>
                <a:path w="2585" h="3380" extrusionOk="0">
                  <a:moveTo>
                    <a:pt x="2298" y="0"/>
                  </a:moveTo>
                  <a:cubicBezTo>
                    <a:pt x="2282" y="0"/>
                    <a:pt x="2267" y="2"/>
                    <a:pt x="2251" y="4"/>
                  </a:cubicBezTo>
                  <a:cubicBezTo>
                    <a:pt x="2215" y="16"/>
                    <a:pt x="2180" y="28"/>
                    <a:pt x="2144" y="52"/>
                  </a:cubicBezTo>
                  <a:cubicBezTo>
                    <a:pt x="2073" y="52"/>
                    <a:pt x="2013" y="76"/>
                    <a:pt x="1953" y="99"/>
                  </a:cubicBezTo>
                  <a:cubicBezTo>
                    <a:pt x="1920" y="111"/>
                    <a:pt x="1856" y="163"/>
                    <a:pt x="1838" y="180"/>
                  </a:cubicBezTo>
                  <a:lnTo>
                    <a:pt x="1838" y="180"/>
                  </a:lnTo>
                  <a:cubicBezTo>
                    <a:pt x="1829" y="181"/>
                    <a:pt x="1787" y="197"/>
                    <a:pt x="1787" y="207"/>
                  </a:cubicBezTo>
                  <a:cubicBezTo>
                    <a:pt x="1608" y="314"/>
                    <a:pt x="1525" y="504"/>
                    <a:pt x="1418" y="671"/>
                  </a:cubicBezTo>
                  <a:cubicBezTo>
                    <a:pt x="1251" y="921"/>
                    <a:pt x="1108" y="1183"/>
                    <a:pt x="953" y="1421"/>
                  </a:cubicBezTo>
                  <a:cubicBezTo>
                    <a:pt x="799" y="1671"/>
                    <a:pt x="632" y="1897"/>
                    <a:pt x="477" y="2147"/>
                  </a:cubicBezTo>
                  <a:cubicBezTo>
                    <a:pt x="406" y="2266"/>
                    <a:pt x="322" y="2385"/>
                    <a:pt x="251" y="2516"/>
                  </a:cubicBezTo>
                  <a:cubicBezTo>
                    <a:pt x="168" y="2647"/>
                    <a:pt x="120" y="2790"/>
                    <a:pt x="48" y="2933"/>
                  </a:cubicBezTo>
                  <a:cubicBezTo>
                    <a:pt x="1" y="3052"/>
                    <a:pt x="1" y="3195"/>
                    <a:pt x="96" y="3290"/>
                  </a:cubicBezTo>
                  <a:cubicBezTo>
                    <a:pt x="154" y="3348"/>
                    <a:pt x="233" y="3380"/>
                    <a:pt x="311" y="3380"/>
                  </a:cubicBezTo>
                  <a:cubicBezTo>
                    <a:pt x="361" y="3380"/>
                    <a:pt x="411" y="3366"/>
                    <a:pt x="453" y="3338"/>
                  </a:cubicBezTo>
                  <a:cubicBezTo>
                    <a:pt x="584" y="3267"/>
                    <a:pt x="715" y="3195"/>
                    <a:pt x="834" y="3100"/>
                  </a:cubicBezTo>
                  <a:cubicBezTo>
                    <a:pt x="965" y="3005"/>
                    <a:pt x="1072" y="2886"/>
                    <a:pt x="1180" y="2778"/>
                  </a:cubicBezTo>
                  <a:cubicBezTo>
                    <a:pt x="1418" y="2540"/>
                    <a:pt x="1608" y="2290"/>
                    <a:pt x="1811" y="2016"/>
                  </a:cubicBezTo>
                  <a:cubicBezTo>
                    <a:pt x="1977" y="1778"/>
                    <a:pt x="2156" y="1540"/>
                    <a:pt x="2299" y="1278"/>
                  </a:cubicBezTo>
                  <a:cubicBezTo>
                    <a:pt x="2382" y="1135"/>
                    <a:pt x="2489" y="969"/>
                    <a:pt x="2537" y="802"/>
                  </a:cubicBezTo>
                  <a:cubicBezTo>
                    <a:pt x="2585" y="623"/>
                    <a:pt x="2561" y="397"/>
                    <a:pt x="2477" y="230"/>
                  </a:cubicBezTo>
                  <a:cubicBezTo>
                    <a:pt x="2477" y="183"/>
                    <a:pt x="2465" y="123"/>
                    <a:pt x="2442" y="76"/>
                  </a:cubicBezTo>
                  <a:cubicBezTo>
                    <a:pt x="2414" y="20"/>
                    <a:pt x="2356" y="0"/>
                    <a:pt x="2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4162100" y="1581300"/>
              <a:ext cx="78900" cy="43675"/>
            </a:xfrm>
            <a:custGeom>
              <a:avLst/>
              <a:gdLst/>
              <a:ahLst/>
              <a:cxnLst/>
              <a:rect l="l" t="t" r="r" b="b"/>
              <a:pathLst>
                <a:path w="3156" h="1747" extrusionOk="0">
                  <a:moveTo>
                    <a:pt x="2725" y="1"/>
                  </a:moveTo>
                  <a:cubicBezTo>
                    <a:pt x="2701" y="1"/>
                    <a:pt x="2678" y="3"/>
                    <a:pt x="2656" y="8"/>
                  </a:cubicBezTo>
                  <a:cubicBezTo>
                    <a:pt x="2601" y="8"/>
                    <a:pt x="2586" y="19"/>
                    <a:pt x="2623" y="30"/>
                  </a:cubicBezTo>
                  <a:lnTo>
                    <a:pt x="2623" y="30"/>
                  </a:lnTo>
                  <a:cubicBezTo>
                    <a:pt x="2584" y="19"/>
                    <a:pt x="2546" y="14"/>
                    <a:pt x="2507" y="14"/>
                  </a:cubicBezTo>
                  <a:cubicBezTo>
                    <a:pt x="2465" y="14"/>
                    <a:pt x="2424" y="20"/>
                    <a:pt x="2382" y="32"/>
                  </a:cubicBezTo>
                  <a:cubicBezTo>
                    <a:pt x="2346" y="32"/>
                    <a:pt x="2311" y="44"/>
                    <a:pt x="2275" y="56"/>
                  </a:cubicBezTo>
                  <a:cubicBezTo>
                    <a:pt x="2299" y="53"/>
                    <a:pt x="2314" y="51"/>
                    <a:pt x="2317" y="51"/>
                  </a:cubicBezTo>
                  <a:cubicBezTo>
                    <a:pt x="2327" y="51"/>
                    <a:pt x="2277" y="59"/>
                    <a:pt x="2168" y="68"/>
                  </a:cubicBezTo>
                  <a:cubicBezTo>
                    <a:pt x="2001" y="104"/>
                    <a:pt x="1846" y="199"/>
                    <a:pt x="1692" y="270"/>
                  </a:cubicBezTo>
                  <a:cubicBezTo>
                    <a:pt x="1561" y="330"/>
                    <a:pt x="1441" y="401"/>
                    <a:pt x="1334" y="473"/>
                  </a:cubicBezTo>
                  <a:cubicBezTo>
                    <a:pt x="1072" y="639"/>
                    <a:pt x="822" y="794"/>
                    <a:pt x="584" y="985"/>
                  </a:cubicBezTo>
                  <a:cubicBezTo>
                    <a:pt x="477" y="1068"/>
                    <a:pt x="394" y="1163"/>
                    <a:pt x="287" y="1270"/>
                  </a:cubicBezTo>
                  <a:cubicBezTo>
                    <a:pt x="239" y="1318"/>
                    <a:pt x="179" y="1354"/>
                    <a:pt x="132" y="1401"/>
                  </a:cubicBezTo>
                  <a:cubicBezTo>
                    <a:pt x="96" y="1449"/>
                    <a:pt x="60" y="1509"/>
                    <a:pt x="37" y="1556"/>
                  </a:cubicBezTo>
                  <a:cubicBezTo>
                    <a:pt x="1" y="1616"/>
                    <a:pt x="25" y="1711"/>
                    <a:pt x="96" y="1723"/>
                  </a:cubicBezTo>
                  <a:cubicBezTo>
                    <a:pt x="156" y="1735"/>
                    <a:pt x="215" y="1747"/>
                    <a:pt x="275" y="1747"/>
                  </a:cubicBezTo>
                  <a:cubicBezTo>
                    <a:pt x="346" y="1747"/>
                    <a:pt x="406" y="1723"/>
                    <a:pt x="477" y="1711"/>
                  </a:cubicBezTo>
                  <a:cubicBezTo>
                    <a:pt x="632" y="1699"/>
                    <a:pt x="775" y="1687"/>
                    <a:pt x="930" y="1663"/>
                  </a:cubicBezTo>
                  <a:cubicBezTo>
                    <a:pt x="1191" y="1604"/>
                    <a:pt x="1441" y="1509"/>
                    <a:pt x="1703" y="1425"/>
                  </a:cubicBezTo>
                  <a:cubicBezTo>
                    <a:pt x="1870" y="1366"/>
                    <a:pt x="2025" y="1306"/>
                    <a:pt x="2180" y="1235"/>
                  </a:cubicBezTo>
                  <a:cubicBezTo>
                    <a:pt x="2323" y="1163"/>
                    <a:pt x="2537" y="1104"/>
                    <a:pt x="2644" y="985"/>
                  </a:cubicBezTo>
                  <a:cubicBezTo>
                    <a:pt x="2675" y="962"/>
                    <a:pt x="2686" y="948"/>
                    <a:pt x="2680" y="948"/>
                  </a:cubicBezTo>
                  <a:lnTo>
                    <a:pt x="2680" y="948"/>
                  </a:lnTo>
                  <a:cubicBezTo>
                    <a:pt x="2677" y="948"/>
                    <a:pt x="2669" y="952"/>
                    <a:pt x="2656" y="961"/>
                  </a:cubicBezTo>
                  <a:cubicBezTo>
                    <a:pt x="2680" y="937"/>
                    <a:pt x="2715" y="913"/>
                    <a:pt x="2739" y="889"/>
                  </a:cubicBezTo>
                  <a:cubicBezTo>
                    <a:pt x="2835" y="818"/>
                    <a:pt x="2882" y="747"/>
                    <a:pt x="2930" y="699"/>
                  </a:cubicBezTo>
                  <a:cubicBezTo>
                    <a:pt x="3049" y="556"/>
                    <a:pt x="3156" y="401"/>
                    <a:pt x="3085" y="211"/>
                  </a:cubicBezTo>
                  <a:cubicBezTo>
                    <a:pt x="3023" y="88"/>
                    <a:pt x="2866" y="1"/>
                    <a:pt x="27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22"/>
          <p:cNvGrpSpPr/>
          <p:nvPr/>
        </p:nvGrpSpPr>
        <p:grpSpPr>
          <a:xfrm>
            <a:off x="4884988" y="1552725"/>
            <a:ext cx="417025" cy="646625"/>
            <a:chOff x="4817850" y="1552725"/>
            <a:chExt cx="417025" cy="646625"/>
          </a:xfrm>
        </p:grpSpPr>
        <p:sp>
          <p:nvSpPr>
            <p:cNvPr id="557" name="Google Shape;557;p22"/>
            <p:cNvSpPr/>
            <p:nvPr/>
          </p:nvSpPr>
          <p:spPr>
            <a:xfrm>
              <a:off x="4817850" y="1552725"/>
              <a:ext cx="94675" cy="46850"/>
            </a:xfrm>
            <a:custGeom>
              <a:avLst/>
              <a:gdLst/>
              <a:ahLst/>
              <a:cxnLst/>
              <a:rect l="l" t="t" r="r" b="b"/>
              <a:pathLst>
                <a:path w="3787" h="1874" extrusionOk="0">
                  <a:moveTo>
                    <a:pt x="3560" y="1068"/>
                  </a:moveTo>
                  <a:cubicBezTo>
                    <a:pt x="3560" y="1080"/>
                    <a:pt x="3560" y="1080"/>
                    <a:pt x="3572" y="1092"/>
                  </a:cubicBezTo>
                  <a:cubicBezTo>
                    <a:pt x="3572" y="1080"/>
                    <a:pt x="3560" y="1080"/>
                    <a:pt x="3560" y="1068"/>
                  </a:cubicBezTo>
                  <a:close/>
                  <a:moveTo>
                    <a:pt x="761" y="1"/>
                  </a:moveTo>
                  <a:cubicBezTo>
                    <a:pt x="692" y="1"/>
                    <a:pt x="622" y="3"/>
                    <a:pt x="548" y="8"/>
                  </a:cubicBezTo>
                  <a:cubicBezTo>
                    <a:pt x="488" y="20"/>
                    <a:pt x="417" y="20"/>
                    <a:pt x="346" y="44"/>
                  </a:cubicBezTo>
                  <a:cubicBezTo>
                    <a:pt x="298" y="56"/>
                    <a:pt x="238" y="104"/>
                    <a:pt x="179" y="104"/>
                  </a:cubicBezTo>
                  <a:cubicBezTo>
                    <a:pt x="72" y="104"/>
                    <a:pt x="0" y="246"/>
                    <a:pt x="84" y="318"/>
                  </a:cubicBezTo>
                  <a:cubicBezTo>
                    <a:pt x="131" y="366"/>
                    <a:pt x="155" y="437"/>
                    <a:pt x="191" y="497"/>
                  </a:cubicBezTo>
                  <a:cubicBezTo>
                    <a:pt x="238" y="556"/>
                    <a:pt x="286" y="616"/>
                    <a:pt x="346" y="663"/>
                  </a:cubicBezTo>
                  <a:cubicBezTo>
                    <a:pt x="453" y="770"/>
                    <a:pt x="548" y="866"/>
                    <a:pt x="679" y="949"/>
                  </a:cubicBezTo>
                  <a:cubicBezTo>
                    <a:pt x="929" y="1116"/>
                    <a:pt x="1179" y="1247"/>
                    <a:pt x="1453" y="1378"/>
                  </a:cubicBezTo>
                  <a:cubicBezTo>
                    <a:pt x="1751" y="1520"/>
                    <a:pt x="2036" y="1640"/>
                    <a:pt x="2346" y="1759"/>
                  </a:cubicBezTo>
                  <a:cubicBezTo>
                    <a:pt x="2524" y="1818"/>
                    <a:pt x="2679" y="1854"/>
                    <a:pt x="2870" y="1866"/>
                  </a:cubicBezTo>
                  <a:cubicBezTo>
                    <a:pt x="2909" y="1871"/>
                    <a:pt x="2949" y="1874"/>
                    <a:pt x="2988" y="1874"/>
                  </a:cubicBezTo>
                  <a:cubicBezTo>
                    <a:pt x="3044" y="1874"/>
                    <a:pt x="3100" y="1868"/>
                    <a:pt x="3155" y="1854"/>
                  </a:cubicBezTo>
                  <a:cubicBezTo>
                    <a:pt x="3252" y="1817"/>
                    <a:pt x="3302" y="1798"/>
                    <a:pt x="3303" y="1798"/>
                  </a:cubicBezTo>
                  <a:lnTo>
                    <a:pt x="3303" y="1798"/>
                  </a:lnTo>
                  <a:cubicBezTo>
                    <a:pt x="3304" y="1798"/>
                    <a:pt x="3286" y="1805"/>
                    <a:pt x="3251" y="1818"/>
                  </a:cubicBezTo>
                  <a:cubicBezTo>
                    <a:pt x="3286" y="1806"/>
                    <a:pt x="3310" y="1794"/>
                    <a:pt x="3346" y="1782"/>
                  </a:cubicBezTo>
                  <a:cubicBezTo>
                    <a:pt x="3417" y="1770"/>
                    <a:pt x="3477" y="1747"/>
                    <a:pt x="3548" y="1711"/>
                  </a:cubicBezTo>
                  <a:cubicBezTo>
                    <a:pt x="3572" y="1699"/>
                    <a:pt x="3596" y="1687"/>
                    <a:pt x="3632" y="1663"/>
                  </a:cubicBezTo>
                  <a:cubicBezTo>
                    <a:pt x="3727" y="1616"/>
                    <a:pt x="3786" y="1485"/>
                    <a:pt x="3727" y="1389"/>
                  </a:cubicBezTo>
                  <a:cubicBezTo>
                    <a:pt x="3691" y="1354"/>
                    <a:pt x="3691" y="1282"/>
                    <a:pt x="3679" y="1235"/>
                  </a:cubicBezTo>
                  <a:cubicBezTo>
                    <a:pt x="3656" y="1175"/>
                    <a:pt x="3608" y="1139"/>
                    <a:pt x="3572" y="1092"/>
                  </a:cubicBezTo>
                  <a:cubicBezTo>
                    <a:pt x="3560" y="1080"/>
                    <a:pt x="3560" y="1080"/>
                    <a:pt x="3560" y="1080"/>
                  </a:cubicBezTo>
                  <a:cubicBezTo>
                    <a:pt x="3548" y="1056"/>
                    <a:pt x="3536" y="1020"/>
                    <a:pt x="3513" y="973"/>
                  </a:cubicBezTo>
                  <a:cubicBezTo>
                    <a:pt x="3441" y="866"/>
                    <a:pt x="3346" y="794"/>
                    <a:pt x="3251" y="723"/>
                  </a:cubicBezTo>
                  <a:cubicBezTo>
                    <a:pt x="3084" y="604"/>
                    <a:pt x="2917" y="532"/>
                    <a:pt x="2739" y="461"/>
                  </a:cubicBezTo>
                  <a:cubicBezTo>
                    <a:pt x="2465" y="354"/>
                    <a:pt x="2191" y="270"/>
                    <a:pt x="1917" y="199"/>
                  </a:cubicBezTo>
                  <a:cubicBezTo>
                    <a:pt x="1596" y="116"/>
                    <a:pt x="1346" y="68"/>
                    <a:pt x="1060" y="20"/>
                  </a:cubicBezTo>
                  <a:cubicBezTo>
                    <a:pt x="955" y="6"/>
                    <a:pt x="859" y="1"/>
                    <a:pt x="7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5034000" y="1687750"/>
              <a:ext cx="275" cy="1150"/>
            </a:xfrm>
            <a:custGeom>
              <a:avLst/>
              <a:gdLst/>
              <a:ahLst/>
              <a:cxnLst/>
              <a:rect l="l" t="t" r="r" b="b"/>
              <a:pathLst>
                <a:path w="11" h="46" extrusionOk="0">
                  <a:moveTo>
                    <a:pt x="10" y="1"/>
                  </a:moveTo>
                  <a:cubicBezTo>
                    <a:pt x="3" y="30"/>
                    <a:pt x="0" y="45"/>
                    <a:pt x="2" y="45"/>
                  </a:cubicBezTo>
                  <a:cubicBezTo>
                    <a:pt x="3" y="45"/>
                    <a:pt x="5" y="39"/>
                    <a:pt x="10" y="25"/>
                  </a:cubicBezTo>
                  <a:cubicBezTo>
                    <a:pt x="10" y="13"/>
                    <a:pt x="10" y="13"/>
                    <a:pt x="1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5034250" y="168687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4952375" y="1617850"/>
              <a:ext cx="82475" cy="86800"/>
            </a:xfrm>
            <a:custGeom>
              <a:avLst/>
              <a:gdLst/>
              <a:ahLst/>
              <a:cxnLst/>
              <a:rect l="l" t="t" r="r" b="b"/>
              <a:pathLst>
                <a:path w="3299" h="3472" extrusionOk="0">
                  <a:moveTo>
                    <a:pt x="649" y="0"/>
                  </a:moveTo>
                  <a:cubicBezTo>
                    <a:pt x="611" y="0"/>
                    <a:pt x="574" y="3"/>
                    <a:pt x="537" y="11"/>
                  </a:cubicBezTo>
                  <a:cubicBezTo>
                    <a:pt x="441" y="11"/>
                    <a:pt x="346" y="23"/>
                    <a:pt x="251" y="35"/>
                  </a:cubicBezTo>
                  <a:cubicBezTo>
                    <a:pt x="84" y="70"/>
                    <a:pt x="1" y="297"/>
                    <a:pt x="96" y="428"/>
                  </a:cubicBezTo>
                  <a:cubicBezTo>
                    <a:pt x="144" y="511"/>
                    <a:pt x="203" y="582"/>
                    <a:pt x="251" y="654"/>
                  </a:cubicBezTo>
                  <a:cubicBezTo>
                    <a:pt x="310" y="761"/>
                    <a:pt x="406" y="844"/>
                    <a:pt x="501" y="951"/>
                  </a:cubicBezTo>
                  <a:cubicBezTo>
                    <a:pt x="561" y="999"/>
                    <a:pt x="620" y="1059"/>
                    <a:pt x="668" y="1118"/>
                  </a:cubicBezTo>
                  <a:cubicBezTo>
                    <a:pt x="681" y="1131"/>
                    <a:pt x="709" y="1164"/>
                    <a:pt x="717" y="1168"/>
                  </a:cubicBezTo>
                  <a:lnTo>
                    <a:pt x="717" y="1168"/>
                  </a:lnTo>
                  <a:cubicBezTo>
                    <a:pt x="735" y="1193"/>
                    <a:pt x="755" y="1217"/>
                    <a:pt x="775" y="1237"/>
                  </a:cubicBezTo>
                  <a:cubicBezTo>
                    <a:pt x="870" y="1368"/>
                    <a:pt x="1013" y="1475"/>
                    <a:pt x="1120" y="1606"/>
                  </a:cubicBezTo>
                  <a:cubicBezTo>
                    <a:pt x="1180" y="1666"/>
                    <a:pt x="1227" y="1725"/>
                    <a:pt x="1287" y="1785"/>
                  </a:cubicBezTo>
                  <a:cubicBezTo>
                    <a:pt x="1299" y="1809"/>
                    <a:pt x="1323" y="1832"/>
                    <a:pt x="1334" y="1844"/>
                  </a:cubicBezTo>
                  <a:cubicBezTo>
                    <a:pt x="1406" y="1952"/>
                    <a:pt x="1477" y="2047"/>
                    <a:pt x="1549" y="2142"/>
                  </a:cubicBezTo>
                  <a:lnTo>
                    <a:pt x="1561" y="2142"/>
                  </a:lnTo>
                  <a:cubicBezTo>
                    <a:pt x="1573" y="2166"/>
                    <a:pt x="1584" y="2178"/>
                    <a:pt x="1596" y="2202"/>
                  </a:cubicBezTo>
                  <a:cubicBezTo>
                    <a:pt x="1692" y="2321"/>
                    <a:pt x="1763" y="2452"/>
                    <a:pt x="1846" y="2571"/>
                  </a:cubicBezTo>
                  <a:cubicBezTo>
                    <a:pt x="1965" y="2737"/>
                    <a:pt x="2073" y="2904"/>
                    <a:pt x="2215" y="3035"/>
                  </a:cubicBezTo>
                  <a:cubicBezTo>
                    <a:pt x="2275" y="3083"/>
                    <a:pt x="2323" y="3130"/>
                    <a:pt x="2382" y="3166"/>
                  </a:cubicBezTo>
                  <a:cubicBezTo>
                    <a:pt x="2394" y="3166"/>
                    <a:pt x="2406" y="3178"/>
                    <a:pt x="2430" y="3178"/>
                  </a:cubicBezTo>
                  <a:cubicBezTo>
                    <a:pt x="2430" y="3184"/>
                    <a:pt x="2430" y="3184"/>
                    <a:pt x="2431" y="3184"/>
                  </a:cubicBezTo>
                  <a:cubicBezTo>
                    <a:pt x="2433" y="3184"/>
                    <a:pt x="2436" y="3184"/>
                    <a:pt x="2442" y="3190"/>
                  </a:cubicBezTo>
                  <a:cubicBezTo>
                    <a:pt x="2466" y="3214"/>
                    <a:pt x="2501" y="3237"/>
                    <a:pt x="2537" y="3261"/>
                  </a:cubicBezTo>
                  <a:cubicBezTo>
                    <a:pt x="2573" y="3285"/>
                    <a:pt x="2608" y="3309"/>
                    <a:pt x="2644" y="3321"/>
                  </a:cubicBezTo>
                  <a:cubicBezTo>
                    <a:pt x="2725" y="3392"/>
                    <a:pt x="2806" y="3471"/>
                    <a:pt x="2910" y="3471"/>
                  </a:cubicBezTo>
                  <a:cubicBezTo>
                    <a:pt x="2927" y="3471"/>
                    <a:pt x="2946" y="3469"/>
                    <a:pt x="2966" y="3464"/>
                  </a:cubicBezTo>
                  <a:cubicBezTo>
                    <a:pt x="3120" y="3416"/>
                    <a:pt x="3144" y="3261"/>
                    <a:pt x="3180" y="3118"/>
                  </a:cubicBezTo>
                  <a:cubicBezTo>
                    <a:pt x="3228" y="3035"/>
                    <a:pt x="3251" y="2940"/>
                    <a:pt x="3263" y="2821"/>
                  </a:cubicBezTo>
                  <a:cubicBezTo>
                    <a:pt x="3263" y="2809"/>
                    <a:pt x="3275" y="2797"/>
                    <a:pt x="3275" y="2785"/>
                  </a:cubicBezTo>
                  <a:cubicBezTo>
                    <a:pt x="3275" y="2737"/>
                    <a:pt x="3299" y="2654"/>
                    <a:pt x="3299" y="2606"/>
                  </a:cubicBezTo>
                  <a:cubicBezTo>
                    <a:pt x="3299" y="2392"/>
                    <a:pt x="3251" y="2202"/>
                    <a:pt x="3168" y="2011"/>
                  </a:cubicBezTo>
                  <a:cubicBezTo>
                    <a:pt x="3013" y="1642"/>
                    <a:pt x="2751" y="1261"/>
                    <a:pt x="2466" y="987"/>
                  </a:cubicBezTo>
                  <a:cubicBezTo>
                    <a:pt x="2346" y="868"/>
                    <a:pt x="2227" y="761"/>
                    <a:pt x="2096" y="654"/>
                  </a:cubicBezTo>
                  <a:cubicBezTo>
                    <a:pt x="1942" y="535"/>
                    <a:pt x="1775" y="392"/>
                    <a:pt x="1596" y="297"/>
                  </a:cubicBezTo>
                  <a:cubicBezTo>
                    <a:pt x="1442" y="213"/>
                    <a:pt x="1251" y="154"/>
                    <a:pt x="1072" y="94"/>
                  </a:cubicBezTo>
                  <a:cubicBezTo>
                    <a:pt x="931" y="47"/>
                    <a:pt x="790" y="0"/>
                    <a:pt x="64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5043975" y="1738725"/>
              <a:ext cx="56375" cy="112300"/>
            </a:xfrm>
            <a:custGeom>
              <a:avLst/>
              <a:gdLst/>
              <a:ahLst/>
              <a:cxnLst/>
              <a:rect l="l" t="t" r="r" b="b"/>
              <a:pathLst>
                <a:path w="2255" h="4492" extrusionOk="0">
                  <a:moveTo>
                    <a:pt x="1992" y="4296"/>
                  </a:moveTo>
                  <a:lnTo>
                    <a:pt x="1992" y="4296"/>
                  </a:lnTo>
                  <a:cubicBezTo>
                    <a:pt x="1980" y="4296"/>
                    <a:pt x="1969" y="4296"/>
                    <a:pt x="1969" y="4308"/>
                  </a:cubicBezTo>
                  <a:cubicBezTo>
                    <a:pt x="1980" y="4296"/>
                    <a:pt x="1980" y="4296"/>
                    <a:pt x="1992" y="4296"/>
                  </a:cubicBezTo>
                  <a:close/>
                  <a:moveTo>
                    <a:pt x="230" y="1"/>
                  </a:moveTo>
                  <a:cubicBezTo>
                    <a:pt x="113" y="1"/>
                    <a:pt x="1" y="88"/>
                    <a:pt x="52" y="224"/>
                  </a:cubicBezTo>
                  <a:cubicBezTo>
                    <a:pt x="99" y="343"/>
                    <a:pt x="111" y="546"/>
                    <a:pt x="147" y="700"/>
                  </a:cubicBezTo>
                  <a:cubicBezTo>
                    <a:pt x="183" y="891"/>
                    <a:pt x="218" y="1058"/>
                    <a:pt x="278" y="1236"/>
                  </a:cubicBezTo>
                  <a:cubicBezTo>
                    <a:pt x="397" y="1593"/>
                    <a:pt x="528" y="1939"/>
                    <a:pt x="635" y="2284"/>
                  </a:cubicBezTo>
                  <a:cubicBezTo>
                    <a:pt x="742" y="2641"/>
                    <a:pt x="849" y="2998"/>
                    <a:pt x="921" y="3367"/>
                  </a:cubicBezTo>
                  <a:cubicBezTo>
                    <a:pt x="968" y="3594"/>
                    <a:pt x="1028" y="3784"/>
                    <a:pt x="1123" y="3998"/>
                  </a:cubicBezTo>
                  <a:cubicBezTo>
                    <a:pt x="1183" y="4129"/>
                    <a:pt x="1242" y="4248"/>
                    <a:pt x="1373" y="4320"/>
                  </a:cubicBezTo>
                  <a:cubicBezTo>
                    <a:pt x="1409" y="4332"/>
                    <a:pt x="1421" y="4344"/>
                    <a:pt x="1445" y="4344"/>
                  </a:cubicBezTo>
                  <a:cubicBezTo>
                    <a:pt x="1445" y="4356"/>
                    <a:pt x="1457" y="4356"/>
                    <a:pt x="1457" y="4356"/>
                  </a:cubicBezTo>
                  <a:cubicBezTo>
                    <a:pt x="1457" y="4356"/>
                    <a:pt x="1457" y="4356"/>
                    <a:pt x="1457" y="4367"/>
                  </a:cubicBezTo>
                  <a:cubicBezTo>
                    <a:pt x="1480" y="4379"/>
                    <a:pt x="1492" y="4403"/>
                    <a:pt x="1516" y="4415"/>
                  </a:cubicBezTo>
                  <a:lnTo>
                    <a:pt x="1599" y="4451"/>
                  </a:lnTo>
                  <a:cubicBezTo>
                    <a:pt x="1631" y="4476"/>
                    <a:pt x="1672" y="4491"/>
                    <a:pt x="1713" y="4491"/>
                  </a:cubicBezTo>
                  <a:cubicBezTo>
                    <a:pt x="1750" y="4491"/>
                    <a:pt x="1786" y="4479"/>
                    <a:pt x="1814" y="4451"/>
                  </a:cubicBezTo>
                  <a:cubicBezTo>
                    <a:pt x="1826" y="4439"/>
                    <a:pt x="1826" y="4439"/>
                    <a:pt x="1838" y="4427"/>
                  </a:cubicBezTo>
                  <a:cubicBezTo>
                    <a:pt x="1838" y="4427"/>
                    <a:pt x="1850" y="4427"/>
                    <a:pt x="1861" y="4415"/>
                  </a:cubicBezTo>
                  <a:cubicBezTo>
                    <a:pt x="1909" y="4391"/>
                    <a:pt x="1945" y="4344"/>
                    <a:pt x="1969" y="4308"/>
                  </a:cubicBezTo>
                  <a:cubicBezTo>
                    <a:pt x="1969" y="4296"/>
                    <a:pt x="1969" y="4296"/>
                    <a:pt x="1980" y="4296"/>
                  </a:cubicBezTo>
                  <a:cubicBezTo>
                    <a:pt x="1992" y="4272"/>
                    <a:pt x="2016" y="4260"/>
                    <a:pt x="2052" y="4236"/>
                  </a:cubicBezTo>
                  <a:cubicBezTo>
                    <a:pt x="2159" y="4129"/>
                    <a:pt x="2195" y="3998"/>
                    <a:pt x="2219" y="3855"/>
                  </a:cubicBezTo>
                  <a:cubicBezTo>
                    <a:pt x="2254" y="3617"/>
                    <a:pt x="2242" y="3403"/>
                    <a:pt x="2207" y="3165"/>
                  </a:cubicBezTo>
                  <a:cubicBezTo>
                    <a:pt x="2135" y="2832"/>
                    <a:pt x="2052" y="2474"/>
                    <a:pt x="1933" y="2153"/>
                  </a:cubicBezTo>
                  <a:cubicBezTo>
                    <a:pt x="1802" y="1808"/>
                    <a:pt x="1659" y="1439"/>
                    <a:pt x="1469" y="1117"/>
                  </a:cubicBezTo>
                  <a:cubicBezTo>
                    <a:pt x="1302" y="843"/>
                    <a:pt x="1076" y="510"/>
                    <a:pt x="790" y="331"/>
                  </a:cubicBezTo>
                  <a:cubicBezTo>
                    <a:pt x="730" y="284"/>
                    <a:pt x="671" y="224"/>
                    <a:pt x="599" y="176"/>
                  </a:cubicBezTo>
                  <a:cubicBezTo>
                    <a:pt x="528" y="129"/>
                    <a:pt x="433" y="105"/>
                    <a:pt x="361" y="45"/>
                  </a:cubicBezTo>
                  <a:cubicBezTo>
                    <a:pt x="324" y="15"/>
                    <a:pt x="276" y="1"/>
                    <a:pt x="2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5109550" y="1902050"/>
              <a:ext cx="42575" cy="99450"/>
            </a:xfrm>
            <a:custGeom>
              <a:avLst/>
              <a:gdLst/>
              <a:ahLst/>
              <a:cxnLst/>
              <a:rect l="l" t="t" r="r" b="b"/>
              <a:pathLst>
                <a:path w="1703" h="3978" extrusionOk="0">
                  <a:moveTo>
                    <a:pt x="338" y="0"/>
                  </a:moveTo>
                  <a:cubicBezTo>
                    <a:pt x="263" y="0"/>
                    <a:pt x="191" y="56"/>
                    <a:pt x="191" y="144"/>
                  </a:cubicBezTo>
                  <a:lnTo>
                    <a:pt x="179" y="204"/>
                  </a:lnTo>
                  <a:cubicBezTo>
                    <a:pt x="0" y="406"/>
                    <a:pt x="36" y="787"/>
                    <a:pt x="60" y="1037"/>
                  </a:cubicBezTo>
                  <a:cubicBezTo>
                    <a:pt x="84" y="1359"/>
                    <a:pt x="119" y="1668"/>
                    <a:pt x="191" y="1978"/>
                  </a:cubicBezTo>
                  <a:cubicBezTo>
                    <a:pt x="250" y="2264"/>
                    <a:pt x="310" y="2561"/>
                    <a:pt x="381" y="2835"/>
                  </a:cubicBezTo>
                  <a:cubicBezTo>
                    <a:pt x="465" y="3157"/>
                    <a:pt x="596" y="3454"/>
                    <a:pt x="774" y="3740"/>
                  </a:cubicBezTo>
                  <a:cubicBezTo>
                    <a:pt x="870" y="3905"/>
                    <a:pt x="1023" y="3978"/>
                    <a:pt x="1176" y="3978"/>
                  </a:cubicBezTo>
                  <a:cubicBezTo>
                    <a:pt x="1420" y="3978"/>
                    <a:pt x="1665" y="3790"/>
                    <a:pt x="1679" y="3490"/>
                  </a:cubicBezTo>
                  <a:cubicBezTo>
                    <a:pt x="1703" y="2859"/>
                    <a:pt x="1513" y="2275"/>
                    <a:pt x="1334" y="1668"/>
                  </a:cubicBezTo>
                  <a:cubicBezTo>
                    <a:pt x="1251" y="1359"/>
                    <a:pt x="1132" y="1073"/>
                    <a:pt x="1001" y="787"/>
                  </a:cubicBezTo>
                  <a:cubicBezTo>
                    <a:pt x="893" y="549"/>
                    <a:pt x="751" y="216"/>
                    <a:pt x="500" y="120"/>
                  </a:cubicBezTo>
                  <a:cubicBezTo>
                    <a:pt x="489" y="109"/>
                    <a:pt x="477" y="85"/>
                    <a:pt x="465" y="73"/>
                  </a:cubicBezTo>
                  <a:cubicBezTo>
                    <a:pt x="433" y="22"/>
                    <a:pt x="385" y="0"/>
                    <a:pt x="3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5143475" y="2028975"/>
              <a:ext cx="43775" cy="89525"/>
            </a:xfrm>
            <a:custGeom>
              <a:avLst/>
              <a:gdLst/>
              <a:ahLst/>
              <a:cxnLst/>
              <a:rect l="l" t="t" r="r" b="b"/>
              <a:pathLst>
                <a:path w="1751" h="3581" extrusionOk="0">
                  <a:moveTo>
                    <a:pt x="255" y="0"/>
                  </a:moveTo>
                  <a:cubicBezTo>
                    <a:pt x="178" y="0"/>
                    <a:pt x="101" y="52"/>
                    <a:pt x="108" y="139"/>
                  </a:cubicBezTo>
                  <a:cubicBezTo>
                    <a:pt x="120" y="270"/>
                    <a:pt x="96" y="413"/>
                    <a:pt x="72" y="544"/>
                  </a:cubicBezTo>
                  <a:cubicBezTo>
                    <a:pt x="13" y="675"/>
                    <a:pt x="13" y="794"/>
                    <a:pt x="13" y="937"/>
                  </a:cubicBezTo>
                  <a:cubicBezTo>
                    <a:pt x="1" y="1068"/>
                    <a:pt x="1" y="1187"/>
                    <a:pt x="25" y="1318"/>
                  </a:cubicBezTo>
                  <a:cubicBezTo>
                    <a:pt x="72" y="1544"/>
                    <a:pt x="108" y="1770"/>
                    <a:pt x="156" y="1997"/>
                  </a:cubicBezTo>
                  <a:cubicBezTo>
                    <a:pt x="191" y="2211"/>
                    <a:pt x="263" y="2413"/>
                    <a:pt x="322" y="2628"/>
                  </a:cubicBezTo>
                  <a:cubicBezTo>
                    <a:pt x="417" y="2913"/>
                    <a:pt x="489" y="3187"/>
                    <a:pt x="715" y="3414"/>
                  </a:cubicBezTo>
                  <a:cubicBezTo>
                    <a:pt x="823" y="3526"/>
                    <a:pt x="981" y="3581"/>
                    <a:pt x="1138" y="3581"/>
                  </a:cubicBezTo>
                  <a:cubicBezTo>
                    <a:pt x="1398" y="3581"/>
                    <a:pt x="1659" y="3433"/>
                    <a:pt x="1703" y="3152"/>
                  </a:cubicBezTo>
                  <a:cubicBezTo>
                    <a:pt x="1739" y="2961"/>
                    <a:pt x="1751" y="2771"/>
                    <a:pt x="1703" y="2580"/>
                  </a:cubicBezTo>
                  <a:cubicBezTo>
                    <a:pt x="1680" y="2485"/>
                    <a:pt x="1644" y="2378"/>
                    <a:pt x="1608" y="2271"/>
                  </a:cubicBezTo>
                  <a:cubicBezTo>
                    <a:pt x="1525" y="2020"/>
                    <a:pt x="1441" y="1770"/>
                    <a:pt x="1334" y="1520"/>
                  </a:cubicBezTo>
                  <a:cubicBezTo>
                    <a:pt x="1251" y="1330"/>
                    <a:pt x="1168" y="1128"/>
                    <a:pt x="1084" y="937"/>
                  </a:cubicBezTo>
                  <a:cubicBezTo>
                    <a:pt x="1025" y="806"/>
                    <a:pt x="929" y="711"/>
                    <a:pt x="846" y="592"/>
                  </a:cubicBezTo>
                  <a:lnTo>
                    <a:pt x="846" y="592"/>
                  </a:lnTo>
                  <a:cubicBezTo>
                    <a:pt x="847" y="593"/>
                    <a:pt x="848" y="594"/>
                    <a:pt x="849" y="594"/>
                  </a:cubicBezTo>
                  <a:cubicBezTo>
                    <a:pt x="853" y="594"/>
                    <a:pt x="751" y="456"/>
                    <a:pt x="757" y="456"/>
                  </a:cubicBezTo>
                  <a:lnTo>
                    <a:pt x="757" y="456"/>
                  </a:lnTo>
                  <a:cubicBezTo>
                    <a:pt x="758" y="456"/>
                    <a:pt x="760" y="458"/>
                    <a:pt x="763" y="461"/>
                  </a:cubicBezTo>
                  <a:lnTo>
                    <a:pt x="763" y="461"/>
                  </a:lnTo>
                  <a:cubicBezTo>
                    <a:pt x="715" y="413"/>
                    <a:pt x="667" y="389"/>
                    <a:pt x="620" y="366"/>
                  </a:cubicBezTo>
                  <a:cubicBezTo>
                    <a:pt x="537" y="270"/>
                    <a:pt x="441" y="175"/>
                    <a:pt x="382" y="68"/>
                  </a:cubicBezTo>
                  <a:cubicBezTo>
                    <a:pt x="354" y="21"/>
                    <a:pt x="304" y="0"/>
                    <a:pt x="2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5178000" y="2155900"/>
              <a:ext cx="56875" cy="43450"/>
            </a:xfrm>
            <a:custGeom>
              <a:avLst/>
              <a:gdLst/>
              <a:ahLst/>
              <a:cxnLst/>
              <a:rect l="l" t="t" r="r" b="b"/>
              <a:pathLst>
                <a:path w="2275" h="1738" extrusionOk="0">
                  <a:moveTo>
                    <a:pt x="272" y="0"/>
                  </a:moveTo>
                  <a:cubicBezTo>
                    <a:pt x="181" y="0"/>
                    <a:pt x="86" y="60"/>
                    <a:pt x="48" y="134"/>
                  </a:cubicBezTo>
                  <a:cubicBezTo>
                    <a:pt x="1" y="230"/>
                    <a:pt x="13" y="349"/>
                    <a:pt x="96" y="444"/>
                  </a:cubicBezTo>
                  <a:cubicBezTo>
                    <a:pt x="120" y="468"/>
                    <a:pt x="144" y="503"/>
                    <a:pt x="179" y="527"/>
                  </a:cubicBezTo>
                  <a:cubicBezTo>
                    <a:pt x="191" y="539"/>
                    <a:pt x="203" y="551"/>
                    <a:pt x="215" y="563"/>
                  </a:cubicBezTo>
                  <a:cubicBezTo>
                    <a:pt x="203" y="563"/>
                    <a:pt x="215" y="563"/>
                    <a:pt x="227" y="587"/>
                  </a:cubicBezTo>
                  <a:cubicBezTo>
                    <a:pt x="263" y="646"/>
                    <a:pt x="310" y="706"/>
                    <a:pt x="370" y="765"/>
                  </a:cubicBezTo>
                  <a:cubicBezTo>
                    <a:pt x="418" y="861"/>
                    <a:pt x="501" y="944"/>
                    <a:pt x="572" y="1027"/>
                  </a:cubicBezTo>
                  <a:cubicBezTo>
                    <a:pt x="644" y="1111"/>
                    <a:pt x="715" y="1194"/>
                    <a:pt x="799" y="1265"/>
                  </a:cubicBezTo>
                  <a:cubicBezTo>
                    <a:pt x="1038" y="1471"/>
                    <a:pt x="1322" y="1731"/>
                    <a:pt x="1639" y="1731"/>
                  </a:cubicBezTo>
                  <a:cubicBezTo>
                    <a:pt x="1652" y="1731"/>
                    <a:pt x="1666" y="1731"/>
                    <a:pt x="1680" y="1730"/>
                  </a:cubicBezTo>
                  <a:cubicBezTo>
                    <a:pt x="1719" y="1735"/>
                    <a:pt x="1756" y="1738"/>
                    <a:pt x="1794" y="1738"/>
                  </a:cubicBezTo>
                  <a:cubicBezTo>
                    <a:pt x="1846" y="1738"/>
                    <a:pt x="1898" y="1732"/>
                    <a:pt x="1953" y="1718"/>
                  </a:cubicBezTo>
                  <a:cubicBezTo>
                    <a:pt x="2108" y="1670"/>
                    <a:pt x="2275" y="1492"/>
                    <a:pt x="2251" y="1325"/>
                  </a:cubicBezTo>
                  <a:cubicBezTo>
                    <a:pt x="2239" y="1218"/>
                    <a:pt x="2239" y="1146"/>
                    <a:pt x="2180" y="1051"/>
                  </a:cubicBezTo>
                  <a:cubicBezTo>
                    <a:pt x="2168" y="1039"/>
                    <a:pt x="2156" y="1015"/>
                    <a:pt x="2144" y="1004"/>
                  </a:cubicBezTo>
                  <a:cubicBezTo>
                    <a:pt x="2108" y="884"/>
                    <a:pt x="2049" y="789"/>
                    <a:pt x="1942" y="718"/>
                  </a:cubicBezTo>
                  <a:cubicBezTo>
                    <a:pt x="1882" y="670"/>
                    <a:pt x="1823" y="623"/>
                    <a:pt x="1763" y="575"/>
                  </a:cubicBezTo>
                  <a:cubicBezTo>
                    <a:pt x="1656" y="503"/>
                    <a:pt x="1561" y="456"/>
                    <a:pt x="1453" y="396"/>
                  </a:cubicBezTo>
                  <a:cubicBezTo>
                    <a:pt x="1322" y="325"/>
                    <a:pt x="1180" y="277"/>
                    <a:pt x="1037" y="230"/>
                  </a:cubicBezTo>
                  <a:cubicBezTo>
                    <a:pt x="989" y="218"/>
                    <a:pt x="941" y="194"/>
                    <a:pt x="894" y="182"/>
                  </a:cubicBezTo>
                  <a:cubicBezTo>
                    <a:pt x="846" y="170"/>
                    <a:pt x="799" y="158"/>
                    <a:pt x="751" y="158"/>
                  </a:cubicBezTo>
                  <a:cubicBezTo>
                    <a:pt x="620" y="111"/>
                    <a:pt x="477" y="63"/>
                    <a:pt x="346" y="15"/>
                  </a:cubicBezTo>
                  <a:cubicBezTo>
                    <a:pt x="323" y="5"/>
                    <a:pt x="297" y="0"/>
                    <a:pt x="2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6047338" y="1577725"/>
            <a:ext cx="466150" cy="597825"/>
            <a:chOff x="5827800" y="1577725"/>
            <a:chExt cx="466150" cy="597825"/>
          </a:xfrm>
        </p:grpSpPr>
        <p:sp>
          <p:nvSpPr>
            <p:cNvPr id="566" name="Google Shape;566;p22"/>
            <p:cNvSpPr/>
            <p:nvPr/>
          </p:nvSpPr>
          <p:spPr>
            <a:xfrm>
              <a:off x="6164150" y="166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169100" y="1659775"/>
              <a:ext cx="1025" cy="1100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40" y="1"/>
                  </a:moveTo>
                  <a:lnTo>
                    <a:pt x="40" y="1"/>
                  </a:lnTo>
                  <a:cubicBezTo>
                    <a:pt x="28" y="13"/>
                    <a:pt x="28" y="13"/>
                    <a:pt x="17" y="25"/>
                  </a:cubicBezTo>
                  <a:cubicBezTo>
                    <a:pt x="16" y="25"/>
                    <a:pt x="16" y="26"/>
                    <a:pt x="16" y="27"/>
                  </a:cubicBezTo>
                  <a:lnTo>
                    <a:pt x="16" y="27"/>
                  </a:lnTo>
                  <a:cubicBezTo>
                    <a:pt x="21" y="20"/>
                    <a:pt x="29" y="12"/>
                    <a:pt x="40" y="1"/>
                  </a:cubicBezTo>
                  <a:close/>
                  <a:moveTo>
                    <a:pt x="16" y="27"/>
                  </a:moveTo>
                  <a:cubicBezTo>
                    <a:pt x="4" y="39"/>
                    <a:pt x="1" y="44"/>
                    <a:pt x="2" y="44"/>
                  </a:cubicBezTo>
                  <a:cubicBezTo>
                    <a:pt x="3" y="44"/>
                    <a:pt x="10" y="37"/>
                    <a:pt x="16" y="27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5827800" y="2139100"/>
              <a:ext cx="76800" cy="36450"/>
            </a:xfrm>
            <a:custGeom>
              <a:avLst/>
              <a:gdLst/>
              <a:ahLst/>
              <a:cxnLst/>
              <a:rect l="l" t="t" r="r" b="b"/>
              <a:pathLst>
                <a:path w="3072" h="1458" extrusionOk="0">
                  <a:moveTo>
                    <a:pt x="2493" y="0"/>
                  </a:moveTo>
                  <a:cubicBezTo>
                    <a:pt x="2342" y="0"/>
                    <a:pt x="2187" y="64"/>
                    <a:pt x="2060" y="128"/>
                  </a:cubicBezTo>
                  <a:cubicBezTo>
                    <a:pt x="2000" y="163"/>
                    <a:pt x="1953" y="187"/>
                    <a:pt x="1893" y="211"/>
                  </a:cubicBezTo>
                  <a:cubicBezTo>
                    <a:pt x="1881" y="211"/>
                    <a:pt x="1822" y="247"/>
                    <a:pt x="1822" y="247"/>
                  </a:cubicBezTo>
                  <a:cubicBezTo>
                    <a:pt x="1691" y="294"/>
                    <a:pt x="1572" y="342"/>
                    <a:pt x="1441" y="390"/>
                  </a:cubicBezTo>
                  <a:cubicBezTo>
                    <a:pt x="1469" y="380"/>
                    <a:pt x="1481" y="377"/>
                    <a:pt x="1482" y="377"/>
                  </a:cubicBezTo>
                  <a:lnTo>
                    <a:pt x="1482" y="377"/>
                  </a:lnTo>
                  <a:cubicBezTo>
                    <a:pt x="1486" y="377"/>
                    <a:pt x="1411" y="405"/>
                    <a:pt x="1393" y="413"/>
                  </a:cubicBezTo>
                  <a:cubicBezTo>
                    <a:pt x="1346" y="425"/>
                    <a:pt x="1286" y="449"/>
                    <a:pt x="1227" y="473"/>
                  </a:cubicBezTo>
                  <a:cubicBezTo>
                    <a:pt x="1119" y="509"/>
                    <a:pt x="1012" y="556"/>
                    <a:pt x="893" y="592"/>
                  </a:cubicBezTo>
                  <a:cubicBezTo>
                    <a:pt x="798" y="628"/>
                    <a:pt x="703" y="652"/>
                    <a:pt x="596" y="675"/>
                  </a:cubicBezTo>
                  <a:cubicBezTo>
                    <a:pt x="488" y="723"/>
                    <a:pt x="393" y="794"/>
                    <a:pt x="274" y="830"/>
                  </a:cubicBezTo>
                  <a:cubicBezTo>
                    <a:pt x="48" y="914"/>
                    <a:pt x="0" y="1283"/>
                    <a:pt x="274" y="1354"/>
                  </a:cubicBezTo>
                  <a:cubicBezTo>
                    <a:pt x="393" y="1378"/>
                    <a:pt x="476" y="1414"/>
                    <a:pt x="596" y="1437"/>
                  </a:cubicBezTo>
                  <a:cubicBezTo>
                    <a:pt x="665" y="1451"/>
                    <a:pt x="739" y="1457"/>
                    <a:pt x="812" y="1457"/>
                  </a:cubicBezTo>
                  <a:cubicBezTo>
                    <a:pt x="864" y="1457"/>
                    <a:pt x="915" y="1454"/>
                    <a:pt x="965" y="1449"/>
                  </a:cubicBezTo>
                  <a:cubicBezTo>
                    <a:pt x="1215" y="1449"/>
                    <a:pt x="1465" y="1414"/>
                    <a:pt x="1703" y="1354"/>
                  </a:cubicBezTo>
                  <a:cubicBezTo>
                    <a:pt x="1953" y="1295"/>
                    <a:pt x="2179" y="1199"/>
                    <a:pt x="2405" y="1092"/>
                  </a:cubicBezTo>
                  <a:cubicBezTo>
                    <a:pt x="2739" y="937"/>
                    <a:pt x="3072" y="687"/>
                    <a:pt x="2941" y="271"/>
                  </a:cubicBezTo>
                  <a:cubicBezTo>
                    <a:pt x="2893" y="152"/>
                    <a:pt x="2751" y="68"/>
                    <a:pt x="2631" y="21"/>
                  </a:cubicBezTo>
                  <a:cubicBezTo>
                    <a:pt x="2586" y="6"/>
                    <a:pt x="2540" y="0"/>
                    <a:pt x="249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5998950" y="20440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1"/>
                  </a:moveTo>
                  <a:cubicBezTo>
                    <a:pt x="0" y="13"/>
                    <a:pt x="0" y="2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3"/>
                    <a:pt x="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951925" y="2017850"/>
              <a:ext cx="84550" cy="91675"/>
            </a:xfrm>
            <a:custGeom>
              <a:avLst/>
              <a:gdLst/>
              <a:ahLst/>
              <a:cxnLst/>
              <a:rect l="l" t="t" r="r" b="b"/>
              <a:pathLst>
                <a:path w="3382" h="3667" extrusionOk="0">
                  <a:moveTo>
                    <a:pt x="2844" y="0"/>
                  </a:moveTo>
                  <a:cubicBezTo>
                    <a:pt x="2761" y="0"/>
                    <a:pt x="2671" y="44"/>
                    <a:pt x="2619" y="108"/>
                  </a:cubicBezTo>
                  <a:cubicBezTo>
                    <a:pt x="2619" y="120"/>
                    <a:pt x="2608" y="132"/>
                    <a:pt x="2608" y="132"/>
                  </a:cubicBezTo>
                  <a:cubicBezTo>
                    <a:pt x="2536" y="168"/>
                    <a:pt x="2489" y="215"/>
                    <a:pt x="2429" y="275"/>
                  </a:cubicBezTo>
                  <a:cubicBezTo>
                    <a:pt x="2451" y="253"/>
                    <a:pt x="2460" y="243"/>
                    <a:pt x="2459" y="243"/>
                  </a:cubicBezTo>
                  <a:lnTo>
                    <a:pt x="2459" y="243"/>
                  </a:lnTo>
                  <a:cubicBezTo>
                    <a:pt x="2458" y="243"/>
                    <a:pt x="2443" y="256"/>
                    <a:pt x="2417" y="275"/>
                  </a:cubicBezTo>
                  <a:cubicBezTo>
                    <a:pt x="2369" y="299"/>
                    <a:pt x="2334" y="334"/>
                    <a:pt x="2286" y="358"/>
                  </a:cubicBezTo>
                  <a:cubicBezTo>
                    <a:pt x="2167" y="465"/>
                    <a:pt x="2108" y="572"/>
                    <a:pt x="2048" y="715"/>
                  </a:cubicBezTo>
                  <a:cubicBezTo>
                    <a:pt x="1988" y="822"/>
                    <a:pt x="1917" y="930"/>
                    <a:pt x="1893" y="1049"/>
                  </a:cubicBezTo>
                  <a:cubicBezTo>
                    <a:pt x="1898" y="1034"/>
                    <a:pt x="1903" y="1025"/>
                    <a:pt x="1905" y="1025"/>
                  </a:cubicBezTo>
                  <a:lnTo>
                    <a:pt x="1905" y="1025"/>
                  </a:lnTo>
                  <a:cubicBezTo>
                    <a:pt x="1907" y="1025"/>
                    <a:pt x="1902" y="1043"/>
                    <a:pt x="1881" y="1084"/>
                  </a:cubicBezTo>
                  <a:cubicBezTo>
                    <a:pt x="1857" y="1132"/>
                    <a:pt x="1846" y="1168"/>
                    <a:pt x="1822" y="1215"/>
                  </a:cubicBezTo>
                  <a:cubicBezTo>
                    <a:pt x="1786" y="1287"/>
                    <a:pt x="1738" y="1370"/>
                    <a:pt x="1703" y="1442"/>
                  </a:cubicBezTo>
                  <a:cubicBezTo>
                    <a:pt x="1607" y="1596"/>
                    <a:pt x="1500" y="1751"/>
                    <a:pt x="1405" y="1894"/>
                  </a:cubicBezTo>
                  <a:cubicBezTo>
                    <a:pt x="1381" y="1930"/>
                    <a:pt x="1357" y="1965"/>
                    <a:pt x="1334" y="2001"/>
                  </a:cubicBezTo>
                  <a:cubicBezTo>
                    <a:pt x="1329" y="2006"/>
                    <a:pt x="1324" y="2013"/>
                    <a:pt x="1319" y="2020"/>
                  </a:cubicBezTo>
                  <a:lnTo>
                    <a:pt x="1319" y="2020"/>
                  </a:lnTo>
                  <a:cubicBezTo>
                    <a:pt x="1320" y="2017"/>
                    <a:pt x="1321" y="2015"/>
                    <a:pt x="1322" y="2013"/>
                  </a:cubicBezTo>
                  <a:lnTo>
                    <a:pt x="1322" y="2013"/>
                  </a:lnTo>
                  <a:cubicBezTo>
                    <a:pt x="1292" y="2050"/>
                    <a:pt x="1281" y="2069"/>
                    <a:pt x="1282" y="2069"/>
                  </a:cubicBezTo>
                  <a:cubicBezTo>
                    <a:pt x="1283" y="2069"/>
                    <a:pt x="1289" y="2062"/>
                    <a:pt x="1298" y="2049"/>
                  </a:cubicBezTo>
                  <a:cubicBezTo>
                    <a:pt x="1305" y="2042"/>
                    <a:pt x="1312" y="2030"/>
                    <a:pt x="1319" y="2020"/>
                  </a:cubicBezTo>
                  <a:lnTo>
                    <a:pt x="1319" y="2020"/>
                  </a:lnTo>
                  <a:cubicBezTo>
                    <a:pt x="1292" y="2090"/>
                    <a:pt x="1201" y="2169"/>
                    <a:pt x="1155" y="2215"/>
                  </a:cubicBezTo>
                  <a:cubicBezTo>
                    <a:pt x="1036" y="2358"/>
                    <a:pt x="929" y="2501"/>
                    <a:pt x="798" y="2620"/>
                  </a:cubicBezTo>
                  <a:cubicBezTo>
                    <a:pt x="679" y="2751"/>
                    <a:pt x="560" y="2870"/>
                    <a:pt x="441" y="2989"/>
                  </a:cubicBezTo>
                  <a:cubicBezTo>
                    <a:pt x="369" y="3061"/>
                    <a:pt x="322" y="3156"/>
                    <a:pt x="238" y="3227"/>
                  </a:cubicBezTo>
                  <a:cubicBezTo>
                    <a:pt x="179" y="3287"/>
                    <a:pt x="119" y="3335"/>
                    <a:pt x="60" y="3406"/>
                  </a:cubicBezTo>
                  <a:cubicBezTo>
                    <a:pt x="0" y="3489"/>
                    <a:pt x="72" y="3620"/>
                    <a:pt x="155" y="3644"/>
                  </a:cubicBezTo>
                  <a:cubicBezTo>
                    <a:pt x="209" y="3660"/>
                    <a:pt x="267" y="3667"/>
                    <a:pt x="327" y="3667"/>
                  </a:cubicBezTo>
                  <a:cubicBezTo>
                    <a:pt x="401" y="3667"/>
                    <a:pt x="476" y="3657"/>
                    <a:pt x="548" y="3644"/>
                  </a:cubicBezTo>
                  <a:cubicBezTo>
                    <a:pt x="593" y="3651"/>
                    <a:pt x="639" y="3655"/>
                    <a:pt x="685" y="3655"/>
                  </a:cubicBezTo>
                  <a:cubicBezTo>
                    <a:pt x="1019" y="3655"/>
                    <a:pt x="1383" y="3480"/>
                    <a:pt x="1655" y="3323"/>
                  </a:cubicBezTo>
                  <a:cubicBezTo>
                    <a:pt x="1988" y="3132"/>
                    <a:pt x="2298" y="2858"/>
                    <a:pt x="2548" y="2573"/>
                  </a:cubicBezTo>
                  <a:cubicBezTo>
                    <a:pt x="2798" y="2275"/>
                    <a:pt x="3000" y="1930"/>
                    <a:pt x="3155" y="1584"/>
                  </a:cubicBezTo>
                  <a:cubicBezTo>
                    <a:pt x="3274" y="1322"/>
                    <a:pt x="3381" y="989"/>
                    <a:pt x="3310" y="703"/>
                  </a:cubicBezTo>
                  <a:cubicBezTo>
                    <a:pt x="3298" y="632"/>
                    <a:pt x="3262" y="549"/>
                    <a:pt x="3227" y="489"/>
                  </a:cubicBezTo>
                  <a:cubicBezTo>
                    <a:pt x="3219" y="473"/>
                    <a:pt x="3191" y="427"/>
                    <a:pt x="3186" y="427"/>
                  </a:cubicBezTo>
                  <a:lnTo>
                    <a:pt x="3185" y="427"/>
                  </a:lnTo>
                  <a:cubicBezTo>
                    <a:pt x="3183" y="427"/>
                    <a:pt x="3186" y="440"/>
                    <a:pt x="3203" y="477"/>
                  </a:cubicBezTo>
                  <a:lnTo>
                    <a:pt x="3203" y="477"/>
                  </a:lnTo>
                  <a:cubicBezTo>
                    <a:pt x="3155" y="370"/>
                    <a:pt x="3131" y="287"/>
                    <a:pt x="3048" y="203"/>
                  </a:cubicBezTo>
                  <a:cubicBezTo>
                    <a:pt x="3036" y="168"/>
                    <a:pt x="3036" y="144"/>
                    <a:pt x="3012" y="108"/>
                  </a:cubicBezTo>
                  <a:cubicBezTo>
                    <a:pt x="2980" y="32"/>
                    <a:pt x="2914" y="0"/>
                    <a:pt x="284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6036525" y="1877175"/>
              <a:ext cx="43100" cy="106575"/>
            </a:xfrm>
            <a:custGeom>
              <a:avLst/>
              <a:gdLst/>
              <a:ahLst/>
              <a:cxnLst/>
              <a:rect l="l" t="t" r="r" b="b"/>
              <a:pathLst>
                <a:path w="1724" h="4263" extrusionOk="0">
                  <a:moveTo>
                    <a:pt x="1067" y="1"/>
                  </a:moveTo>
                  <a:cubicBezTo>
                    <a:pt x="1002" y="1"/>
                    <a:pt x="937" y="40"/>
                    <a:pt x="902" y="92"/>
                  </a:cubicBezTo>
                  <a:cubicBezTo>
                    <a:pt x="664" y="413"/>
                    <a:pt x="617" y="687"/>
                    <a:pt x="593" y="1080"/>
                  </a:cubicBezTo>
                  <a:cubicBezTo>
                    <a:pt x="557" y="1449"/>
                    <a:pt x="557" y="1746"/>
                    <a:pt x="498" y="2068"/>
                  </a:cubicBezTo>
                  <a:cubicBezTo>
                    <a:pt x="426" y="2413"/>
                    <a:pt x="355" y="2747"/>
                    <a:pt x="271" y="3092"/>
                  </a:cubicBezTo>
                  <a:cubicBezTo>
                    <a:pt x="236" y="3259"/>
                    <a:pt x="188" y="3413"/>
                    <a:pt x="152" y="3580"/>
                  </a:cubicBezTo>
                  <a:cubicBezTo>
                    <a:pt x="140" y="3663"/>
                    <a:pt x="105" y="3747"/>
                    <a:pt x="93" y="3830"/>
                  </a:cubicBezTo>
                  <a:cubicBezTo>
                    <a:pt x="81" y="3937"/>
                    <a:pt x="105" y="3961"/>
                    <a:pt x="45" y="4068"/>
                  </a:cubicBezTo>
                  <a:cubicBezTo>
                    <a:pt x="1" y="4165"/>
                    <a:pt x="81" y="4262"/>
                    <a:pt x="164" y="4262"/>
                  </a:cubicBezTo>
                  <a:cubicBezTo>
                    <a:pt x="194" y="4262"/>
                    <a:pt x="223" y="4251"/>
                    <a:pt x="248" y="4223"/>
                  </a:cubicBezTo>
                  <a:cubicBezTo>
                    <a:pt x="331" y="4140"/>
                    <a:pt x="414" y="4116"/>
                    <a:pt x="498" y="4068"/>
                  </a:cubicBezTo>
                  <a:cubicBezTo>
                    <a:pt x="581" y="4009"/>
                    <a:pt x="640" y="3937"/>
                    <a:pt x="712" y="3878"/>
                  </a:cubicBezTo>
                  <a:cubicBezTo>
                    <a:pt x="855" y="3747"/>
                    <a:pt x="962" y="3592"/>
                    <a:pt x="1069" y="3425"/>
                  </a:cubicBezTo>
                  <a:cubicBezTo>
                    <a:pt x="1307" y="3080"/>
                    <a:pt x="1462" y="2699"/>
                    <a:pt x="1557" y="2294"/>
                  </a:cubicBezTo>
                  <a:cubicBezTo>
                    <a:pt x="1641" y="1913"/>
                    <a:pt x="1724" y="1485"/>
                    <a:pt x="1700" y="1080"/>
                  </a:cubicBezTo>
                  <a:cubicBezTo>
                    <a:pt x="1664" y="639"/>
                    <a:pt x="1533" y="282"/>
                    <a:pt x="1140" y="20"/>
                  </a:cubicBezTo>
                  <a:cubicBezTo>
                    <a:pt x="1117" y="7"/>
                    <a:pt x="1092" y="1"/>
                    <a:pt x="10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6079600" y="1716925"/>
              <a:ext cx="47050" cy="101725"/>
            </a:xfrm>
            <a:custGeom>
              <a:avLst/>
              <a:gdLst/>
              <a:ahLst/>
              <a:cxnLst/>
              <a:rect l="l" t="t" r="r" b="b"/>
              <a:pathLst>
                <a:path w="1882" h="4069" extrusionOk="0">
                  <a:moveTo>
                    <a:pt x="977" y="541"/>
                  </a:moveTo>
                  <a:cubicBezTo>
                    <a:pt x="977" y="541"/>
                    <a:pt x="956" y="558"/>
                    <a:pt x="911" y="592"/>
                  </a:cubicBezTo>
                  <a:lnTo>
                    <a:pt x="911" y="592"/>
                  </a:lnTo>
                  <a:cubicBezTo>
                    <a:pt x="955" y="558"/>
                    <a:pt x="977" y="541"/>
                    <a:pt x="977" y="541"/>
                  </a:cubicBezTo>
                  <a:close/>
                  <a:moveTo>
                    <a:pt x="1528" y="1"/>
                  </a:moveTo>
                  <a:cubicBezTo>
                    <a:pt x="1510" y="1"/>
                    <a:pt x="1493" y="5"/>
                    <a:pt x="1477" y="13"/>
                  </a:cubicBezTo>
                  <a:cubicBezTo>
                    <a:pt x="1322" y="96"/>
                    <a:pt x="1227" y="167"/>
                    <a:pt x="1108" y="286"/>
                  </a:cubicBezTo>
                  <a:cubicBezTo>
                    <a:pt x="1049" y="358"/>
                    <a:pt x="1001" y="429"/>
                    <a:pt x="953" y="513"/>
                  </a:cubicBezTo>
                  <a:cubicBezTo>
                    <a:pt x="930" y="536"/>
                    <a:pt x="918" y="572"/>
                    <a:pt x="906" y="596"/>
                  </a:cubicBezTo>
                  <a:lnTo>
                    <a:pt x="906" y="596"/>
                  </a:lnTo>
                  <a:cubicBezTo>
                    <a:pt x="892" y="606"/>
                    <a:pt x="876" y="618"/>
                    <a:pt x="858" y="632"/>
                  </a:cubicBezTo>
                  <a:cubicBezTo>
                    <a:pt x="691" y="798"/>
                    <a:pt x="656" y="1084"/>
                    <a:pt x="596" y="1298"/>
                  </a:cubicBezTo>
                  <a:cubicBezTo>
                    <a:pt x="549" y="1453"/>
                    <a:pt x="501" y="1608"/>
                    <a:pt x="453" y="1763"/>
                  </a:cubicBezTo>
                  <a:cubicBezTo>
                    <a:pt x="370" y="2108"/>
                    <a:pt x="275" y="2441"/>
                    <a:pt x="179" y="2775"/>
                  </a:cubicBezTo>
                  <a:cubicBezTo>
                    <a:pt x="96" y="3108"/>
                    <a:pt x="1" y="3465"/>
                    <a:pt x="25" y="3811"/>
                  </a:cubicBezTo>
                  <a:cubicBezTo>
                    <a:pt x="41" y="3972"/>
                    <a:pt x="161" y="4068"/>
                    <a:pt x="293" y="4068"/>
                  </a:cubicBezTo>
                  <a:cubicBezTo>
                    <a:pt x="355" y="4068"/>
                    <a:pt x="420" y="4047"/>
                    <a:pt x="477" y="4001"/>
                  </a:cubicBezTo>
                  <a:cubicBezTo>
                    <a:pt x="739" y="3775"/>
                    <a:pt x="930" y="3465"/>
                    <a:pt x="1084" y="3156"/>
                  </a:cubicBezTo>
                  <a:cubicBezTo>
                    <a:pt x="1251" y="2811"/>
                    <a:pt x="1394" y="2453"/>
                    <a:pt x="1537" y="2096"/>
                  </a:cubicBezTo>
                  <a:cubicBezTo>
                    <a:pt x="1608" y="1941"/>
                    <a:pt x="1668" y="1775"/>
                    <a:pt x="1715" y="1608"/>
                  </a:cubicBezTo>
                  <a:cubicBezTo>
                    <a:pt x="1775" y="1406"/>
                    <a:pt x="1882" y="1179"/>
                    <a:pt x="1846" y="977"/>
                  </a:cubicBezTo>
                  <a:cubicBezTo>
                    <a:pt x="1834" y="870"/>
                    <a:pt x="1823" y="870"/>
                    <a:pt x="1834" y="787"/>
                  </a:cubicBezTo>
                  <a:cubicBezTo>
                    <a:pt x="1846" y="679"/>
                    <a:pt x="1823" y="572"/>
                    <a:pt x="1799" y="465"/>
                  </a:cubicBezTo>
                  <a:cubicBezTo>
                    <a:pt x="1763" y="310"/>
                    <a:pt x="1715" y="191"/>
                    <a:pt x="1620" y="48"/>
                  </a:cubicBezTo>
                  <a:cubicBezTo>
                    <a:pt x="1596" y="17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155225" y="1629750"/>
              <a:ext cx="53600" cy="54900"/>
            </a:xfrm>
            <a:custGeom>
              <a:avLst/>
              <a:gdLst/>
              <a:ahLst/>
              <a:cxnLst/>
              <a:rect l="l" t="t" r="r" b="b"/>
              <a:pathLst>
                <a:path w="2144" h="2196" extrusionOk="0">
                  <a:moveTo>
                    <a:pt x="1712" y="1"/>
                  </a:moveTo>
                  <a:cubicBezTo>
                    <a:pt x="1659" y="1"/>
                    <a:pt x="1613" y="15"/>
                    <a:pt x="1572" y="23"/>
                  </a:cubicBezTo>
                  <a:cubicBezTo>
                    <a:pt x="1536" y="35"/>
                    <a:pt x="1512" y="35"/>
                    <a:pt x="1488" y="47"/>
                  </a:cubicBezTo>
                  <a:cubicBezTo>
                    <a:pt x="1357" y="83"/>
                    <a:pt x="1238" y="178"/>
                    <a:pt x="1179" y="309"/>
                  </a:cubicBezTo>
                  <a:cubicBezTo>
                    <a:pt x="1143" y="368"/>
                    <a:pt x="1107" y="440"/>
                    <a:pt x="1072" y="499"/>
                  </a:cubicBezTo>
                  <a:cubicBezTo>
                    <a:pt x="1000" y="630"/>
                    <a:pt x="917" y="749"/>
                    <a:pt x="834" y="868"/>
                  </a:cubicBezTo>
                  <a:cubicBezTo>
                    <a:pt x="822" y="904"/>
                    <a:pt x="786" y="952"/>
                    <a:pt x="762" y="987"/>
                  </a:cubicBezTo>
                  <a:cubicBezTo>
                    <a:pt x="762" y="987"/>
                    <a:pt x="750" y="999"/>
                    <a:pt x="738" y="1011"/>
                  </a:cubicBezTo>
                  <a:cubicBezTo>
                    <a:pt x="726" y="1023"/>
                    <a:pt x="714" y="1035"/>
                    <a:pt x="703" y="1059"/>
                  </a:cubicBezTo>
                  <a:cubicBezTo>
                    <a:pt x="670" y="1103"/>
                    <a:pt x="637" y="1146"/>
                    <a:pt x="604" y="1190"/>
                  </a:cubicBezTo>
                  <a:lnTo>
                    <a:pt x="604" y="1190"/>
                  </a:lnTo>
                  <a:cubicBezTo>
                    <a:pt x="595" y="1192"/>
                    <a:pt x="595" y="1202"/>
                    <a:pt x="595" y="1202"/>
                  </a:cubicBezTo>
                  <a:lnTo>
                    <a:pt x="583" y="1214"/>
                  </a:lnTo>
                  <a:cubicBezTo>
                    <a:pt x="583" y="1214"/>
                    <a:pt x="583" y="1214"/>
                    <a:pt x="572" y="1226"/>
                  </a:cubicBezTo>
                  <a:cubicBezTo>
                    <a:pt x="548" y="1261"/>
                    <a:pt x="524" y="1285"/>
                    <a:pt x="500" y="1309"/>
                  </a:cubicBezTo>
                  <a:cubicBezTo>
                    <a:pt x="476" y="1345"/>
                    <a:pt x="441" y="1380"/>
                    <a:pt x="405" y="1428"/>
                  </a:cubicBezTo>
                  <a:cubicBezTo>
                    <a:pt x="381" y="1452"/>
                    <a:pt x="369" y="1476"/>
                    <a:pt x="357" y="1511"/>
                  </a:cubicBezTo>
                  <a:cubicBezTo>
                    <a:pt x="372" y="1489"/>
                    <a:pt x="383" y="1480"/>
                    <a:pt x="385" y="1480"/>
                  </a:cubicBezTo>
                  <a:lnTo>
                    <a:pt x="385" y="1480"/>
                  </a:lnTo>
                  <a:cubicBezTo>
                    <a:pt x="387" y="1480"/>
                    <a:pt x="385" y="1483"/>
                    <a:pt x="381" y="1487"/>
                  </a:cubicBezTo>
                  <a:cubicBezTo>
                    <a:pt x="369" y="1499"/>
                    <a:pt x="369" y="1499"/>
                    <a:pt x="357" y="1511"/>
                  </a:cubicBezTo>
                  <a:cubicBezTo>
                    <a:pt x="357" y="1511"/>
                    <a:pt x="357" y="1511"/>
                    <a:pt x="357" y="1523"/>
                  </a:cubicBezTo>
                  <a:cubicBezTo>
                    <a:pt x="333" y="1535"/>
                    <a:pt x="322" y="1559"/>
                    <a:pt x="298" y="1571"/>
                  </a:cubicBezTo>
                  <a:cubicBezTo>
                    <a:pt x="262" y="1618"/>
                    <a:pt x="226" y="1678"/>
                    <a:pt x="214" y="1726"/>
                  </a:cubicBezTo>
                  <a:cubicBezTo>
                    <a:pt x="191" y="1749"/>
                    <a:pt x="167" y="1761"/>
                    <a:pt x="131" y="1785"/>
                  </a:cubicBezTo>
                  <a:cubicBezTo>
                    <a:pt x="48" y="1845"/>
                    <a:pt x="0" y="1952"/>
                    <a:pt x="48" y="2059"/>
                  </a:cubicBezTo>
                  <a:cubicBezTo>
                    <a:pt x="78" y="2140"/>
                    <a:pt x="160" y="2195"/>
                    <a:pt x="250" y="2195"/>
                  </a:cubicBezTo>
                  <a:cubicBezTo>
                    <a:pt x="266" y="2195"/>
                    <a:pt x="282" y="2193"/>
                    <a:pt x="298" y="2190"/>
                  </a:cubicBezTo>
                  <a:cubicBezTo>
                    <a:pt x="345" y="2166"/>
                    <a:pt x="405" y="2154"/>
                    <a:pt x="453" y="2130"/>
                  </a:cubicBezTo>
                  <a:cubicBezTo>
                    <a:pt x="494" y="2139"/>
                    <a:pt x="535" y="2152"/>
                    <a:pt x="576" y="2152"/>
                  </a:cubicBezTo>
                  <a:cubicBezTo>
                    <a:pt x="594" y="2152"/>
                    <a:pt x="613" y="2150"/>
                    <a:pt x="631" y="2142"/>
                  </a:cubicBezTo>
                  <a:cubicBezTo>
                    <a:pt x="679" y="2118"/>
                    <a:pt x="726" y="2107"/>
                    <a:pt x="786" y="2107"/>
                  </a:cubicBezTo>
                  <a:lnTo>
                    <a:pt x="774" y="2107"/>
                  </a:lnTo>
                  <a:cubicBezTo>
                    <a:pt x="810" y="2107"/>
                    <a:pt x="845" y="2071"/>
                    <a:pt x="881" y="2059"/>
                  </a:cubicBezTo>
                  <a:cubicBezTo>
                    <a:pt x="929" y="2035"/>
                    <a:pt x="964" y="2011"/>
                    <a:pt x="1012" y="1976"/>
                  </a:cubicBezTo>
                  <a:cubicBezTo>
                    <a:pt x="1084" y="1940"/>
                    <a:pt x="1143" y="1892"/>
                    <a:pt x="1203" y="1845"/>
                  </a:cubicBezTo>
                  <a:cubicBezTo>
                    <a:pt x="1357" y="1737"/>
                    <a:pt x="1488" y="1618"/>
                    <a:pt x="1607" y="1476"/>
                  </a:cubicBezTo>
                  <a:cubicBezTo>
                    <a:pt x="1738" y="1333"/>
                    <a:pt x="1846" y="1190"/>
                    <a:pt x="1929" y="1023"/>
                  </a:cubicBezTo>
                  <a:cubicBezTo>
                    <a:pt x="1965" y="952"/>
                    <a:pt x="2000" y="880"/>
                    <a:pt x="2036" y="809"/>
                  </a:cubicBezTo>
                  <a:cubicBezTo>
                    <a:pt x="2096" y="678"/>
                    <a:pt x="2143" y="547"/>
                    <a:pt x="2096" y="392"/>
                  </a:cubicBezTo>
                  <a:cubicBezTo>
                    <a:pt x="2084" y="333"/>
                    <a:pt x="2048" y="285"/>
                    <a:pt x="2012" y="237"/>
                  </a:cubicBezTo>
                  <a:cubicBezTo>
                    <a:pt x="2012" y="213"/>
                    <a:pt x="2000" y="190"/>
                    <a:pt x="2000" y="178"/>
                  </a:cubicBezTo>
                  <a:cubicBezTo>
                    <a:pt x="1965" y="106"/>
                    <a:pt x="1857" y="23"/>
                    <a:pt x="1786" y="11"/>
                  </a:cubicBezTo>
                  <a:cubicBezTo>
                    <a:pt x="1760" y="4"/>
                    <a:pt x="1735" y="1"/>
                    <a:pt x="17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234400" y="1577725"/>
              <a:ext cx="59550" cy="41700"/>
            </a:xfrm>
            <a:custGeom>
              <a:avLst/>
              <a:gdLst/>
              <a:ahLst/>
              <a:cxnLst/>
              <a:rect l="l" t="t" r="r" b="b"/>
              <a:pathLst>
                <a:path w="2382" h="1668" extrusionOk="0">
                  <a:moveTo>
                    <a:pt x="1927" y="0"/>
                  </a:moveTo>
                  <a:cubicBezTo>
                    <a:pt x="1893" y="0"/>
                    <a:pt x="1858" y="3"/>
                    <a:pt x="1822" y="8"/>
                  </a:cubicBezTo>
                  <a:cubicBezTo>
                    <a:pt x="1631" y="32"/>
                    <a:pt x="1417" y="139"/>
                    <a:pt x="1262" y="247"/>
                  </a:cubicBezTo>
                  <a:cubicBezTo>
                    <a:pt x="1107" y="342"/>
                    <a:pt x="953" y="425"/>
                    <a:pt x="822" y="532"/>
                  </a:cubicBezTo>
                  <a:cubicBezTo>
                    <a:pt x="655" y="651"/>
                    <a:pt x="488" y="759"/>
                    <a:pt x="345" y="901"/>
                  </a:cubicBezTo>
                  <a:cubicBezTo>
                    <a:pt x="203" y="1056"/>
                    <a:pt x="60" y="1211"/>
                    <a:pt x="36" y="1425"/>
                  </a:cubicBezTo>
                  <a:cubicBezTo>
                    <a:pt x="12" y="1473"/>
                    <a:pt x="0" y="1509"/>
                    <a:pt x="0" y="1556"/>
                  </a:cubicBezTo>
                  <a:cubicBezTo>
                    <a:pt x="0" y="1580"/>
                    <a:pt x="12" y="1592"/>
                    <a:pt x="24" y="1604"/>
                  </a:cubicBezTo>
                  <a:cubicBezTo>
                    <a:pt x="72" y="1628"/>
                    <a:pt x="107" y="1628"/>
                    <a:pt x="155" y="1628"/>
                  </a:cubicBezTo>
                  <a:cubicBezTo>
                    <a:pt x="214" y="1663"/>
                    <a:pt x="274" y="1663"/>
                    <a:pt x="345" y="1663"/>
                  </a:cubicBezTo>
                  <a:cubicBezTo>
                    <a:pt x="369" y="1666"/>
                    <a:pt x="394" y="1668"/>
                    <a:pt x="418" y="1668"/>
                  </a:cubicBezTo>
                  <a:cubicBezTo>
                    <a:pt x="596" y="1668"/>
                    <a:pt x="771" y="1595"/>
                    <a:pt x="929" y="1532"/>
                  </a:cubicBezTo>
                  <a:cubicBezTo>
                    <a:pt x="1084" y="1461"/>
                    <a:pt x="1238" y="1390"/>
                    <a:pt x="1381" y="1306"/>
                  </a:cubicBezTo>
                  <a:cubicBezTo>
                    <a:pt x="1524" y="1223"/>
                    <a:pt x="1679" y="1140"/>
                    <a:pt x="1810" y="1044"/>
                  </a:cubicBezTo>
                  <a:cubicBezTo>
                    <a:pt x="1881" y="997"/>
                    <a:pt x="1941" y="949"/>
                    <a:pt x="2000" y="901"/>
                  </a:cubicBezTo>
                  <a:cubicBezTo>
                    <a:pt x="2048" y="866"/>
                    <a:pt x="2108" y="830"/>
                    <a:pt x="2155" y="782"/>
                  </a:cubicBezTo>
                  <a:cubicBezTo>
                    <a:pt x="2203" y="735"/>
                    <a:pt x="2239" y="663"/>
                    <a:pt x="2286" y="604"/>
                  </a:cubicBezTo>
                  <a:cubicBezTo>
                    <a:pt x="2381" y="473"/>
                    <a:pt x="2346" y="270"/>
                    <a:pt x="2250" y="151"/>
                  </a:cubicBezTo>
                  <a:cubicBezTo>
                    <a:pt x="2166" y="39"/>
                    <a:pt x="2053" y="0"/>
                    <a:pt x="19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1688113" y="1439050"/>
            <a:ext cx="1077900" cy="2041725"/>
            <a:chOff x="1688113" y="1439050"/>
            <a:chExt cx="1077900" cy="2041725"/>
          </a:xfrm>
        </p:grpSpPr>
        <p:sp>
          <p:nvSpPr>
            <p:cNvPr id="576" name="Google Shape;576;p22"/>
            <p:cNvSpPr/>
            <p:nvPr/>
          </p:nvSpPr>
          <p:spPr>
            <a:xfrm>
              <a:off x="1769713" y="1907025"/>
              <a:ext cx="914725" cy="1573750"/>
            </a:xfrm>
            <a:custGeom>
              <a:avLst/>
              <a:gdLst/>
              <a:ahLst/>
              <a:cxnLst/>
              <a:rect l="l" t="t" r="r" b="b"/>
              <a:pathLst>
                <a:path w="36589" h="62950" extrusionOk="0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77"/>
                    <a:pt x="4239" y="4267"/>
                  </a:cubicBezTo>
                  <a:cubicBezTo>
                    <a:pt x="3203" y="5124"/>
                    <a:pt x="2501" y="6363"/>
                    <a:pt x="1965" y="7660"/>
                  </a:cubicBezTo>
                  <a:cubicBezTo>
                    <a:pt x="381" y="11459"/>
                    <a:pt x="96" y="15733"/>
                    <a:pt x="72" y="19912"/>
                  </a:cubicBezTo>
                  <a:cubicBezTo>
                    <a:pt x="0" y="30925"/>
                    <a:pt x="1501" y="41867"/>
                    <a:pt x="3144" y="52737"/>
                  </a:cubicBezTo>
                  <a:cubicBezTo>
                    <a:pt x="3489" y="54940"/>
                    <a:pt x="3882" y="57274"/>
                    <a:pt x="5299" y="58893"/>
                  </a:cubicBezTo>
                  <a:cubicBezTo>
                    <a:pt x="6668" y="60465"/>
                    <a:pt x="8728" y="61036"/>
                    <a:pt x="10680" y="61500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38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77" name="Google Shape;577;p22"/>
            <p:cNvGrpSpPr/>
            <p:nvPr/>
          </p:nvGrpSpPr>
          <p:grpSpPr>
            <a:xfrm>
              <a:off x="1929863" y="2059775"/>
              <a:ext cx="578350" cy="619200"/>
              <a:chOff x="2243725" y="1997000"/>
              <a:chExt cx="578350" cy="619200"/>
            </a:xfrm>
          </p:grpSpPr>
          <p:sp>
            <p:nvSpPr>
              <p:cNvPr id="578" name="Google Shape;578;p22"/>
              <p:cNvSpPr/>
              <p:nvPr/>
            </p:nvSpPr>
            <p:spPr>
              <a:xfrm>
                <a:off x="2307700" y="2079325"/>
                <a:ext cx="514375" cy="53687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1475" extrusionOk="0">
                    <a:moveTo>
                      <a:pt x="7987" y="1524"/>
                    </a:moveTo>
                    <a:cubicBezTo>
                      <a:pt x="8805" y="1524"/>
                      <a:pt x="9607" y="1679"/>
                      <a:pt x="10336" y="2019"/>
                    </a:cubicBezTo>
                    <a:cubicBezTo>
                      <a:pt x="11895" y="2745"/>
                      <a:pt x="12836" y="4269"/>
                      <a:pt x="13550" y="5769"/>
                    </a:cubicBezTo>
                    <a:cubicBezTo>
                      <a:pt x="14217" y="7174"/>
                      <a:pt x="14503" y="8710"/>
                      <a:pt x="14086" y="10210"/>
                    </a:cubicBezTo>
                    <a:cubicBezTo>
                      <a:pt x="13349" y="12917"/>
                      <a:pt x="10895" y="14788"/>
                      <a:pt x="8127" y="14788"/>
                    </a:cubicBezTo>
                    <a:cubicBezTo>
                      <a:pt x="8034" y="14788"/>
                      <a:pt x="7941" y="14786"/>
                      <a:pt x="7847" y="14782"/>
                    </a:cubicBezTo>
                    <a:cubicBezTo>
                      <a:pt x="4811" y="14651"/>
                      <a:pt x="2239" y="12722"/>
                      <a:pt x="1513" y="9746"/>
                    </a:cubicBezTo>
                    <a:cubicBezTo>
                      <a:pt x="1275" y="8758"/>
                      <a:pt x="1215" y="7734"/>
                      <a:pt x="1370" y="6745"/>
                    </a:cubicBezTo>
                    <a:cubicBezTo>
                      <a:pt x="1477" y="6019"/>
                      <a:pt x="1620" y="5221"/>
                      <a:pt x="2025" y="4602"/>
                    </a:cubicBezTo>
                    <a:cubicBezTo>
                      <a:pt x="3247" y="2764"/>
                      <a:pt x="5678" y="1524"/>
                      <a:pt x="7987" y="1524"/>
                    </a:cubicBezTo>
                    <a:close/>
                    <a:moveTo>
                      <a:pt x="13455" y="13508"/>
                    </a:moveTo>
                    <a:cubicBezTo>
                      <a:pt x="13788" y="13842"/>
                      <a:pt x="14134" y="14175"/>
                      <a:pt x="14479" y="14484"/>
                    </a:cubicBezTo>
                    <a:cubicBezTo>
                      <a:pt x="14479" y="14508"/>
                      <a:pt x="14467" y="14520"/>
                      <a:pt x="14455" y="14544"/>
                    </a:cubicBezTo>
                    <a:cubicBezTo>
                      <a:pt x="14443" y="14568"/>
                      <a:pt x="14419" y="14592"/>
                      <a:pt x="14396" y="14615"/>
                    </a:cubicBezTo>
                    <a:cubicBezTo>
                      <a:pt x="14396" y="14627"/>
                      <a:pt x="14384" y="14627"/>
                      <a:pt x="14384" y="14639"/>
                    </a:cubicBezTo>
                    <a:cubicBezTo>
                      <a:pt x="14336" y="14687"/>
                      <a:pt x="14300" y="14734"/>
                      <a:pt x="14253" y="14782"/>
                    </a:cubicBezTo>
                    <a:cubicBezTo>
                      <a:pt x="14157" y="14865"/>
                      <a:pt x="14050" y="14937"/>
                      <a:pt x="13931" y="14985"/>
                    </a:cubicBezTo>
                    <a:cubicBezTo>
                      <a:pt x="13705" y="14746"/>
                      <a:pt x="13455" y="14520"/>
                      <a:pt x="13181" y="14330"/>
                    </a:cubicBezTo>
                    <a:cubicBezTo>
                      <a:pt x="13062" y="14258"/>
                      <a:pt x="12943" y="14187"/>
                      <a:pt x="12824" y="14115"/>
                    </a:cubicBezTo>
                    <a:cubicBezTo>
                      <a:pt x="13050" y="13925"/>
                      <a:pt x="13253" y="13722"/>
                      <a:pt x="13455" y="13508"/>
                    </a:cubicBezTo>
                    <a:close/>
                    <a:moveTo>
                      <a:pt x="15753" y="15175"/>
                    </a:moveTo>
                    <a:cubicBezTo>
                      <a:pt x="15943" y="15187"/>
                      <a:pt x="16110" y="15246"/>
                      <a:pt x="16265" y="15330"/>
                    </a:cubicBezTo>
                    <a:cubicBezTo>
                      <a:pt x="16015" y="15389"/>
                      <a:pt x="15765" y="15496"/>
                      <a:pt x="15562" y="15651"/>
                    </a:cubicBezTo>
                    <a:cubicBezTo>
                      <a:pt x="15229" y="15901"/>
                      <a:pt x="14967" y="16247"/>
                      <a:pt x="14753" y="16604"/>
                    </a:cubicBezTo>
                    <a:cubicBezTo>
                      <a:pt x="14646" y="16794"/>
                      <a:pt x="14550" y="16973"/>
                      <a:pt x="14455" y="17163"/>
                    </a:cubicBezTo>
                    <a:cubicBezTo>
                      <a:pt x="14407" y="17259"/>
                      <a:pt x="14360" y="17354"/>
                      <a:pt x="14324" y="17461"/>
                    </a:cubicBezTo>
                    <a:cubicBezTo>
                      <a:pt x="14288" y="17413"/>
                      <a:pt x="14253" y="17378"/>
                      <a:pt x="14217" y="17342"/>
                    </a:cubicBezTo>
                    <a:cubicBezTo>
                      <a:pt x="14050" y="17092"/>
                      <a:pt x="13907" y="16806"/>
                      <a:pt x="13907" y="16497"/>
                    </a:cubicBezTo>
                    <a:cubicBezTo>
                      <a:pt x="13907" y="16378"/>
                      <a:pt x="13919" y="16258"/>
                      <a:pt x="13967" y="16139"/>
                    </a:cubicBezTo>
                    <a:cubicBezTo>
                      <a:pt x="13991" y="16080"/>
                      <a:pt x="14015" y="16032"/>
                      <a:pt x="14050" y="15973"/>
                    </a:cubicBezTo>
                    <a:cubicBezTo>
                      <a:pt x="14074" y="15949"/>
                      <a:pt x="14086" y="15925"/>
                      <a:pt x="14110" y="15901"/>
                    </a:cubicBezTo>
                    <a:cubicBezTo>
                      <a:pt x="14134" y="15889"/>
                      <a:pt x="14134" y="15866"/>
                      <a:pt x="14146" y="15842"/>
                    </a:cubicBezTo>
                    <a:cubicBezTo>
                      <a:pt x="14217" y="15842"/>
                      <a:pt x="14288" y="15806"/>
                      <a:pt x="14324" y="15735"/>
                    </a:cubicBezTo>
                    <a:cubicBezTo>
                      <a:pt x="14562" y="15616"/>
                      <a:pt x="14777" y="15449"/>
                      <a:pt x="14955" y="15258"/>
                    </a:cubicBezTo>
                    <a:cubicBezTo>
                      <a:pt x="14984" y="15268"/>
                      <a:pt x="15013" y="15285"/>
                      <a:pt x="15042" y="15285"/>
                    </a:cubicBezTo>
                    <a:cubicBezTo>
                      <a:pt x="15049" y="15285"/>
                      <a:pt x="15055" y="15284"/>
                      <a:pt x="15062" y="15282"/>
                    </a:cubicBezTo>
                    <a:cubicBezTo>
                      <a:pt x="15289" y="15258"/>
                      <a:pt x="15527" y="15175"/>
                      <a:pt x="15753" y="15175"/>
                    </a:cubicBezTo>
                    <a:close/>
                    <a:moveTo>
                      <a:pt x="17086" y="15937"/>
                    </a:moveTo>
                    <a:lnTo>
                      <a:pt x="17086" y="15937"/>
                    </a:lnTo>
                    <a:cubicBezTo>
                      <a:pt x="17110" y="15949"/>
                      <a:pt x="17134" y="15949"/>
                      <a:pt x="17158" y="15949"/>
                    </a:cubicBezTo>
                    <a:cubicBezTo>
                      <a:pt x="17324" y="16104"/>
                      <a:pt x="17491" y="16247"/>
                      <a:pt x="17658" y="16389"/>
                    </a:cubicBezTo>
                    <a:cubicBezTo>
                      <a:pt x="17979" y="16675"/>
                      <a:pt x="18301" y="16997"/>
                      <a:pt x="18587" y="17330"/>
                    </a:cubicBezTo>
                    <a:cubicBezTo>
                      <a:pt x="18313" y="17473"/>
                      <a:pt x="18039" y="17628"/>
                      <a:pt x="17801" y="17818"/>
                    </a:cubicBezTo>
                    <a:cubicBezTo>
                      <a:pt x="17479" y="18080"/>
                      <a:pt x="17205" y="18378"/>
                      <a:pt x="16967" y="18711"/>
                    </a:cubicBezTo>
                    <a:cubicBezTo>
                      <a:pt x="16789" y="18985"/>
                      <a:pt x="16634" y="19295"/>
                      <a:pt x="16574" y="19616"/>
                    </a:cubicBezTo>
                    <a:cubicBezTo>
                      <a:pt x="16205" y="19330"/>
                      <a:pt x="15860" y="19033"/>
                      <a:pt x="15515" y="18723"/>
                    </a:cubicBezTo>
                    <a:cubicBezTo>
                      <a:pt x="15217" y="18461"/>
                      <a:pt x="14931" y="18163"/>
                      <a:pt x="14657" y="17866"/>
                    </a:cubicBezTo>
                    <a:cubicBezTo>
                      <a:pt x="14741" y="17818"/>
                      <a:pt x="14812" y="17747"/>
                      <a:pt x="14872" y="17675"/>
                    </a:cubicBezTo>
                    <a:cubicBezTo>
                      <a:pt x="14955" y="17580"/>
                      <a:pt x="15015" y="17473"/>
                      <a:pt x="15086" y="17366"/>
                    </a:cubicBezTo>
                    <a:cubicBezTo>
                      <a:pt x="15205" y="17163"/>
                      <a:pt x="15324" y="16961"/>
                      <a:pt x="15455" y="16770"/>
                    </a:cubicBezTo>
                    <a:cubicBezTo>
                      <a:pt x="15681" y="16449"/>
                      <a:pt x="15955" y="16163"/>
                      <a:pt x="16312" y="16044"/>
                    </a:cubicBezTo>
                    <a:cubicBezTo>
                      <a:pt x="16503" y="15985"/>
                      <a:pt x="16670" y="15973"/>
                      <a:pt x="16824" y="15949"/>
                    </a:cubicBezTo>
                    <a:lnTo>
                      <a:pt x="16979" y="15949"/>
                    </a:lnTo>
                    <a:cubicBezTo>
                      <a:pt x="16991" y="15943"/>
                      <a:pt x="17021" y="15943"/>
                      <a:pt x="17046" y="15943"/>
                    </a:cubicBezTo>
                    <a:cubicBezTo>
                      <a:pt x="17071" y="15943"/>
                      <a:pt x="17092" y="15943"/>
                      <a:pt x="17086" y="15937"/>
                    </a:cubicBezTo>
                    <a:close/>
                    <a:moveTo>
                      <a:pt x="19075" y="18009"/>
                    </a:moveTo>
                    <a:cubicBezTo>
                      <a:pt x="19206" y="18223"/>
                      <a:pt x="19313" y="18437"/>
                      <a:pt x="19396" y="18687"/>
                    </a:cubicBezTo>
                    <a:cubicBezTo>
                      <a:pt x="19527" y="19092"/>
                      <a:pt x="19599" y="19604"/>
                      <a:pt x="19432" y="20021"/>
                    </a:cubicBezTo>
                    <a:cubicBezTo>
                      <a:pt x="19264" y="20412"/>
                      <a:pt x="18835" y="20583"/>
                      <a:pt x="18438" y="20583"/>
                    </a:cubicBezTo>
                    <a:cubicBezTo>
                      <a:pt x="18412" y="20583"/>
                      <a:pt x="18386" y="20582"/>
                      <a:pt x="18360" y="20580"/>
                    </a:cubicBezTo>
                    <a:cubicBezTo>
                      <a:pt x="17896" y="20557"/>
                      <a:pt x="17467" y="20283"/>
                      <a:pt x="17086" y="20009"/>
                    </a:cubicBezTo>
                    <a:cubicBezTo>
                      <a:pt x="17289" y="19735"/>
                      <a:pt x="17444" y="19437"/>
                      <a:pt x="17646" y="19164"/>
                    </a:cubicBezTo>
                    <a:cubicBezTo>
                      <a:pt x="17729" y="19045"/>
                      <a:pt x="17836" y="18914"/>
                      <a:pt x="17956" y="18795"/>
                    </a:cubicBezTo>
                    <a:cubicBezTo>
                      <a:pt x="18015" y="18735"/>
                      <a:pt x="18075" y="18675"/>
                      <a:pt x="18134" y="18616"/>
                    </a:cubicBezTo>
                    <a:cubicBezTo>
                      <a:pt x="18170" y="18592"/>
                      <a:pt x="18206" y="18556"/>
                      <a:pt x="18241" y="18533"/>
                    </a:cubicBezTo>
                    <a:cubicBezTo>
                      <a:pt x="18241" y="18533"/>
                      <a:pt x="18301" y="18485"/>
                      <a:pt x="18313" y="18473"/>
                    </a:cubicBezTo>
                    <a:cubicBezTo>
                      <a:pt x="18444" y="18366"/>
                      <a:pt x="18587" y="18283"/>
                      <a:pt x="18729" y="18187"/>
                    </a:cubicBezTo>
                    <a:cubicBezTo>
                      <a:pt x="18801" y="18140"/>
                      <a:pt x="18884" y="18104"/>
                      <a:pt x="18968" y="18056"/>
                    </a:cubicBezTo>
                    <a:cubicBezTo>
                      <a:pt x="19003" y="18033"/>
                      <a:pt x="19039" y="18021"/>
                      <a:pt x="19075" y="18009"/>
                    </a:cubicBezTo>
                    <a:close/>
                    <a:moveTo>
                      <a:pt x="7923" y="1"/>
                    </a:moveTo>
                    <a:cubicBezTo>
                      <a:pt x="7366" y="1"/>
                      <a:pt x="6808" y="66"/>
                      <a:pt x="6264" y="197"/>
                    </a:cubicBezTo>
                    <a:cubicBezTo>
                      <a:pt x="5430" y="387"/>
                      <a:pt x="4632" y="745"/>
                      <a:pt x="3930" y="1221"/>
                    </a:cubicBezTo>
                    <a:cubicBezTo>
                      <a:pt x="3513" y="1447"/>
                      <a:pt x="3120" y="1721"/>
                      <a:pt x="2763" y="2042"/>
                    </a:cubicBezTo>
                    <a:cubicBezTo>
                      <a:pt x="1394" y="3293"/>
                      <a:pt x="608" y="5114"/>
                      <a:pt x="406" y="6936"/>
                    </a:cubicBezTo>
                    <a:cubicBezTo>
                      <a:pt x="1" y="10579"/>
                      <a:pt x="2025" y="13961"/>
                      <a:pt x="5406" y="15366"/>
                    </a:cubicBezTo>
                    <a:cubicBezTo>
                      <a:pt x="6276" y="15725"/>
                      <a:pt x="7177" y="15894"/>
                      <a:pt x="8067" y="15894"/>
                    </a:cubicBezTo>
                    <a:cubicBezTo>
                      <a:pt x="9564" y="15894"/>
                      <a:pt x="11028" y="15415"/>
                      <a:pt x="12252" y="14556"/>
                    </a:cubicBezTo>
                    <a:cubicBezTo>
                      <a:pt x="12264" y="14568"/>
                      <a:pt x="12264" y="14568"/>
                      <a:pt x="12276" y="14580"/>
                    </a:cubicBezTo>
                    <a:cubicBezTo>
                      <a:pt x="12407" y="14711"/>
                      <a:pt x="12574" y="14818"/>
                      <a:pt x="12705" y="14949"/>
                    </a:cubicBezTo>
                    <a:cubicBezTo>
                      <a:pt x="13003" y="15211"/>
                      <a:pt x="13276" y="15473"/>
                      <a:pt x="13538" y="15770"/>
                    </a:cubicBezTo>
                    <a:cubicBezTo>
                      <a:pt x="13395" y="15997"/>
                      <a:pt x="13324" y="16282"/>
                      <a:pt x="13312" y="16497"/>
                    </a:cubicBezTo>
                    <a:cubicBezTo>
                      <a:pt x="13288" y="17163"/>
                      <a:pt x="13693" y="17723"/>
                      <a:pt x="14086" y="18223"/>
                    </a:cubicBezTo>
                    <a:cubicBezTo>
                      <a:pt x="14586" y="18842"/>
                      <a:pt x="15134" y="19426"/>
                      <a:pt x="15729" y="19949"/>
                    </a:cubicBezTo>
                    <a:cubicBezTo>
                      <a:pt x="16301" y="20438"/>
                      <a:pt x="16908" y="20950"/>
                      <a:pt x="17610" y="21235"/>
                    </a:cubicBezTo>
                    <a:cubicBezTo>
                      <a:pt x="17954" y="21381"/>
                      <a:pt x="18338" y="21475"/>
                      <a:pt x="18717" y="21475"/>
                    </a:cubicBezTo>
                    <a:cubicBezTo>
                      <a:pt x="19021" y="21475"/>
                      <a:pt x="19323" y="21414"/>
                      <a:pt x="19599" y="21271"/>
                    </a:cubicBezTo>
                    <a:cubicBezTo>
                      <a:pt x="20253" y="20938"/>
                      <a:pt x="20527" y="20199"/>
                      <a:pt x="20551" y="19509"/>
                    </a:cubicBezTo>
                    <a:cubicBezTo>
                      <a:pt x="20575" y="18806"/>
                      <a:pt x="20396" y="18152"/>
                      <a:pt x="20087" y="17544"/>
                    </a:cubicBezTo>
                    <a:cubicBezTo>
                      <a:pt x="19420" y="16270"/>
                      <a:pt x="18146" y="15258"/>
                      <a:pt x="16979" y="14520"/>
                    </a:cubicBezTo>
                    <a:cubicBezTo>
                      <a:pt x="16637" y="14311"/>
                      <a:pt x="16143" y="14140"/>
                      <a:pt x="15691" y="14140"/>
                    </a:cubicBezTo>
                    <a:cubicBezTo>
                      <a:pt x="15577" y="14140"/>
                      <a:pt x="15466" y="14151"/>
                      <a:pt x="15360" y="14175"/>
                    </a:cubicBezTo>
                    <a:cubicBezTo>
                      <a:pt x="15336" y="14151"/>
                      <a:pt x="15324" y="14115"/>
                      <a:pt x="15300" y="14092"/>
                    </a:cubicBezTo>
                    <a:cubicBezTo>
                      <a:pt x="14860" y="13687"/>
                      <a:pt x="14431" y="13270"/>
                      <a:pt x="14003" y="12853"/>
                    </a:cubicBezTo>
                    <a:cubicBezTo>
                      <a:pt x="14169" y="12639"/>
                      <a:pt x="14312" y="12425"/>
                      <a:pt x="14455" y="12187"/>
                    </a:cubicBezTo>
                    <a:cubicBezTo>
                      <a:pt x="15372" y="10603"/>
                      <a:pt x="15681" y="8758"/>
                      <a:pt x="15300" y="6972"/>
                    </a:cubicBezTo>
                    <a:cubicBezTo>
                      <a:pt x="15074" y="5924"/>
                      <a:pt x="14610" y="4924"/>
                      <a:pt x="14086" y="3995"/>
                    </a:cubicBezTo>
                    <a:cubicBezTo>
                      <a:pt x="13598" y="3126"/>
                      <a:pt x="13014" y="2245"/>
                      <a:pt x="12264" y="1590"/>
                    </a:cubicBezTo>
                    <a:cubicBezTo>
                      <a:pt x="11059" y="526"/>
                      <a:pt x="9497" y="1"/>
                      <a:pt x="79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2313075" y="2066600"/>
                <a:ext cx="41675" cy="42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708" extrusionOk="0">
                    <a:moveTo>
                      <a:pt x="232" y="1"/>
                    </a:moveTo>
                    <a:cubicBezTo>
                      <a:pt x="197" y="1"/>
                      <a:pt x="161" y="9"/>
                      <a:pt x="131" y="27"/>
                    </a:cubicBezTo>
                    <a:cubicBezTo>
                      <a:pt x="60" y="75"/>
                      <a:pt x="36" y="134"/>
                      <a:pt x="24" y="218"/>
                    </a:cubicBezTo>
                    <a:cubicBezTo>
                      <a:pt x="24" y="218"/>
                      <a:pt x="24" y="230"/>
                      <a:pt x="24" y="230"/>
                    </a:cubicBezTo>
                    <a:cubicBezTo>
                      <a:pt x="0" y="301"/>
                      <a:pt x="12" y="385"/>
                      <a:pt x="24" y="468"/>
                    </a:cubicBezTo>
                    <a:cubicBezTo>
                      <a:pt x="48" y="527"/>
                      <a:pt x="72" y="575"/>
                      <a:pt x="95" y="635"/>
                    </a:cubicBezTo>
                    <a:cubicBezTo>
                      <a:pt x="95" y="646"/>
                      <a:pt x="107" y="658"/>
                      <a:pt x="107" y="670"/>
                    </a:cubicBezTo>
                    <a:cubicBezTo>
                      <a:pt x="111" y="679"/>
                      <a:pt x="113" y="682"/>
                      <a:pt x="114" y="682"/>
                    </a:cubicBezTo>
                    <a:cubicBezTo>
                      <a:pt x="116" y="682"/>
                      <a:pt x="100" y="641"/>
                      <a:pt x="100" y="641"/>
                    </a:cubicBezTo>
                    <a:lnTo>
                      <a:pt x="100" y="641"/>
                    </a:lnTo>
                    <a:cubicBezTo>
                      <a:pt x="101" y="641"/>
                      <a:pt x="102" y="646"/>
                      <a:pt x="107" y="658"/>
                    </a:cubicBezTo>
                    <a:cubicBezTo>
                      <a:pt x="143" y="742"/>
                      <a:pt x="179" y="837"/>
                      <a:pt x="226" y="920"/>
                    </a:cubicBezTo>
                    <a:cubicBezTo>
                      <a:pt x="262" y="980"/>
                      <a:pt x="298" y="1027"/>
                      <a:pt x="345" y="1087"/>
                    </a:cubicBezTo>
                    <a:cubicBezTo>
                      <a:pt x="393" y="1170"/>
                      <a:pt x="453" y="1242"/>
                      <a:pt x="524" y="1325"/>
                    </a:cubicBezTo>
                    <a:cubicBezTo>
                      <a:pt x="584" y="1385"/>
                      <a:pt x="643" y="1444"/>
                      <a:pt x="715" y="1492"/>
                    </a:cubicBezTo>
                    <a:cubicBezTo>
                      <a:pt x="786" y="1551"/>
                      <a:pt x="857" y="1587"/>
                      <a:pt x="941" y="1635"/>
                    </a:cubicBezTo>
                    <a:cubicBezTo>
                      <a:pt x="1000" y="1670"/>
                      <a:pt x="1048" y="1682"/>
                      <a:pt x="1119" y="1694"/>
                    </a:cubicBezTo>
                    <a:cubicBezTo>
                      <a:pt x="1161" y="1701"/>
                      <a:pt x="1206" y="1708"/>
                      <a:pt x="1250" y="1708"/>
                    </a:cubicBezTo>
                    <a:cubicBezTo>
                      <a:pt x="1283" y="1708"/>
                      <a:pt x="1315" y="1704"/>
                      <a:pt x="1346" y="1694"/>
                    </a:cubicBezTo>
                    <a:cubicBezTo>
                      <a:pt x="1381" y="1682"/>
                      <a:pt x="1393" y="1658"/>
                      <a:pt x="1417" y="1647"/>
                    </a:cubicBezTo>
                    <a:lnTo>
                      <a:pt x="1441" y="1647"/>
                    </a:lnTo>
                    <a:cubicBezTo>
                      <a:pt x="1584" y="1599"/>
                      <a:pt x="1667" y="1456"/>
                      <a:pt x="1631" y="1313"/>
                    </a:cubicBezTo>
                    <a:cubicBezTo>
                      <a:pt x="1631" y="1230"/>
                      <a:pt x="1619" y="1158"/>
                      <a:pt x="1572" y="1087"/>
                    </a:cubicBezTo>
                    <a:cubicBezTo>
                      <a:pt x="1548" y="1039"/>
                      <a:pt x="1500" y="980"/>
                      <a:pt x="1453" y="944"/>
                    </a:cubicBezTo>
                    <a:cubicBezTo>
                      <a:pt x="1393" y="873"/>
                      <a:pt x="1322" y="825"/>
                      <a:pt x="1250" y="766"/>
                    </a:cubicBezTo>
                    <a:cubicBezTo>
                      <a:pt x="1179" y="706"/>
                      <a:pt x="1107" y="658"/>
                      <a:pt x="1036" y="599"/>
                    </a:cubicBezTo>
                    <a:cubicBezTo>
                      <a:pt x="917" y="515"/>
                      <a:pt x="810" y="420"/>
                      <a:pt x="715" y="325"/>
                    </a:cubicBezTo>
                    <a:cubicBezTo>
                      <a:pt x="655" y="277"/>
                      <a:pt x="607" y="218"/>
                      <a:pt x="560" y="170"/>
                    </a:cubicBezTo>
                    <a:cubicBezTo>
                      <a:pt x="536" y="146"/>
                      <a:pt x="512" y="123"/>
                      <a:pt x="488" y="99"/>
                    </a:cubicBezTo>
                    <a:cubicBezTo>
                      <a:pt x="441" y="63"/>
                      <a:pt x="381" y="39"/>
                      <a:pt x="334" y="27"/>
                    </a:cubicBezTo>
                    <a:cubicBezTo>
                      <a:pt x="304" y="9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343725" y="2085125"/>
                <a:ext cx="21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84" h="73" extrusionOk="0">
                    <a:moveTo>
                      <a:pt x="1" y="1"/>
                    </a:moveTo>
                    <a:cubicBezTo>
                      <a:pt x="1" y="13"/>
                      <a:pt x="12" y="13"/>
                      <a:pt x="24" y="25"/>
                    </a:cubicBezTo>
                    <a:cubicBezTo>
                      <a:pt x="48" y="36"/>
                      <a:pt x="60" y="60"/>
                      <a:pt x="84" y="72"/>
                    </a:cubicBezTo>
                    <a:cubicBezTo>
                      <a:pt x="60" y="48"/>
                      <a:pt x="24" y="2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244300" y="2201225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243725" y="2190500"/>
                <a:ext cx="5805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861" extrusionOk="0">
                    <a:moveTo>
                      <a:pt x="60" y="370"/>
                    </a:moveTo>
                    <a:cubicBezTo>
                      <a:pt x="60" y="370"/>
                      <a:pt x="60" y="382"/>
                      <a:pt x="60" y="382"/>
                    </a:cubicBezTo>
                    <a:cubicBezTo>
                      <a:pt x="55" y="386"/>
                      <a:pt x="51" y="390"/>
                      <a:pt x="46" y="395"/>
                    </a:cubicBezTo>
                    <a:lnTo>
                      <a:pt x="46" y="395"/>
                    </a:lnTo>
                    <a:cubicBezTo>
                      <a:pt x="51" y="387"/>
                      <a:pt x="55" y="378"/>
                      <a:pt x="60" y="370"/>
                    </a:cubicBezTo>
                    <a:close/>
                    <a:moveTo>
                      <a:pt x="1405" y="1"/>
                    </a:moveTo>
                    <a:cubicBezTo>
                      <a:pt x="1322" y="1"/>
                      <a:pt x="1238" y="12"/>
                      <a:pt x="1155" y="24"/>
                    </a:cubicBezTo>
                    <a:cubicBezTo>
                      <a:pt x="953" y="36"/>
                      <a:pt x="738" y="48"/>
                      <a:pt x="548" y="108"/>
                    </a:cubicBezTo>
                    <a:cubicBezTo>
                      <a:pt x="464" y="131"/>
                      <a:pt x="369" y="167"/>
                      <a:pt x="286" y="203"/>
                    </a:cubicBezTo>
                    <a:cubicBezTo>
                      <a:pt x="214" y="227"/>
                      <a:pt x="155" y="262"/>
                      <a:pt x="107" y="310"/>
                    </a:cubicBezTo>
                    <a:cubicBezTo>
                      <a:pt x="71" y="334"/>
                      <a:pt x="36" y="358"/>
                      <a:pt x="24" y="393"/>
                    </a:cubicBezTo>
                    <a:cubicBezTo>
                      <a:pt x="24" y="405"/>
                      <a:pt x="24" y="417"/>
                      <a:pt x="24" y="429"/>
                    </a:cubicBezTo>
                    <a:cubicBezTo>
                      <a:pt x="0" y="584"/>
                      <a:pt x="95" y="715"/>
                      <a:pt x="238" y="763"/>
                    </a:cubicBezTo>
                    <a:cubicBezTo>
                      <a:pt x="357" y="798"/>
                      <a:pt x="488" y="822"/>
                      <a:pt x="607" y="846"/>
                    </a:cubicBezTo>
                    <a:cubicBezTo>
                      <a:pt x="679" y="858"/>
                      <a:pt x="753" y="861"/>
                      <a:pt x="828" y="861"/>
                    </a:cubicBezTo>
                    <a:cubicBezTo>
                      <a:pt x="902" y="861"/>
                      <a:pt x="976" y="858"/>
                      <a:pt x="1048" y="858"/>
                    </a:cubicBezTo>
                    <a:cubicBezTo>
                      <a:pt x="1179" y="858"/>
                      <a:pt x="1310" y="858"/>
                      <a:pt x="1453" y="846"/>
                    </a:cubicBezTo>
                    <a:cubicBezTo>
                      <a:pt x="1500" y="834"/>
                      <a:pt x="1536" y="834"/>
                      <a:pt x="1584" y="822"/>
                    </a:cubicBezTo>
                    <a:cubicBezTo>
                      <a:pt x="1655" y="822"/>
                      <a:pt x="1691" y="786"/>
                      <a:pt x="1750" y="774"/>
                    </a:cubicBezTo>
                    <a:cubicBezTo>
                      <a:pt x="1750" y="774"/>
                      <a:pt x="1774" y="774"/>
                      <a:pt x="1786" y="763"/>
                    </a:cubicBezTo>
                    <a:cubicBezTo>
                      <a:pt x="1846" y="751"/>
                      <a:pt x="1893" y="739"/>
                      <a:pt x="1953" y="715"/>
                    </a:cubicBezTo>
                    <a:cubicBezTo>
                      <a:pt x="2000" y="691"/>
                      <a:pt x="2048" y="655"/>
                      <a:pt x="2096" y="632"/>
                    </a:cubicBezTo>
                    <a:cubicBezTo>
                      <a:pt x="2143" y="608"/>
                      <a:pt x="2155" y="572"/>
                      <a:pt x="2191" y="548"/>
                    </a:cubicBezTo>
                    <a:lnTo>
                      <a:pt x="2191" y="548"/>
                    </a:lnTo>
                    <a:cubicBezTo>
                      <a:pt x="2189" y="550"/>
                      <a:pt x="2189" y="551"/>
                      <a:pt x="2190" y="551"/>
                    </a:cubicBezTo>
                    <a:cubicBezTo>
                      <a:pt x="2194" y="551"/>
                      <a:pt x="2240" y="521"/>
                      <a:pt x="2250" y="501"/>
                    </a:cubicBezTo>
                    <a:cubicBezTo>
                      <a:pt x="2310" y="441"/>
                      <a:pt x="2322" y="322"/>
                      <a:pt x="2250" y="262"/>
                    </a:cubicBezTo>
                    <a:cubicBezTo>
                      <a:pt x="2227" y="239"/>
                      <a:pt x="2215" y="227"/>
                      <a:pt x="2191" y="215"/>
                    </a:cubicBezTo>
                    <a:cubicBezTo>
                      <a:pt x="2131" y="191"/>
                      <a:pt x="2131" y="191"/>
                      <a:pt x="2167" y="191"/>
                    </a:cubicBezTo>
                    <a:cubicBezTo>
                      <a:pt x="2107" y="155"/>
                      <a:pt x="2072" y="143"/>
                      <a:pt x="2012" y="120"/>
                    </a:cubicBezTo>
                    <a:cubicBezTo>
                      <a:pt x="1976" y="96"/>
                      <a:pt x="1941" y="84"/>
                      <a:pt x="1881" y="60"/>
                    </a:cubicBezTo>
                    <a:cubicBezTo>
                      <a:pt x="1834" y="48"/>
                      <a:pt x="1798" y="48"/>
                      <a:pt x="1750" y="48"/>
                    </a:cubicBezTo>
                    <a:cubicBezTo>
                      <a:pt x="1631" y="24"/>
                      <a:pt x="1524" y="1"/>
                      <a:pt x="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2248475" y="2341400"/>
                <a:ext cx="5212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721" extrusionOk="0">
                    <a:moveTo>
                      <a:pt x="1346" y="1"/>
                    </a:moveTo>
                    <a:cubicBezTo>
                      <a:pt x="1108" y="25"/>
                      <a:pt x="882" y="60"/>
                      <a:pt x="643" y="120"/>
                    </a:cubicBezTo>
                    <a:cubicBezTo>
                      <a:pt x="548" y="144"/>
                      <a:pt x="441" y="180"/>
                      <a:pt x="346" y="215"/>
                    </a:cubicBezTo>
                    <a:cubicBezTo>
                      <a:pt x="286" y="227"/>
                      <a:pt x="239" y="263"/>
                      <a:pt x="179" y="287"/>
                    </a:cubicBezTo>
                    <a:cubicBezTo>
                      <a:pt x="179" y="287"/>
                      <a:pt x="167" y="299"/>
                      <a:pt x="167" y="299"/>
                    </a:cubicBezTo>
                    <a:cubicBezTo>
                      <a:pt x="155" y="287"/>
                      <a:pt x="132" y="275"/>
                      <a:pt x="143" y="251"/>
                    </a:cubicBezTo>
                    <a:cubicBezTo>
                      <a:pt x="143" y="230"/>
                      <a:pt x="117" y="201"/>
                      <a:pt x="94" y="201"/>
                    </a:cubicBezTo>
                    <a:cubicBezTo>
                      <a:pt x="91" y="201"/>
                      <a:pt x="87" y="202"/>
                      <a:pt x="84" y="203"/>
                    </a:cubicBezTo>
                    <a:cubicBezTo>
                      <a:pt x="36" y="239"/>
                      <a:pt x="12" y="275"/>
                      <a:pt x="1" y="322"/>
                    </a:cubicBezTo>
                    <a:cubicBezTo>
                      <a:pt x="1" y="358"/>
                      <a:pt x="1" y="382"/>
                      <a:pt x="12" y="406"/>
                    </a:cubicBezTo>
                    <a:cubicBezTo>
                      <a:pt x="12" y="418"/>
                      <a:pt x="24" y="441"/>
                      <a:pt x="24" y="453"/>
                    </a:cubicBezTo>
                    <a:cubicBezTo>
                      <a:pt x="60" y="525"/>
                      <a:pt x="120" y="572"/>
                      <a:pt x="191" y="608"/>
                    </a:cubicBezTo>
                    <a:cubicBezTo>
                      <a:pt x="286" y="644"/>
                      <a:pt x="393" y="668"/>
                      <a:pt x="489" y="680"/>
                    </a:cubicBezTo>
                    <a:cubicBezTo>
                      <a:pt x="596" y="703"/>
                      <a:pt x="703" y="703"/>
                      <a:pt x="798" y="703"/>
                    </a:cubicBezTo>
                    <a:cubicBezTo>
                      <a:pt x="874" y="712"/>
                      <a:pt x="944" y="720"/>
                      <a:pt x="1016" y="720"/>
                    </a:cubicBezTo>
                    <a:cubicBezTo>
                      <a:pt x="1046" y="720"/>
                      <a:pt x="1076" y="719"/>
                      <a:pt x="1108" y="715"/>
                    </a:cubicBezTo>
                    <a:cubicBezTo>
                      <a:pt x="1322" y="703"/>
                      <a:pt x="1584" y="715"/>
                      <a:pt x="1763" y="596"/>
                    </a:cubicBezTo>
                    <a:cubicBezTo>
                      <a:pt x="1798" y="572"/>
                      <a:pt x="1846" y="561"/>
                      <a:pt x="1882" y="525"/>
                    </a:cubicBezTo>
                    <a:cubicBezTo>
                      <a:pt x="1917" y="501"/>
                      <a:pt x="1953" y="465"/>
                      <a:pt x="1989" y="441"/>
                    </a:cubicBezTo>
                    <a:cubicBezTo>
                      <a:pt x="2060" y="370"/>
                      <a:pt x="2084" y="275"/>
                      <a:pt x="2013" y="203"/>
                    </a:cubicBezTo>
                    <a:cubicBezTo>
                      <a:pt x="1941" y="132"/>
                      <a:pt x="1834" y="84"/>
                      <a:pt x="1739" y="60"/>
                    </a:cubicBezTo>
                    <a:cubicBezTo>
                      <a:pt x="1739" y="60"/>
                      <a:pt x="1727" y="49"/>
                      <a:pt x="1703" y="37"/>
                    </a:cubicBezTo>
                    <a:cubicBezTo>
                      <a:pt x="1691" y="37"/>
                      <a:pt x="1667" y="25"/>
                      <a:pt x="1644" y="25"/>
                    </a:cubicBezTo>
                    <a:cubicBezTo>
                      <a:pt x="1608" y="13"/>
                      <a:pt x="1548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2320050" y="2462950"/>
                <a:ext cx="445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004" extrusionOk="0">
                    <a:moveTo>
                      <a:pt x="1452" y="0"/>
                    </a:moveTo>
                    <a:cubicBezTo>
                      <a:pt x="1213" y="0"/>
                      <a:pt x="977" y="106"/>
                      <a:pt x="757" y="211"/>
                    </a:cubicBezTo>
                    <a:cubicBezTo>
                      <a:pt x="638" y="271"/>
                      <a:pt x="531" y="342"/>
                      <a:pt x="424" y="425"/>
                    </a:cubicBezTo>
                    <a:cubicBezTo>
                      <a:pt x="305" y="509"/>
                      <a:pt x="126" y="628"/>
                      <a:pt x="102" y="783"/>
                    </a:cubicBezTo>
                    <a:cubicBezTo>
                      <a:pt x="108" y="771"/>
                      <a:pt x="114" y="759"/>
                      <a:pt x="120" y="749"/>
                    </a:cubicBezTo>
                    <a:lnTo>
                      <a:pt x="120" y="749"/>
                    </a:lnTo>
                    <a:cubicBezTo>
                      <a:pt x="113" y="764"/>
                      <a:pt x="110" y="779"/>
                      <a:pt x="102" y="794"/>
                    </a:cubicBezTo>
                    <a:lnTo>
                      <a:pt x="66" y="818"/>
                    </a:lnTo>
                    <a:cubicBezTo>
                      <a:pt x="1" y="862"/>
                      <a:pt x="36" y="976"/>
                      <a:pt x="115" y="976"/>
                    </a:cubicBezTo>
                    <a:cubicBezTo>
                      <a:pt x="123" y="976"/>
                      <a:pt x="130" y="975"/>
                      <a:pt x="138" y="973"/>
                    </a:cubicBezTo>
                    <a:cubicBezTo>
                      <a:pt x="150" y="961"/>
                      <a:pt x="162" y="961"/>
                      <a:pt x="174" y="949"/>
                    </a:cubicBezTo>
                    <a:cubicBezTo>
                      <a:pt x="174" y="961"/>
                      <a:pt x="186" y="961"/>
                      <a:pt x="186" y="961"/>
                    </a:cubicBezTo>
                    <a:lnTo>
                      <a:pt x="174" y="961"/>
                    </a:lnTo>
                    <a:cubicBezTo>
                      <a:pt x="222" y="992"/>
                      <a:pt x="280" y="1003"/>
                      <a:pt x="339" y="1003"/>
                    </a:cubicBezTo>
                    <a:cubicBezTo>
                      <a:pt x="440" y="1003"/>
                      <a:pt x="548" y="972"/>
                      <a:pt x="638" y="949"/>
                    </a:cubicBezTo>
                    <a:cubicBezTo>
                      <a:pt x="781" y="913"/>
                      <a:pt x="912" y="854"/>
                      <a:pt x="1043" y="806"/>
                    </a:cubicBezTo>
                    <a:cubicBezTo>
                      <a:pt x="1305" y="699"/>
                      <a:pt x="1602" y="544"/>
                      <a:pt x="1733" y="271"/>
                    </a:cubicBezTo>
                    <a:cubicBezTo>
                      <a:pt x="1781" y="175"/>
                      <a:pt x="1745" y="44"/>
                      <a:pt x="1626" y="21"/>
                    </a:cubicBezTo>
                    <a:cubicBezTo>
                      <a:pt x="1568" y="7"/>
                      <a:pt x="1510" y="0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2443750" y="2497150"/>
                <a:ext cx="172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850" extrusionOk="0">
                    <a:moveTo>
                      <a:pt x="326" y="0"/>
                    </a:moveTo>
                    <a:cubicBezTo>
                      <a:pt x="301" y="0"/>
                      <a:pt x="278" y="13"/>
                      <a:pt x="262" y="46"/>
                    </a:cubicBezTo>
                    <a:cubicBezTo>
                      <a:pt x="250" y="57"/>
                      <a:pt x="238" y="69"/>
                      <a:pt x="214" y="81"/>
                    </a:cubicBezTo>
                    <a:cubicBezTo>
                      <a:pt x="202" y="93"/>
                      <a:pt x="191" y="117"/>
                      <a:pt x="179" y="141"/>
                    </a:cubicBezTo>
                    <a:cubicBezTo>
                      <a:pt x="155" y="177"/>
                      <a:pt x="131" y="224"/>
                      <a:pt x="119" y="260"/>
                    </a:cubicBezTo>
                    <a:cubicBezTo>
                      <a:pt x="95" y="343"/>
                      <a:pt x="83" y="427"/>
                      <a:pt x="71" y="510"/>
                    </a:cubicBezTo>
                    <a:cubicBezTo>
                      <a:pt x="48" y="665"/>
                      <a:pt x="24" y="819"/>
                      <a:pt x="24" y="974"/>
                    </a:cubicBezTo>
                    <a:cubicBezTo>
                      <a:pt x="12" y="1117"/>
                      <a:pt x="0" y="1272"/>
                      <a:pt x="12" y="1415"/>
                    </a:cubicBezTo>
                    <a:cubicBezTo>
                      <a:pt x="12" y="1498"/>
                      <a:pt x="24" y="1593"/>
                      <a:pt x="71" y="1677"/>
                    </a:cubicBezTo>
                    <a:cubicBezTo>
                      <a:pt x="131" y="1772"/>
                      <a:pt x="226" y="1831"/>
                      <a:pt x="333" y="1843"/>
                    </a:cubicBezTo>
                    <a:cubicBezTo>
                      <a:pt x="353" y="1848"/>
                      <a:pt x="374" y="1850"/>
                      <a:pt x="394" y="1850"/>
                    </a:cubicBezTo>
                    <a:cubicBezTo>
                      <a:pt x="543" y="1850"/>
                      <a:pt x="691" y="1739"/>
                      <a:pt x="691" y="1581"/>
                    </a:cubicBezTo>
                    <a:cubicBezTo>
                      <a:pt x="691" y="1546"/>
                      <a:pt x="679" y="1510"/>
                      <a:pt x="655" y="1474"/>
                    </a:cubicBezTo>
                    <a:cubicBezTo>
                      <a:pt x="655" y="1474"/>
                      <a:pt x="655" y="1462"/>
                      <a:pt x="655" y="1462"/>
                    </a:cubicBezTo>
                    <a:cubicBezTo>
                      <a:pt x="655" y="1415"/>
                      <a:pt x="655" y="1367"/>
                      <a:pt x="655" y="1308"/>
                    </a:cubicBezTo>
                    <a:cubicBezTo>
                      <a:pt x="655" y="1177"/>
                      <a:pt x="655" y="1034"/>
                      <a:pt x="643" y="891"/>
                    </a:cubicBezTo>
                    <a:cubicBezTo>
                      <a:pt x="643" y="760"/>
                      <a:pt x="619" y="617"/>
                      <a:pt x="607" y="474"/>
                    </a:cubicBezTo>
                    <a:cubicBezTo>
                      <a:pt x="595" y="391"/>
                      <a:pt x="583" y="319"/>
                      <a:pt x="548" y="236"/>
                    </a:cubicBezTo>
                    <a:cubicBezTo>
                      <a:pt x="525" y="145"/>
                      <a:pt x="481" y="87"/>
                      <a:pt x="405" y="41"/>
                    </a:cubicBezTo>
                    <a:lnTo>
                      <a:pt x="405" y="41"/>
                    </a:lnTo>
                    <a:cubicBezTo>
                      <a:pt x="405" y="42"/>
                      <a:pt x="405" y="44"/>
                      <a:pt x="405" y="46"/>
                    </a:cubicBezTo>
                    <a:cubicBezTo>
                      <a:pt x="402" y="42"/>
                      <a:pt x="400" y="39"/>
                      <a:pt x="397" y="36"/>
                    </a:cubicBezTo>
                    <a:lnTo>
                      <a:pt x="397" y="36"/>
                    </a:lnTo>
                    <a:cubicBezTo>
                      <a:pt x="399" y="37"/>
                      <a:pt x="402" y="39"/>
                      <a:pt x="405" y="41"/>
                    </a:cubicBezTo>
                    <a:lnTo>
                      <a:pt x="405" y="41"/>
                    </a:lnTo>
                    <a:cubicBezTo>
                      <a:pt x="405" y="34"/>
                      <a:pt x="403" y="34"/>
                      <a:pt x="395" y="34"/>
                    </a:cubicBezTo>
                    <a:lnTo>
                      <a:pt x="395" y="34"/>
                    </a:lnTo>
                    <a:cubicBezTo>
                      <a:pt x="395" y="34"/>
                      <a:pt x="396" y="35"/>
                      <a:pt x="397" y="36"/>
                    </a:cubicBezTo>
                    <a:lnTo>
                      <a:pt x="397" y="36"/>
                    </a:lnTo>
                    <a:cubicBezTo>
                      <a:pt x="396" y="35"/>
                      <a:pt x="394" y="34"/>
                      <a:pt x="393" y="34"/>
                    </a:cubicBezTo>
                    <a:cubicBezTo>
                      <a:pt x="394" y="34"/>
                      <a:pt x="394" y="34"/>
                      <a:pt x="395" y="34"/>
                    </a:cubicBezTo>
                    <a:lnTo>
                      <a:pt x="395" y="34"/>
                    </a:lnTo>
                    <a:cubicBezTo>
                      <a:pt x="376" y="14"/>
                      <a:pt x="35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460100" y="2533775"/>
                <a:ext cx="3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22" extrusionOk="0">
                    <a:moveTo>
                      <a:pt x="1" y="0"/>
                    </a:moveTo>
                    <a:cubicBezTo>
                      <a:pt x="1" y="9"/>
                      <a:pt x="2" y="10"/>
                      <a:pt x="13" y="21"/>
                    </a:cubicBezTo>
                    <a:cubicBezTo>
                      <a:pt x="13" y="21"/>
                      <a:pt x="13" y="21"/>
                      <a:pt x="13" y="9"/>
                    </a:cubicBezTo>
                    <a:cubicBezTo>
                      <a:pt x="2" y="9"/>
                      <a:pt x="1" y="9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2561600" y="2501900"/>
                <a:ext cx="292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892" extrusionOk="0">
                    <a:moveTo>
                      <a:pt x="295" y="1"/>
                    </a:moveTo>
                    <a:cubicBezTo>
                      <a:pt x="237" y="1"/>
                      <a:pt x="176" y="33"/>
                      <a:pt x="144" y="82"/>
                    </a:cubicBezTo>
                    <a:cubicBezTo>
                      <a:pt x="120" y="106"/>
                      <a:pt x="96" y="129"/>
                      <a:pt x="84" y="165"/>
                    </a:cubicBezTo>
                    <a:cubicBezTo>
                      <a:pt x="37" y="237"/>
                      <a:pt x="1" y="296"/>
                      <a:pt x="13" y="391"/>
                    </a:cubicBezTo>
                    <a:cubicBezTo>
                      <a:pt x="13" y="439"/>
                      <a:pt x="13" y="475"/>
                      <a:pt x="25" y="522"/>
                    </a:cubicBezTo>
                    <a:cubicBezTo>
                      <a:pt x="25" y="618"/>
                      <a:pt x="37" y="701"/>
                      <a:pt x="37" y="796"/>
                    </a:cubicBezTo>
                    <a:cubicBezTo>
                      <a:pt x="60" y="987"/>
                      <a:pt x="108" y="1201"/>
                      <a:pt x="168" y="1391"/>
                    </a:cubicBezTo>
                    <a:cubicBezTo>
                      <a:pt x="191" y="1475"/>
                      <a:pt x="227" y="1570"/>
                      <a:pt x="275" y="1641"/>
                    </a:cubicBezTo>
                    <a:cubicBezTo>
                      <a:pt x="382" y="1784"/>
                      <a:pt x="525" y="1880"/>
                      <a:pt x="703" y="1892"/>
                    </a:cubicBezTo>
                    <a:cubicBezTo>
                      <a:pt x="882" y="1892"/>
                      <a:pt x="1049" y="1808"/>
                      <a:pt x="1120" y="1641"/>
                    </a:cubicBezTo>
                    <a:cubicBezTo>
                      <a:pt x="1168" y="1522"/>
                      <a:pt x="1156" y="1391"/>
                      <a:pt x="1072" y="1296"/>
                    </a:cubicBezTo>
                    <a:cubicBezTo>
                      <a:pt x="1061" y="1272"/>
                      <a:pt x="1037" y="1260"/>
                      <a:pt x="1025" y="1249"/>
                    </a:cubicBezTo>
                    <a:lnTo>
                      <a:pt x="1025" y="1249"/>
                    </a:lnTo>
                    <a:cubicBezTo>
                      <a:pt x="1025" y="1249"/>
                      <a:pt x="1036" y="1249"/>
                      <a:pt x="1048" y="1260"/>
                    </a:cubicBezTo>
                    <a:lnTo>
                      <a:pt x="1048" y="1260"/>
                    </a:lnTo>
                    <a:cubicBezTo>
                      <a:pt x="1036" y="1249"/>
                      <a:pt x="1025" y="1248"/>
                      <a:pt x="1013" y="1237"/>
                    </a:cubicBezTo>
                    <a:cubicBezTo>
                      <a:pt x="1001" y="1225"/>
                      <a:pt x="989" y="1213"/>
                      <a:pt x="977" y="1213"/>
                    </a:cubicBezTo>
                    <a:cubicBezTo>
                      <a:pt x="965" y="1141"/>
                      <a:pt x="942" y="1082"/>
                      <a:pt x="930" y="1022"/>
                    </a:cubicBezTo>
                    <a:cubicBezTo>
                      <a:pt x="906" y="915"/>
                      <a:pt x="870" y="820"/>
                      <a:pt x="846" y="725"/>
                    </a:cubicBezTo>
                    <a:cubicBezTo>
                      <a:pt x="799" y="606"/>
                      <a:pt x="751" y="498"/>
                      <a:pt x="703" y="391"/>
                    </a:cubicBezTo>
                    <a:cubicBezTo>
                      <a:pt x="680" y="344"/>
                      <a:pt x="656" y="296"/>
                      <a:pt x="644" y="248"/>
                    </a:cubicBezTo>
                    <a:cubicBezTo>
                      <a:pt x="596" y="165"/>
                      <a:pt x="537" y="117"/>
                      <a:pt x="465" y="82"/>
                    </a:cubicBezTo>
                    <a:cubicBezTo>
                      <a:pt x="441" y="58"/>
                      <a:pt x="406" y="34"/>
                      <a:pt x="370" y="22"/>
                    </a:cubicBezTo>
                    <a:cubicBezTo>
                      <a:pt x="348" y="7"/>
                      <a:pt x="322" y="1"/>
                      <a:pt x="2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2445525" y="1997275"/>
                <a:ext cx="2382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149" extrusionOk="0">
                    <a:moveTo>
                      <a:pt x="271" y="0"/>
                    </a:moveTo>
                    <a:cubicBezTo>
                      <a:pt x="209" y="0"/>
                      <a:pt x="151" y="34"/>
                      <a:pt x="120" y="86"/>
                    </a:cubicBezTo>
                    <a:cubicBezTo>
                      <a:pt x="36" y="193"/>
                      <a:pt x="36" y="336"/>
                      <a:pt x="36" y="467"/>
                    </a:cubicBezTo>
                    <a:cubicBezTo>
                      <a:pt x="0" y="610"/>
                      <a:pt x="36" y="776"/>
                      <a:pt x="72" y="919"/>
                    </a:cubicBezTo>
                    <a:cubicBezTo>
                      <a:pt x="108" y="1062"/>
                      <a:pt x="155" y="1193"/>
                      <a:pt x="203" y="1324"/>
                    </a:cubicBezTo>
                    <a:cubicBezTo>
                      <a:pt x="251" y="1467"/>
                      <a:pt x="298" y="1610"/>
                      <a:pt x="358" y="1753"/>
                    </a:cubicBezTo>
                    <a:cubicBezTo>
                      <a:pt x="417" y="1884"/>
                      <a:pt x="524" y="1991"/>
                      <a:pt x="620" y="2098"/>
                    </a:cubicBezTo>
                    <a:cubicBezTo>
                      <a:pt x="646" y="2133"/>
                      <a:pt x="685" y="2149"/>
                      <a:pt x="725" y="2149"/>
                    </a:cubicBezTo>
                    <a:cubicBezTo>
                      <a:pt x="794" y="2149"/>
                      <a:pt x="866" y="2102"/>
                      <a:pt x="882" y="2026"/>
                    </a:cubicBezTo>
                    <a:cubicBezTo>
                      <a:pt x="905" y="1895"/>
                      <a:pt x="953" y="1753"/>
                      <a:pt x="929" y="1610"/>
                    </a:cubicBezTo>
                    <a:cubicBezTo>
                      <a:pt x="917" y="1455"/>
                      <a:pt x="893" y="1300"/>
                      <a:pt x="870" y="1145"/>
                    </a:cubicBezTo>
                    <a:cubicBezTo>
                      <a:pt x="834" y="1014"/>
                      <a:pt x="822" y="872"/>
                      <a:pt x="786" y="741"/>
                    </a:cubicBezTo>
                    <a:cubicBezTo>
                      <a:pt x="739" y="598"/>
                      <a:pt x="703" y="431"/>
                      <a:pt x="596" y="324"/>
                    </a:cubicBezTo>
                    <a:cubicBezTo>
                      <a:pt x="548" y="229"/>
                      <a:pt x="501" y="157"/>
                      <a:pt x="429" y="98"/>
                    </a:cubicBezTo>
                    <a:cubicBezTo>
                      <a:pt x="393" y="62"/>
                      <a:pt x="358" y="26"/>
                      <a:pt x="298" y="2"/>
                    </a:cubicBezTo>
                    <a:cubicBezTo>
                      <a:pt x="289" y="1"/>
                      <a:pt x="280" y="0"/>
                      <a:pt x="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2571425" y="1997000"/>
                <a:ext cx="40500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409" extrusionOk="0">
                    <a:moveTo>
                      <a:pt x="1274" y="1"/>
                    </a:moveTo>
                    <a:cubicBezTo>
                      <a:pt x="1202" y="1"/>
                      <a:pt x="1124" y="58"/>
                      <a:pt x="1132" y="132"/>
                    </a:cubicBezTo>
                    <a:cubicBezTo>
                      <a:pt x="1132" y="156"/>
                      <a:pt x="1132" y="180"/>
                      <a:pt x="1132" y="204"/>
                    </a:cubicBezTo>
                    <a:cubicBezTo>
                      <a:pt x="1132" y="204"/>
                      <a:pt x="1132" y="216"/>
                      <a:pt x="1132" y="228"/>
                    </a:cubicBezTo>
                    <a:cubicBezTo>
                      <a:pt x="1120" y="240"/>
                      <a:pt x="1096" y="251"/>
                      <a:pt x="1084" y="263"/>
                    </a:cubicBezTo>
                    <a:cubicBezTo>
                      <a:pt x="1060" y="299"/>
                      <a:pt x="1049" y="323"/>
                      <a:pt x="1037" y="371"/>
                    </a:cubicBezTo>
                    <a:cubicBezTo>
                      <a:pt x="1013" y="406"/>
                      <a:pt x="1001" y="442"/>
                      <a:pt x="977" y="466"/>
                    </a:cubicBezTo>
                    <a:cubicBezTo>
                      <a:pt x="965" y="490"/>
                      <a:pt x="953" y="502"/>
                      <a:pt x="953" y="513"/>
                    </a:cubicBezTo>
                    <a:cubicBezTo>
                      <a:pt x="810" y="668"/>
                      <a:pt x="679" y="847"/>
                      <a:pt x="549" y="1013"/>
                    </a:cubicBezTo>
                    <a:cubicBezTo>
                      <a:pt x="346" y="1323"/>
                      <a:pt x="1" y="1966"/>
                      <a:pt x="358" y="2252"/>
                    </a:cubicBezTo>
                    <a:cubicBezTo>
                      <a:pt x="382" y="2287"/>
                      <a:pt x="406" y="2323"/>
                      <a:pt x="429" y="2347"/>
                    </a:cubicBezTo>
                    <a:cubicBezTo>
                      <a:pt x="466" y="2389"/>
                      <a:pt x="523" y="2409"/>
                      <a:pt x="580" y="2409"/>
                    </a:cubicBezTo>
                    <a:cubicBezTo>
                      <a:pt x="670" y="2409"/>
                      <a:pt x="760" y="2358"/>
                      <a:pt x="775" y="2264"/>
                    </a:cubicBezTo>
                    <a:cubicBezTo>
                      <a:pt x="775" y="2240"/>
                      <a:pt x="787" y="2228"/>
                      <a:pt x="787" y="2216"/>
                    </a:cubicBezTo>
                    <a:cubicBezTo>
                      <a:pt x="799" y="2204"/>
                      <a:pt x="822" y="2192"/>
                      <a:pt x="834" y="2168"/>
                    </a:cubicBezTo>
                    <a:cubicBezTo>
                      <a:pt x="846" y="2156"/>
                      <a:pt x="846" y="2145"/>
                      <a:pt x="858" y="2133"/>
                    </a:cubicBezTo>
                    <a:cubicBezTo>
                      <a:pt x="858" y="2133"/>
                      <a:pt x="858" y="2133"/>
                      <a:pt x="858" y="2121"/>
                    </a:cubicBezTo>
                    <a:cubicBezTo>
                      <a:pt x="882" y="2073"/>
                      <a:pt x="906" y="2014"/>
                      <a:pt x="930" y="1966"/>
                    </a:cubicBezTo>
                    <a:cubicBezTo>
                      <a:pt x="930" y="1966"/>
                      <a:pt x="930" y="1966"/>
                      <a:pt x="930" y="1954"/>
                    </a:cubicBezTo>
                    <a:cubicBezTo>
                      <a:pt x="941" y="1942"/>
                      <a:pt x="953" y="1930"/>
                      <a:pt x="953" y="1906"/>
                    </a:cubicBezTo>
                    <a:cubicBezTo>
                      <a:pt x="977" y="1871"/>
                      <a:pt x="1001" y="1835"/>
                      <a:pt x="1025" y="1799"/>
                    </a:cubicBezTo>
                    <a:cubicBezTo>
                      <a:pt x="1132" y="1645"/>
                      <a:pt x="1239" y="1490"/>
                      <a:pt x="1346" y="1335"/>
                    </a:cubicBezTo>
                    <a:cubicBezTo>
                      <a:pt x="1453" y="1156"/>
                      <a:pt x="1537" y="966"/>
                      <a:pt x="1572" y="763"/>
                    </a:cubicBezTo>
                    <a:cubicBezTo>
                      <a:pt x="1608" y="573"/>
                      <a:pt x="1620" y="323"/>
                      <a:pt x="1453" y="192"/>
                    </a:cubicBezTo>
                    <a:cubicBezTo>
                      <a:pt x="1430" y="132"/>
                      <a:pt x="1394" y="85"/>
                      <a:pt x="1358" y="37"/>
                    </a:cubicBezTo>
                    <a:cubicBezTo>
                      <a:pt x="1336" y="12"/>
                      <a:pt x="1306" y="1"/>
                      <a:pt x="1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2676800" y="2101725"/>
                <a:ext cx="47050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204" extrusionOk="0">
                    <a:moveTo>
                      <a:pt x="1443" y="0"/>
                    </a:moveTo>
                    <a:cubicBezTo>
                      <a:pt x="1216" y="0"/>
                      <a:pt x="980" y="136"/>
                      <a:pt x="798" y="242"/>
                    </a:cubicBezTo>
                    <a:cubicBezTo>
                      <a:pt x="667" y="301"/>
                      <a:pt x="560" y="384"/>
                      <a:pt x="453" y="468"/>
                    </a:cubicBezTo>
                    <a:cubicBezTo>
                      <a:pt x="382" y="515"/>
                      <a:pt x="310" y="563"/>
                      <a:pt x="239" y="623"/>
                    </a:cubicBezTo>
                    <a:cubicBezTo>
                      <a:pt x="179" y="682"/>
                      <a:pt x="144" y="754"/>
                      <a:pt x="120" y="825"/>
                    </a:cubicBezTo>
                    <a:cubicBezTo>
                      <a:pt x="96" y="873"/>
                      <a:pt x="72" y="920"/>
                      <a:pt x="72" y="968"/>
                    </a:cubicBezTo>
                    <a:cubicBezTo>
                      <a:pt x="60" y="992"/>
                      <a:pt x="48" y="1004"/>
                      <a:pt x="48" y="1015"/>
                    </a:cubicBezTo>
                    <a:cubicBezTo>
                      <a:pt x="1" y="1075"/>
                      <a:pt x="60" y="1158"/>
                      <a:pt x="120" y="1158"/>
                    </a:cubicBezTo>
                    <a:lnTo>
                      <a:pt x="179" y="1158"/>
                    </a:lnTo>
                    <a:cubicBezTo>
                      <a:pt x="215" y="1182"/>
                      <a:pt x="263" y="1194"/>
                      <a:pt x="310" y="1194"/>
                    </a:cubicBezTo>
                    <a:cubicBezTo>
                      <a:pt x="341" y="1201"/>
                      <a:pt x="372" y="1204"/>
                      <a:pt x="403" y="1204"/>
                    </a:cubicBezTo>
                    <a:cubicBezTo>
                      <a:pt x="538" y="1204"/>
                      <a:pt x="672" y="1147"/>
                      <a:pt x="798" y="1099"/>
                    </a:cubicBezTo>
                    <a:cubicBezTo>
                      <a:pt x="929" y="1039"/>
                      <a:pt x="1060" y="980"/>
                      <a:pt x="1191" y="908"/>
                    </a:cubicBezTo>
                    <a:cubicBezTo>
                      <a:pt x="1417" y="765"/>
                      <a:pt x="1715" y="599"/>
                      <a:pt x="1775" y="325"/>
                    </a:cubicBezTo>
                    <a:cubicBezTo>
                      <a:pt x="1822" y="253"/>
                      <a:pt x="1882" y="182"/>
                      <a:pt x="1834" y="99"/>
                    </a:cubicBezTo>
                    <a:cubicBezTo>
                      <a:pt x="1800" y="38"/>
                      <a:pt x="1740" y="22"/>
                      <a:pt x="1678" y="22"/>
                    </a:cubicBezTo>
                    <a:cubicBezTo>
                      <a:pt x="1655" y="22"/>
                      <a:pt x="1631" y="24"/>
                      <a:pt x="1608" y="27"/>
                    </a:cubicBezTo>
                    <a:cubicBezTo>
                      <a:pt x="1554" y="9"/>
                      <a:pt x="1499" y="0"/>
                      <a:pt x="1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2720550" y="2219775"/>
                <a:ext cx="622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001" extrusionOk="0">
                    <a:moveTo>
                      <a:pt x="1495" y="0"/>
                    </a:moveTo>
                    <a:cubicBezTo>
                      <a:pt x="1425" y="0"/>
                      <a:pt x="1356" y="3"/>
                      <a:pt x="1287" y="8"/>
                    </a:cubicBezTo>
                    <a:cubicBezTo>
                      <a:pt x="1108" y="20"/>
                      <a:pt x="918" y="20"/>
                      <a:pt x="763" y="56"/>
                    </a:cubicBezTo>
                    <a:cubicBezTo>
                      <a:pt x="727" y="68"/>
                      <a:pt x="691" y="80"/>
                      <a:pt x="644" y="92"/>
                    </a:cubicBezTo>
                    <a:cubicBezTo>
                      <a:pt x="632" y="92"/>
                      <a:pt x="632" y="103"/>
                      <a:pt x="620" y="103"/>
                    </a:cubicBezTo>
                    <a:lnTo>
                      <a:pt x="584" y="103"/>
                    </a:lnTo>
                    <a:cubicBezTo>
                      <a:pt x="459" y="115"/>
                      <a:pt x="366" y="126"/>
                      <a:pt x="275" y="211"/>
                    </a:cubicBezTo>
                    <a:lnTo>
                      <a:pt x="275" y="211"/>
                    </a:lnTo>
                    <a:cubicBezTo>
                      <a:pt x="278" y="211"/>
                      <a:pt x="282" y="211"/>
                      <a:pt x="287" y="211"/>
                    </a:cubicBezTo>
                    <a:cubicBezTo>
                      <a:pt x="278" y="215"/>
                      <a:pt x="272" y="217"/>
                      <a:pt x="266" y="220"/>
                    </a:cubicBezTo>
                    <a:lnTo>
                      <a:pt x="266" y="220"/>
                    </a:lnTo>
                    <a:cubicBezTo>
                      <a:pt x="269" y="217"/>
                      <a:pt x="272" y="214"/>
                      <a:pt x="275" y="211"/>
                    </a:cubicBezTo>
                    <a:lnTo>
                      <a:pt x="275" y="211"/>
                    </a:lnTo>
                    <a:cubicBezTo>
                      <a:pt x="268" y="212"/>
                      <a:pt x="264" y="214"/>
                      <a:pt x="263" y="221"/>
                    </a:cubicBezTo>
                    <a:lnTo>
                      <a:pt x="263" y="221"/>
                    </a:lnTo>
                    <a:cubicBezTo>
                      <a:pt x="264" y="220"/>
                      <a:pt x="265" y="220"/>
                      <a:pt x="266" y="220"/>
                    </a:cubicBezTo>
                    <a:lnTo>
                      <a:pt x="266" y="220"/>
                    </a:lnTo>
                    <a:cubicBezTo>
                      <a:pt x="265" y="221"/>
                      <a:pt x="264" y="222"/>
                      <a:pt x="263" y="223"/>
                    </a:cubicBezTo>
                    <a:cubicBezTo>
                      <a:pt x="263" y="222"/>
                      <a:pt x="263" y="221"/>
                      <a:pt x="263" y="221"/>
                    </a:cubicBezTo>
                    <a:lnTo>
                      <a:pt x="263" y="221"/>
                    </a:lnTo>
                    <a:cubicBezTo>
                      <a:pt x="253" y="224"/>
                      <a:pt x="246" y="227"/>
                      <a:pt x="239" y="234"/>
                    </a:cubicBezTo>
                    <a:cubicBezTo>
                      <a:pt x="203" y="246"/>
                      <a:pt x="156" y="270"/>
                      <a:pt x="132" y="282"/>
                    </a:cubicBezTo>
                    <a:lnTo>
                      <a:pt x="108" y="282"/>
                    </a:lnTo>
                    <a:cubicBezTo>
                      <a:pt x="13" y="282"/>
                      <a:pt x="1" y="413"/>
                      <a:pt x="84" y="449"/>
                    </a:cubicBezTo>
                    <a:lnTo>
                      <a:pt x="108" y="449"/>
                    </a:lnTo>
                    <a:cubicBezTo>
                      <a:pt x="120" y="473"/>
                      <a:pt x="144" y="496"/>
                      <a:pt x="168" y="520"/>
                    </a:cubicBezTo>
                    <a:cubicBezTo>
                      <a:pt x="191" y="544"/>
                      <a:pt x="203" y="556"/>
                      <a:pt x="215" y="580"/>
                    </a:cubicBezTo>
                    <a:cubicBezTo>
                      <a:pt x="287" y="687"/>
                      <a:pt x="370" y="735"/>
                      <a:pt x="501" y="770"/>
                    </a:cubicBezTo>
                    <a:cubicBezTo>
                      <a:pt x="501" y="770"/>
                      <a:pt x="549" y="794"/>
                      <a:pt x="572" y="794"/>
                    </a:cubicBezTo>
                    <a:cubicBezTo>
                      <a:pt x="596" y="806"/>
                      <a:pt x="632" y="830"/>
                      <a:pt x="656" y="842"/>
                    </a:cubicBezTo>
                    <a:cubicBezTo>
                      <a:pt x="846" y="937"/>
                      <a:pt x="1072" y="961"/>
                      <a:pt x="1287" y="985"/>
                    </a:cubicBezTo>
                    <a:cubicBezTo>
                      <a:pt x="1366" y="994"/>
                      <a:pt x="1445" y="1000"/>
                      <a:pt x="1523" y="1000"/>
                    </a:cubicBezTo>
                    <a:cubicBezTo>
                      <a:pt x="1635" y="1000"/>
                      <a:pt x="1747" y="989"/>
                      <a:pt x="1858" y="961"/>
                    </a:cubicBezTo>
                    <a:cubicBezTo>
                      <a:pt x="1906" y="961"/>
                      <a:pt x="1942" y="949"/>
                      <a:pt x="1977" y="937"/>
                    </a:cubicBezTo>
                    <a:cubicBezTo>
                      <a:pt x="2013" y="913"/>
                      <a:pt x="2049" y="901"/>
                      <a:pt x="2084" y="889"/>
                    </a:cubicBezTo>
                    <a:cubicBezTo>
                      <a:pt x="2132" y="854"/>
                      <a:pt x="2144" y="842"/>
                      <a:pt x="2156" y="830"/>
                    </a:cubicBezTo>
                    <a:cubicBezTo>
                      <a:pt x="2168" y="830"/>
                      <a:pt x="2168" y="830"/>
                      <a:pt x="2180" y="818"/>
                    </a:cubicBezTo>
                    <a:cubicBezTo>
                      <a:pt x="2204" y="806"/>
                      <a:pt x="2227" y="794"/>
                      <a:pt x="2239" y="770"/>
                    </a:cubicBezTo>
                    <a:cubicBezTo>
                      <a:pt x="2275" y="746"/>
                      <a:pt x="2311" y="723"/>
                      <a:pt x="2334" y="687"/>
                    </a:cubicBezTo>
                    <a:cubicBezTo>
                      <a:pt x="2334" y="687"/>
                      <a:pt x="2334" y="675"/>
                      <a:pt x="2346" y="675"/>
                    </a:cubicBezTo>
                    <a:cubicBezTo>
                      <a:pt x="2489" y="556"/>
                      <a:pt x="2430" y="318"/>
                      <a:pt x="2287" y="223"/>
                    </a:cubicBezTo>
                    <a:cubicBezTo>
                      <a:pt x="2275" y="199"/>
                      <a:pt x="2239" y="175"/>
                      <a:pt x="2204" y="163"/>
                    </a:cubicBezTo>
                    <a:cubicBezTo>
                      <a:pt x="2168" y="139"/>
                      <a:pt x="2132" y="127"/>
                      <a:pt x="2096" y="115"/>
                    </a:cubicBezTo>
                    <a:cubicBezTo>
                      <a:pt x="2090" y="109"/>
                      <a:pt x="2087" y="106"/>
                      <a:pt x="2086" y="106"/>
                    </a:cubicBezTo>
                    <a:cubicBezTo>
                      <a:pt x="2084" y="106"/>
                      <a:pt x="2084" y="109"/>
                      <a:pt x="2084" y="115"/>
                    </a:cubicBezTo>
                    <a:cubicBezTo>
                      <a:pt x="2001" y="56"/>
                      <a:pt x="1906" y="32"/>
                      <a:pt x="1799" y="20"/>
                    </a:cubicBezTo>
                    <a:cubicBezTo>
                      <a:pt x="1694" y="6"/>
                      <a:pt x="1594" y="0"/>
                      <a:pt x="14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2733350" y="2336825"/>
                <a:ext cx="5152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152" extrusionOk="0">
                    <a:moveTo>
                      <a:pt x="302" y="0"/>
                    </a:moveTo>
                    <a:cubicBezTo>
                      <a:pt x="265" y="0"/>
                      <a:pt x="225" y="9"/>
                      <a:pt x="191" y="17"/>
                    </a:cubicBezTo>
                    <a:cubicBezTo>
                      <a:pt x="186" y="16"/>
                      <a:pt x="181" y="15"/>
                      <a:pt x="176" y="15"/>
                    </a:cubicBezTo>
                    <a:cubicBezTo>
                      <a:pt x="132" y="15"/>
                      <a:pt x="83" y="58"/>
                      <a:pt x="72" y="101"/>
                    </a:cubicBezTo>
                    <a:cubicBezTo>
                      <a:pt x="72" y="113"/>
                      <a:pt x="60" y="113"/>
                      <a:pt x="60" y="124"/>
                    </a:cubicBezTo>
                    <a:cubicBezTo>
                      <a:pt x="1" y="196"/>
                      <a:pt x="25" y="303"/>
                      <a:pt x="60" y="386"/>
                    </a:cubicBezTo>
                    <a:cubicBezTo>
                      <a:pt x="72" y="446"/>
                      <a:pt x="96" y="505"/>
                      <a:pt x="132" y="553"/>
                    </a:cubicBezTo>
                    <a:cubicBezTo>
                      <a:pt x="144" y="565"/>
                      <a:pt x="132" y="565"/>
                      <a:pt x="132" y="565"/>
                    </a:cubicBezTo>
                    <a:cubicBezTo>
                      <a:pt x="144" y="577"/>
                      <a:pt x="144" y="589"/>
                      <a:pt x="156" y="601"/>
                    </a:cubicBezTo>
                    <a:cubicBezTo>
                      <a:pt x="179" y="636"/>
                      <a:pt x="203" y="672"/>
                      <a:pt x="227" y="696"/>
                    </a:cubicBezTo>
                    <a:cubicBezTo>
                      <a:pt x="251" y="720"/>
                      <a:pt x="275" y="744"/>
                      <a:pt x="298" y="767"/>
                    </a:cubicBezTo>
                    <a:cubicBezTo>
                      <a:pt x="441" y="910"/>
                      <a:pt x="596" y="994"/>
                      <a:pt x="787" y="1077"/>
                    </a:cubicBezTo>
                    <a:cubicBezTo>
                      <a:pt x="846" y="1101"/>
                      <a:pt x="906" y="1113"/>
                      <a:pt x="965" y="1125"/>
                    </a:cubicBezTo>
                    <a:cubicBezTo>
                      <a:pt x="1052" y="1134"/>
                      <a:pt x="1131" y="1152"/>
                      <a:pt x="1215" y="1152"/>
                    </a:cubicBezTo>
                    <a:cubicBezTo>
                      <a:pt x="1234" y="1152"/>
                      <a:pt x="1254" y="1151"/>
                      <a:pt x="1275" y="1148"/>
                    </a:cubicBezTo>
                    <a:cubicBezTo>
                      <a:pt x="1382" y="1136"/>
                      <a:pt x="1489" y="1136"/>
                      <a:pt x="1584" y="1089"/>
                    </a:cubicBezTo>
                    <a:cubicBezTo>
                      <a:pt x="1644" y="1065"/>
                      <a:pt x="1703" y="1053"/>
                      <a:pt x="1751" y="1017"/>
                    </a:cubicBezTo>
                    <a:cubicBezTo>
                      <a:pt x="1846" y="970"/>
                      <a:pt x="1906" y="886"/>
                      <a:pt x="1953" y="791"/>
                    </a:cubicBezTo>
                    <a:cubicBezTo>
                      <a:pt x="1965" y="755"/>
                      <a:pt x="1965" y="732"/>
                      <a:pt x="1965" y="696"/>
                    </a:cubicBezTo>
                    <a:cubicBezTo>
                      <a:pt x="1977" y="672"/>
                      <a:pt x="1977" y="648"/>
                      <a:pt x="1989" y="624"/>
                    </a:cubicBezTo>
                    <a:cubicBezTo>
                      <a:pt x="2013" y="577"/>
                      <a:pt x="2037" y="529"/>
                      <a:pt x="2049" y="470"/>
                    </a:cubicBezTo>
                    <a:cubicBezTo>
                      <a:pt x="2061" y="386"/>
                      <a:pt x="1989" y="327"/>
                      <a:pt x="1918" y="303"/>
                    </a:cubicBezTo>
                    <a:cubicBezTo>
                      <a:pt x="1894" y="291"/>
                      <a:pt x="1870" y="291"/>
                      <a:pt x="1846" y="291"/>
                    </a:cubicBezTo>
                    <a:cubicBezTo>
                      <a:pt x="1751" y="196"/>
                      <a:pt x="1644" y="148"/>
                      <a:pt x="1525" y="136"/>
                    </a:cubicBezTo>
                    <a:lnTo>
                      <a:pt x="1430" y="136"/>
                    </a:lnTo>
                    <a:cubicBezTo>
                      <a:pt x="1370" y="136"/>
                      <a:pt x="1299" y="136"/>
                      <a:pt x="1239" y="124"/>
                    </a:cubicBezTo>
                    <a:cubicBezTo>
                      <a:pt x="1120" y="124"/>
                      <a:pt x="1001" y="124"/>
                      <a:pt x="882" y="113"/>
                    </a:cubicBezTo>
                    <a:cubicBezTo>
                      <a:pt x="858" y="113"/>
                      <a:pt x="822" y="101"/>
                      <a:pt x="799" y="101"/>
                    </a:cubicBezTo>
                    <a:cubicBezTo>
                      <a:pt x="751" y="89"/>
                      <a:pt x="703" y="77"/>
                      <a:pt x="656" y="77"/>
                    </a:cubicBezTo>
                    <a:cubicBezTo>
                      <a:pt x="644" y="65"/>
                      <a:pt x="632" y="65"/>
                      <a:pt x="620" y="65"/>
                    </a:cubicBezTo>
                    <a:cubicBezTo>
                      <a:pt x="608" y="53"/>
                      <a:pt x="596" y="53"/>
                      <a:pt x="584" y="53"/>
                    </a:cubicBezTo>
                    <a:cubicBezTo>
                      <a:pt x="560" y="53"/>
                      <a:pt x="537" y="41"/>
                      <a:pt x="525" y="41"/>
                    </a:cubicBezTo>
                    <a:cubicBezTo>
                      <a:pt x="501" y="29"/>
                      <a:pt x="465" y="29"/>
                      <a:pt x="453" y="17"/>
                    </a:cubicBezTo>
                    <a:cubicBezTo>
                      <a:pt x="418" y="17"/>
                      <a:pt x="370" y="5"/>
                      <a:pt x="346" y="5"/>
                    </a:cubicBezTo>
                    <a:cubicBezTo>
                      <a:pt x="332" y="2"/>
                      <a:pt x="317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2373500" y="2153400"/>
                <a:ext cx="262850" cy="25247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10099" extrusionOk="0">
                    <a:moveTo>
                      <a:pt x="4820" y="764"/>
                    </a:moveTo>
                    <a:cubicBezTo>
                      <a:pt x="5294" y="764"/>
                      <a:pt x="5783" y="857"/>
                      <a:pt x="6275" y="1056"/>
                    </a:cubicBezTo>
                    <a:cubicBezTo>
                      <a:pt x="8085" y="1794"/>
                      <a:pt x="9394" y="3687"/>
                      <a:pt x="9382" y="5652"/>
                    </a:cubicBezTo>
                    <a:cubicBezTo>
                      <a:pt x="9370" y="7616"/>
                      <a:pt x="7882" y="9271"/>
                      <a:pt x="5906" y="9378"/>
                    </a:cubicBezTo>
                    <a:cubicBezTo>
                      <a:pt x="5671" y="9392"/>
                      <a:pt x="5427" y="9401"/>
                      <a:pt x="5179" y="9401"/>
                    </a:cubicBezTo>
                    <a:cubicBezTo>
                      <a:pt x="4323" y="9401"/>
                      <a:pt x="3423" y="9291"/>
                      <a:pt x="2703" y="8866"/>
                    </a:cubicBezTo>
                    <a:cubicBezTo>
                      <a:pt x="1858" y="8354"/>
                      <a:pt x="1262" y="7497"/>
                      <a:pt x="965" y="6568"/>
                    </a:cubicBezTo>
                    <a:cubicBezTo>
                      <a:pt x="619" y="5509"/>
                      <a:pt x="643" y="4330"/>
                      <a:pt x="1024" y="3282"/>
                    </a:cubicBezTo>
                    <a:cubicBezTo>
                      <a:pt x="1096" y="3092"/>
                      <a:pt x="1191" y="2925"/>
                      <a:pt x="1286" y="2747"/>
                    </a:cubicBezTo>
                    <a:cubicBezTo>
                      <a:pt x="1322" y="2735"/>
                      <a:pt x="1369" y="2711"/>
                      <a:pt x="1405" y="2675"/>
                    </a:cubicBezTo>
                    <a:cubicBezTo>
                      <a:pt x="2250" y="1505"/>
                      <a:pt x="3477" y="764"/>
                      <a:pt x="4820" y="764"/>
                    </a:cubicBezTo>
                    <a:close/>
                    <a:moveTo>
                      <a:pt x="4720" y="0"/>
                    </a:moveTo>
                    <a:cubicBezTo>
                      <a:pt x="4327" y="0"/>
                      <a:pt x="3933" y="52"/>
                      <a:pt x="3548" y="163"/>
                    </a:cubicBezTo>
                    <a:cubicBezTo>
                      <a:pt x="2739" y="401"/>
                      <a:pt x="1989" y="853"/>
                      <a:pt x="1512" y="1508"/>
                    </a:cubicBezTo>
                    <a:cubicBezTo>
                      <a:pt x="1227" y="1782"/>
                      <a:pt x="988" y="2092"/>
                      <a:pt x="810" y="2413"/>
                    </a:cubicBezTo>
                    <a:cubicBezTo>
                      <a:pt x="203" y="3425"/>
                      <a:pt x="0" y="4640"/>
                      <a:pt x="155" y="5795"/>
                    </a:cubicBezTo>
                    <a:cubicBezTo>
                      <a:pt x="310" y="6938"/>
                      <a:pt x="822" y="8033"/>
                      <a:pt x="1655" y="8843"/>
                    </a:cubicBezTo>
                    <a:cubicBezTo>
                      <a:pt x="2596" y="9771"/>
                      <a:pt x="3751" y="10009"/>
                      <a:pt x="5025" y="10081"/>
                    </a:cubicBezTo>
                    <a:cubicBezTo>
                      <a:pt x="5215" y="10092"/>
                      <a:pt x="5405" y="10099"/>
                      <a:pt x="5592" y="10099"/>
                    </a:cubicBezTo>
                    <a:cubicBezTo>
                      <a:pt x="6589" y="10099"/>
                      <a:pt x="7537" y="9914"/>
                      <a:pt x="8358" y="9283"/>
                    </a:cubicBezTo>
                    <a:cubicBezTo>
                      <a:pt x="9216" y="8616"/>
                      <a:pt x="9835" y="7640"/>
                      <a:pt x="10049" y="6580"/>
                    </a:cubicBezTo>
                    <a:cubicBezTo>
                      <a:pt x="10513" y="4235"/>
                      <a:pt x="9192" y="1770"/>
                      <a:pt x="7132" y="639"/>
                    </a:cubicBezTo>
                    <a:cubicBezTo>
                      <a:pt x="6387" y="234"/>
                      <a:pt x="5555" y="0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2432975" y="2203750"/>
                <a:ext cx="11882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1725" extrusionOk="0">
                    <a:moveTo>
                      <a:pt x="2319" y="0"/>
                    </a:moveTo>
                    <a:cubicBezTo>
                      <a:pt x="2257" y="0"/>
                      <a:pt x="2195" y="2"/>
                      <a:pt x="2134" y="6"/>
                    </a:cubicBezTo>
                    <a:cubicBezTo>
                      <a:pt x="1253" y="66"/>
                      <a:pt x="252" y="530"/>
                      <a:pt x="26" y="1459"/>
                    </a:cubicBezTo>
                    <a:cubicBezTo>
                      <a:pt x="1" y="1604"/>
                      <a:pt x="115" y="1724"/>
                      <a:pt x="235" y="1724"/>
                    </a:cubicBezTo>
                    <a:cubicBezTo>
                      <a:pt x="283" y="1724"/>
                      <a:pt x="331" y="1705"/>
                      <a:pt x="372" y="1661"/>
                    </a:cubicBezTo>
                    <a:cubicBezTo>
                      <a:pt x="863" y="1169"/>
                      <a:pt x="1482" y="816"/>
                      <a:pt x="2194" y="816"/>
                    </a:cubicBezTo>
                    <a:cubicBezTo>
                      <a:pt x="2205" y="816"/>
                      <a:pt x="2217" y="816"/>
                      <a:pt x="2229" y="816"/>
                    </a:cubicBezTo>
                    <a:cubicBezTo>
                      <a:pt x="2622" y="816"/>
                      <a:pt x="3015" y="935"/>
                      <a:pt x="3372" y="1090"/>
                    </a:cubicBezTo>
                    <a:cubicBezTo>
                      <a:pt x="3714" y="1250"/>
                      <a:pt x="4066" y="1555"/>
                      <a:pt x="4453" y="1555"/>
                    </a:cubicBezTo>
                    <a:cubicBezTo>
                      <a:pt x="4497" y="1555"/>
                      <a:pt x="4541" y="1551"/>
                      <a:pt x="4586" y="1542"/>
                    </a:cubicBezTo>
                    <a:cubicBezTo>
                      <a:pt x="4682" y="1518"/>
                      <a:pt x="4753" y="1411"/>
                      <a:pt x="4753" y="1316"/>
                    </a:cubicBezTo>
                    <a:cubicBezTo>
                      <a:pt x="4741" y="780"/>
                      <a:pt x="4086" y="483"/>
                      <a:pt x="3670" y="304"/>
                    </a:cubicBezTo>
                    <a:cubicBezTo>
                      <a:pt x="3239" y="115"/>
                      <a:pt x="2781" y="0"/>
                      <a:pt x="2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2558325" y="2259325"/>
                <a:ext cx="28600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725" extrusionOk="0">
                    <a:moveTo>
                      <a:pt x="239" y="1"/>
                    </a:moveTo>
                    <a:cubicBezTo>
                      <a:pt x="227" y="1"/>
                      <a:pt x="215" y="4"/>
                      <a:pt x="203" y="10"/>
                    </a:cubicBezTo>
                    <a:cubicBezTo>
                      <a:pt x="168" y="57"/>
                      <a:pt x="108" y="81"/>
                      <a:pt x="72" y="141"/>
                    </a:cubicBezTo>
                    <a:cubicBezTo>
                      <a:pt x="60" y="165"/>
                      <a:pt x="49" y="200"/>
                      <a:pt x="49" y="224"/>
                    </a:cubicBezTo>
                    <a:cubicBezTo>
                      <a:pt x="13" y="284"/>
                      <a:pt x="1" y="355"/>
                      <a:pt x="1" y="426"/>
                    </a:cubicBezTo>
                    <a:cubicBezTo>
                      <a:pt x="13" y="474"/>
                      <a:pt x="13" y="534"/>
                      <a:pt x="25" y="581"/>
                    </a:cubicBezTo>
                    <a:cubicBezTo>
                      <a:pt x="37" y="700"/>
                      <a:pt x="49" y="831"/>
                      <a:pt x="84" y="950"/>
                    </a:cubicBezTo>
                    <a:cubicBezTo>
                      <a:pt x="120" y="1081"/>
                      <a:pt x="180" y="1200"/>
                      <a:pt x="239" y="1319"/>
                    </a:cubicBezTo>
                    <a:cubicBezTo>
                      <a:pt x="263" y="1367"/>
                      <a:pt x="287" y="1403"/>
                      <a:pt x="311" y="1450"/>
                    </a:cubicBezTo>
                    <a:cubicBezTo>
                      <a:pt x="370" y="1546"/>
                      <a:pt x="453" y="1605"/>
                      <a:pt x="549" y="1677"/>
                    </a:cubicBezTo>
                    <a:cubicBezTo>
                      <a:pt x="596" y="1712"/>
                      <a:pt x="680" y="1724"/>
                      <a:pt x="739" y="1724"/>
                    </a:cubicBezTo>
                    <a:cubicBezTo>
                      <a:pt x="822" y="1724"/>
                      <a:pt x="906" y="1700"/>
                      <a:pt x="977" y="1641"/>
                    </a:cubicBezTo>
                    <a:cubicBezTo>
                      <a:pt x="1108" y="1546"/>
                      <a:pt x="1144" y="1391"/>
                      <a:pt x="1120" y="1236"/>
                    </a:cubicBezTo>
                    <a:cubicBezTo>
                      <a:pt x="1108" y="1153"/>
                      <a:pt x="1084" y="1093"/>
                      <a:pt x="1049" y="1022"/>
                    </a:cubicBezTo>
                    <a:cubicBezTo>
                      <a:pt x="1025" y="974"/>
                      <a:pt x="1001" y="927"/>
                      <a:pt x="977" y="879"/>
                    </a:cubicBezTo>
                    <a:cubicBezTo>
                      <a:pt x="942" y="796"/>
                      <a:pt x="894" y="712"/>
                      <a:pt x="846" y="629"/>
                    </a:cubicBezTo>
                    <a:cubicBezTo>
                      <a:pt x="799" y="534"/>
                      <a:pt x="739" y="462"/>
                      <a:pt x="692" y="379"/>
                    </a:cubicBezTo>
                    <a:cubicBezTo>
                      <a:pt x="668" y="331"/>
                      <a:pt x="644" y="296"/>
                      <a:pt x="620" y="260"/>
                    </a:cubicBezTo>
                    <a:cubicBezTo>
                      <a:pt x="584" y="188"/>
                      <a:pt x="537" y="141"/>
                      <a:pt x="477" y="105"/>
                    </a:cubicBezTo>
                    <a:cubicBezTo>
                      <a:pt x="430" y="57"/>
                      <a:pt x="382" y="34"/>
                      <a:pt x="322" y="22"/>
                    </a:cubicBezTo>
                    <a:cubicBezTo>
                      <a:pt x="299" y="22"/>
                      <a:pt x="287" y="10"/>
                      <a:pt x="275" y="10"/>
                    </a:cubicBezTo>
                    <a:cubicBezTo>
                      <a:pt x="263" y="4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" name="Google Shape;596;p22"/>
            <p:cNvSpPr/>
            <p:nvPr/>
          </p:nvSpPr>
          <p:spPr>
            <a:xfrm>
              <a:off x="1920613" y="1439050"/>
              <a:ext cx="555175" cy="358300"/>
            </a:xfrm>
            <a:custGeom>
              <a:avLst/>
              <a:gdLst/>
              <a:ahLst/>
              <a:cxnLst/>
              <a:rect l="l" t="t" r="r" b="b"/>
              <a:pathLst>
                <a:path w="22207" h="14332" extrusionOk="0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11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2"/>
                  </a:cubicBezTo>
                  <a:cubicBezTo>
                    <a:pt x="9716" y="12163"/>
                    <a:pt x="9824" y="12283"/>
                    <a:pt x="9919" y="12413"/>
                  </a:cubicBezTo>
                  <a:cubicBezTo>
                    <a:pt x="10086" y="12616"/>
                    <a:pt x="10252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397" y="12129"/>
                    <a:pt x="13449" y="12159"/>
                    <a:pt x="13515" y="12159"/>
                  </a:cubicBezTo>
                  <a:cubicBezTo>
                    <a:pt x="13533" y="12159"/>
                    <a:pt x="13553" y="12157"/>
                    <a:pt x="13574" y="12152"/>
                  </a:cubicBezTo>
                  <a:cubicBezTo>
                    <a:pt x="16824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6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1688113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8" name="Google Shape;598;p22"/>
          <p:cNvGrpSpPr/>
          <p:nvPr/>
        </p:nvGrpSpPr>
        <p:grpSpPr>
          <a:xfrm>
            <a:off x="2853438" y="1993500"/>
            <a:ext cx="1077900" cy="2041700"/>
            <a:chOff x="2853438" y="1993500"/>
            <a:chExt cx="1077900" cy="2041700"/>
          </a:xfrm>
        </p:grpSpPr>
        <p:sp>
          <p:nvSpPr>
            <p:cNvPr id="599" name="Google Shape;599;p22"/>
            <p:cNvSpPr/>
            <p:nvPr/>
          </p:nvSpPr>
          <p:spPr>
            <a:xfrm>
              <a:off x="2937713" y="2461400"/>
              <a:ext cx="914725" cy="1573800"/>
            </a:xfrm>
            <a:custGeom>
              <a:avLst/>
              <a:gdLst/>
              <a:ahLst/>
              <a:cxnLst/>
              <a:rect l="l" t="t" r="r" b="b"/>
              <a:pathLst>
                <a:path w="36589" h="62952" extrusionOk="0">
                  <a:moveTo>
                    <a:pt x="22156" y="0"/>
                  </a:moveTo>
                  <a:cubicBezTo>
                    <a:pt x="17005" y="0"/>
                    <a:pt x="11709" y="1163"/>
                    <a:pt x="7025" y="2833"/>
                  </a:cubicBezTo>
                  <a:cubicBezTo>
                    <a:pt x="6049" y="3178"/>
                    <a:pt x="5061" y="3583"/>
                    <a:pt x="4239" y="4262"/>
                  </a:cubicBezTo>
                  <a:cubicBezTo>
                    <a:pt x="3203" y="5119"/>
                    <a:pt x="2501" y="6369"/>
                    <a:pt x="1965" y="7655"/>
                  </a:cubicBezTo>
                  <a:cubicBezTo>
                    <a:pt x="370" y="11453"/>
                    <a:pt x="96" y="15739"/>
                    <a:pt x="72" y="19906"/>
                  </a:cubicBezTo>
                  <a:cubicBezTo>
                    <a:pt x="1" y="30920"/>
                    <a:pt x="1501" y="41873"/>
                    <a:pt x="3144" y="52732"/>
                  </a:cubicBezTo>
                  <a:cubicBezTo>
                    <a:pt x="3477" y="54934"/>
                    <a:pt x="3882" y="57280"/>
                    <a:pt x="5299" y="58899"/>
                  </a:cubicBezTo>
                  <a:cubicBezTo>
                    <a:pt x="6668" y="60471"/>
                    <a:pt x="8728" y="61042"/>
                    <a:pt x="10681" y="61495"/>
                  </a:cubicBezTo>
                  <a:cubicBezTo>
                    <a:pt x="14105" y="62296"/>
                    <a:pt x="17651" y="62952"/>
                    <a:pt x="21142" y="62952"/>
                  </a:cubicBezTo>
                  <a:cubicBezTo>
                    <a:pt x="23721" y="62952"/>
                    <a:pt x="26270" y="62594"/>
                    <a:pt x="28718" y="61673"/>
                  </a:cubicBezTo>
                  <a:cubicBezTo>
                    <a:pt x="29838" y="61245"/>
                    <a:pt x="30969" y="60673"/>
                    <a:pt x="31766" y="59721"/>
                  </a:cubicBezTo>
                  <a:cubicBezTo>
                    <a:pt x="33088" y="58173"/>
                    <a:pt x="33326" y="55899"/>
                    <a:pt x="33505" y="53803"/>
                  </a:cubicBezTo>
                  <a:cubicBezTo>
                    <a:pt x="34041" y="47338"/>
                    <a:pt x="34588" y="40873"/>
                    <a:pt x="35136" y="34420"/>
                  </a:cubicBezTo>
                  <a:cubicBezTo>
                    <a:pt x="35862" y="25705"/>
                    <a:pt x="36589" y="16870"/>
                    <a:pt x="35112" y="8274"/>
                  </a:cubicBezTo>
                  <a:cubicBezTo>
                    <a:pt x="34731" y="6083"/>
                    <a:pt x="34124" y="3773"/>
                    <a:pt x="32528" y="2380"/>
                  </a:cubicBezTo>
                  <a:cubicBezTo>
                    <a:pt x="31564" y="1523"/>
                    <a:pt x="30326" y="1118"/>
                    <a:pt x="29123" y="809"/>
                  </a:cubicBezTo>
                  <a:cubicBezTo>
                    <a:pt x="26882" y="248"/>
                    <a:pt x="24534" y="0"/>
                    <a:pt x="2215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088638" y="1993500"/>
              <a:ext cx="555150" cy="358100"/>
            </a:xfrm>
            <a:custGeom>
              <a:avLst/>
              <a:gdLst/>
              <a:ahLst/>
              <a:cxnLst/>
              <a:rect l="l" t="t" r="r" b="b"/>
              <a:pathLst>
                <a:path w="22206" h="14324" extrusionOk="0">
                  <a:moveTo>
                    <a:pt x="12318" y="0"/>
                  </a:moveTo>
                  <a:cubicBezTo>
                    <a:pt x="10196" y="0"/>
                    <a:pt x="8078" y="308"/>
                    <a:pt x="6084" y="975"/>
                  </a:cubicBezTo>
                  <a:cubicBezTo>
                    <a:pt x="4477" y="1511"/>
                    <a:pt x="2715" y="2285"/>
                    <a:pt x="1536" y="3547"/>
                  </a:cubicBezTo>
                  <a:cubicBezTo>
                    <a:pt x="464" y="4702"/>
                    <a:pt x="0" y="6357"/>
                    <a:pt x="286" y="7904"/>
                  </a:cubicBezTo>
                  <a:cubicBezTo>
                    <a:pt x="583" y="9535"/>
                    <a:pt x="1774" y="10964"/>
                    <a:pt x="3310" y="11595"/>
                  </a:cubicBezTo>
                  <a:cubicBezTo>
                    <a:pt x="4263" y="11976"/>
                    <a:pt x="5310" y="12083"/>
                    <a:pt x="6322" y="12155"/>
                  </a:cubicBezTo>
                  <a:cubicBezTo>
                    <a:pt x="6735" y="12181"/>
                    <a:pt x="7148" y="12198"/>
                    <a:pt x="7559" y="12198"/>
                  </a:cubicBezTo>
                  <a:cubicBezTo>
                    <a:pt x="8252" y="12198"/>
                    <a:pt x="8941" y="12151"/>
                    <a:pt x="9620" y="12024"/>
                  </a:cubicBezTo>
                  <a:cubicBezTo>
                    <a:pt x="9716" y="12155"/>
                    <a:pt x="9811" y="12286"/>
                    <a:pt x="9918" y="12405"/>
                  </a:cubicBezTo>
                  <a:cubicBezTo>
                    <a:pt x="10085" y="12619"/>
                    <a:pt x="10251" y="12822"/>
                    <a:pt x="10430" y="13036"/>
                  </a:cubicBezTo>
                  <a:cubicBezTo>
                    <a:pt x="10775" y="13441"/>
                    <a:pt x="11132" y="13846"/>
                    <a:pt x="11513" y="14238"/>
                  </a:cubicBezTo>
                  <a:cubicBezTo>
                    <a:pt x="11567" y="14297"/>
                    <a:pt x="11640" y="14324"/>
                    <a:pt x="11712" y="14324"/>
                  </a:cubicBezTo>
                  <a:cubicBezTo>
                    <a:pt x="11816" y="14324"/>
                    <a:pt x="11922" y="14270"/>
                    <a:pt x="11978" y="14179"/>
                  </a:cubicBezTo>
                  <a:cubicBezTo>
                    <a:pt x="12418" y="13465"/>
                    <a:pt x="12883" y="12774"/>
                    <a:pt x="13347" y="12083"/>
                  </a:cubicBezTo>
                  <a:cubicBezTo>
                    <a:pt x="13397" y="12133"/>
                    <a:pt x="13454" y="12158"/>
                    <a:pt x="13527" y="12158"/>
                  </a:cubicBezTo>
                  <a:cubicBezTo>
                    <a:pt x="13542" y="12158"/>
                    <a:pt x="13557" y="12157"/>
                    <a:pt x="13573" y="12155"/>
                  </a:cubicBezTo>
                  <a:cubicBezTo>
                    <a:pt x="16824" y="11738"/>
                    <a:pt x="20467" y="10476"/>
                    <a:pt x="21705" y="7119"/>
                  </a:cubicBezTo>
                  <a:cubicBezTo>
                    <a:pt x="22205" y="5773"/>
                    <a:pt x="22110" y="4201"/>
                    <a:pt x="21384" y="2939"/>
                  </a:cubicBezTo>
                  <a:cubicBezTo>
                    <a:pt x="20538" y="1463"/>
                    <a:pt x="18943" y="927"/>
                    <a:pt x="17371" y="570"/>
                  </a:cubicBezTo>
                  <a:cubicBezTo>
                    <a:pt x="15727" y="199"/>
                    <a:pt x="14021" y="0"/>
                    <a:pt x="1231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01" name="Google Shape;601;p22"/>
            <p:cNvGrpSpPr/>
            <p:nvPr/>
          </p:nvGrpSpPr>
          <p:grpSpPr>
            <a:xfrm>
              <a:off x="3089213" y="2800575"/>
              <a:ext cx="625400" cy="432375"/>
              <a:chOff x="3250675" y="2634025"/>
              <a:chExt cx="625400" cy="432375"/>
            </a:xfrm>
          </p:grpSpPr>
          <p:sp>
            <p:nvSpPr>
              <p:cNvPr id="602" name="Google Shape;602;p22"/>
              <p:cNvSpPr/>
              <p:nvPr/>
            </p:nvSpPr>
            <p:spPr>
              <a:xfrm>
                <a:off x="3514700" y="2886500"/>
                <a:ext cx="78300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3300" extrusionOk="0">
                    <a:moveTo>
                      <a:pt x="1608" y="652"/>
                    </a:moveTo>
                    <a:cubicBezTo>
                      <a:pt x="1632" y="652"/>
                      <a:pt x="1656" y="652"/>
                      <a:pt x="1680" y="664"/>
                    </a:cubicBezTo>
                    <a:cubicBezTo>
                      <a:pt x="1691" y="664"/>
                      <a:pt x="1727" y="664"/>
                      <a:pt x="1739" y="676"/>
                    </a:cubicBezTo>
                    <a:cubicBezTo>
                      <a:pt x="1775" y="676"/>
                      <a:pt x="1822" y="700"/>
                      <a:pt x="1858" y="712"/>
                    </a:cubicBezTo>
                    <a:cubicBezTo>
                      <a:pt x="1870" y="712"/>
                      <a:pt x="1906" y="735"/>
                      <a:pt x="1906" y="735"/>
                    </a:cubicBezTo>
                    <a:cubicBezTo>
                      <a:pt x="1941" y="747"/>
                      <a:pt x="1977" y="771"/>
                      <a:pt x="2001" y="795"/>
                    </a:cubicBezTo>
                    <a:cubicBezTo>
                      <a:pt x="2013" y="795"/>
                      <a:pt x="2061" y="843"/>
                      <a:pt x="2049" y="843"/>
                    </a:cubicBezTo>
                    <a:cubicBezTo>
                      <a:pt x="2072" y="855"/>
                      <a:pt x="2096" y="878"/>
                      <a:pt x="2120" y="902"/>
                    </a:cubicBezTo>
                    <a:cubicBezTo>
                      <a:pt x="2156" y="950"/>
                      <a:pt x="2168" y="962"/>
                      <a:pt x="2203" y="1021"/>
                    </a:cubicBezTo>
                    <a:cubicBezTo>
                      <a:pt x="2287" y="1152"/>
                      <a:pt x="2322" y="1236"/>
                      <a:pt x="2370" y="1390"/>
                    </a:cubicBezTo>
                    <a:cubicBezTo>
                      <a:pt x="2430" y="1628"/>
                      <a:pt x="2465" y="1914"/>
                      <a:pt x="2430" y="2176"/>
                    </a:cubicBezTo>
                    <a:cubicBezTo>
                      <a:pt x="2406" y="2319"/>
                      <a:pt x="2346" y="2414"/>
                      <a:pt x="2251" y="2509"/>
                    </a:cubicBezTo>
                    <a:cubicBezTo>
                      <a:pt x="2215" y="2533"/>
                      <a:pt x="2180" y="2557"/>
                      <a:pt x="2132" y="2593"/>
                    </a:cubicBezTo>
                    <a:cubicBezTo>
                      <a:pt x="2049" y="2640"/>
                      <a:pt x="2025" y="2640"/>
                      <a:pt x="1965" y="2664"/>
                    </a:cubicBezTo>
                    <a:cubicBezTo>
                      <a:pt x="1834" y="2712"/>
                      <a:pt x="1799" y="2712"/>
                      <a:pt x="1680" y="2712"/>
                    </a:cubicBezTo>
                    <a:cubicBezTo>
                      <a:pt x="1537" y="2712"/>
                      <a:pt x="1489" y="2712"/>
                      <a:pt x="1358" y="2676"/>
                    </a:cubicBezTo>
                    <a:cubicBezTo>
                      <a:pt x="953" y="2557"/>
                      <a:pt x="608" y="2212"/>
                      <a:pt x="584" y="1783"/>
                    </a:cubicBezTo>
                    <a:cubicBezTo>
                      <a:pt x="584" y="1521"/>
                      <a:pt x="667" y="1271"/>
                      <a:pt x="822" y="1057"/>
                    </a:cubicBezTo>
                    <a:cubicBezTo>
                      <a:pt x="858" y="997"/>
                      <a:pt x="906" y="962"/>
                      <a:pt x="941" y="914"/>
                    </a:cubicBezTo>
                    <a:cubicBezTo>
                      <a:pt x="965" y="914"/>
                      <a:pt x="977" y="914"/>
                      <a:pt x="989" y="902"/>
                    </a:cubicBezTo>
                    <a:cubicBezTo>
                      <a:pt x="1013" y="878"/>
                      <a:pt x="1096" y="831"/>
                      <a:pt x="1132" y="807"/>
                    </a:cubicBezTo>
                    <a:lnTo>
                      <a:pt x="1132" y="807"/>
                    </a:lnTo>
                    <a:cubicBezTo>
                      <a:pt x="1119" y="817"/>
                      <a:pt x="1116" y="820"/>
                      <a:pt x="1118" y="820"/>
                    </a:cubicBezTo>
                    <a:cubicBezTo>
                      <a:pt x="1123" y="820"/>
                      <a:pt x="1168" y="795"/>
                      <a:pt x="1168" y="795"/>
                    </a:cubicBezTo>
                    <a:cubicBezTo>
                      <a:pt x="1191" y="771"/>
                      <a:pt x="1215" y="759"/>
                      <a:pt x="1239" y="747"/>
                    </a:cubicBezTo>
                    <a:cubicBezTo>
                      <a:pt x="1263" y="735"/>
                      <a:pt x="1346" y="700"/>
                      <a:pt x="1334" y="700"/>
                    </a:cubicBezTo>
                    <a:cubicBezTo>
                      <a:pt x="1358" y="688"/>
                      <a:pt x="1382" y="688"/>
                      <a:pt x="1406" y="676"/>
                    </a:cubicBezTo>
                    <a:cubicBezTo>
                      <a:pt x="1406" y="676"/>
                      <a:pt x="1465" y="664"/>
                      <a:pt x="1477" y="664"/>
                    </a:cubicBezTo>
                    <a:cubicBezTo>
                      <a:pt x="1525" y="652"/>
                      <a:pt x="1572" y="652"/>
                      <a:pt x="1608" y="652"/>
                    </a:cubicBezTo>
                    <a:close/>
                    <a:moveTo>
                      <a:pt x="1592" y="0"/>
                    </a:moveTo>
                    <a:cubicBezTo>
                      <a:pt x="1542" y="0"/>
                      <a:pt x="1492" y="3"/>
                      <a:pt x="1441" y="9"/>
                    </a:cubicBezTo>
                    <a:cubicBezTo>
                      <a:pt x="1120" y="45"/>
                      <a:pt x="798" y="200"/>
                      <a:pt x="667" y="485"/>
                    </a:cubicBezTo>
                    <a:cubicBezTo>
                      <a:pt x="608" y="545"/>
                      <a:pt x="548" y="604"/>
                      <a:pt x="489" y="664"/>
                    </a:cubicBezTo>
                    <a:cubicBezTo>
                      <a:pt x="263" y="938"/>
                      <a:pt x="120" y="1247"/>
                      <a:pt x="72" y="1605"/>
                    </a:cubicBezTo>
                    <a:cubicBezTo>
                      <a:pt x="1" y="2283"/>
                      <a:pt x="429" y="2879"/>
                      <a:pt x="1037" y="3152"/>
                    </a:cubicBezTo>
                    <a:cubicBezTo>
                      <a:pt x="1251" y="3248"/>
                      <a:pt x="1500" y="3299"/>
                      <a:pt x="1748" y="3299"/>
                    </a:cubicBezTo>
                    <a:cubicBezTo>
                      <a:pt x="2246" y="3299"/>
                      <a:pt x="2743" y="3093"/>
                      <a:pt x="2965" y="2617"/>
                    </a:cubicBezTo>
                    <a:cubicBezTo>
                      <a:pt x="3132" y="2248"/>
                      <a:pt x="3108" y="1783"/>
                      <a:pt x="3037" y="1378"/>
                    </a:cubicBezTo>
                    <a:cubicBezTo>
                      <a:pt x="2965" y="997"/>
                      <a:pt x="2787" y="628"/>
                      <a:pt x="2501" y="366"/>
                    </a:cubicBezTo>
                    <a:cubicBezTo>
                      <a:pt x="2262" y="138"/>
                      <a:pt x="1933" y="0"/>
                      <a:pt x="1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3446850" y="2819275"/>
                <a:ext cx="23367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9885" extrusionOk="0">
                    <a:moveTo>
                      <a:pt x="4287" y="1"/>
                    </a:moveTo>
                    <a:cubicBezTo>
                      <a:pt x="4046" y="1"/>
                      <a:pt x="3802" y="43"/>
                      <a:pt x="3596" y="91"/>
                    </a:cubicBezTo>
                    <a:cubicBezTo>
                      <a:pt x="3524" y="115"/>
                      <a:pt x="3441" y="186"/>
                      <a:pt x="3429" y="257"/>
                    </a:cubicBezTo>
                    <a:cubicBezTo>
                      <a:pt x="3358" y="698"/>
                      <a:pt x="3381" y="1019"/>
                      <a:pt x="3620" y="1400"/>
                    </a:cubicBezTo>
                    <a:cubicBezTo>
                      <a:pt x="3648" y="1438"/>
                      <a:pt x="3696" y="1458"/>
                      <a:pt x="3742" y="1458"/>
                    </a:cubicBezTo>
                    <a:cubicBezTo>
                      <a:pt x="3811" y="1458"/>
                      <a:pt x="3877" y="1415"/>
                      <a:pt x="3870" y="1329"/>
                    </a:cubicBezTo>
                    <a:cubicBezTo>
                      <a:pt x="3858" y="1067"/>
                      <a:pt x="3858" y="793"/>
                      <a:pt x="3882" y="531"/>
                    </a:cubicBezTo>
                    <a:cubicBezTo>
                      <a:pt x="3995" y="504"/>
                      <a:pt x="4116" y="489"/>
                      <a:pt x="4235" y="489"/>
                    </a:cubicBezTo>
                    <a:cubicBezTo>
                      <a:pt x="4327" y="489"/>
                      <a:pt x="4417" y="498"/>
                      <a:pt x="4501" y="519"/>
                    </a:cubicBezTo>
                    <a:cubicBezTo>
                      <a:pt x="4882" y="626"/>
                      <a:pt x="4810" y="924"/>
                      <a:pt x="4775" y="1234"/>
                    </a:cubicBezTo>
                    <a:cubicBezTo>
                      <a:pt x="4727" y="1627"/>
                      <a:pt x="4846" y="2008"/>
                      <a:pt x="5275" y="2079"/>
                    </a:cubicBezTo>
                    <a:cubicBezTo>
                      <a:pt x="5322" y="2087"/>
                      <a:pt x="5368" y="2091"/>
                      <a:pt x="5412" y="2091"/>
                    </a:cubicBezTo>
                    <a:cubicBezTo>
                      <a:pt x="5832" y="2091"/>
                      <a:pt x="6105" y="1754"/>
                      <a:pt x="6418" y="1496"/>
                    </a:cubicBezTo>
                    <a:cubicBezTo>
                      <a:pt x="6519" y="1411"/>
                      <a:pt x="6639" y="1374"/>
                      <a:pt x="6763" y="1374"/>
                    </a:cubicBezTo>
                    <a:cubicBezTo>
                      <a:pt x="6986" y="1374"/>
                      <a:pt x="7221" y="1494"/>
                      <a:pt x="7382" y="1662"/>
                    </a:cubicBezTo>
                    <a:cubicBezTo>
                      <a:pt x="7751" y="2055"/>
                      <a:pt x="7191" y="2389"/>
                      <a:pt x="6894" y="2555"/>
                    </a:cubicBezTo>
                    <a:cubicBezTo>
                      <a:pt x="6763" y="2627"/>
                      <a:pt x="6703" y="2817"/>
                      <a:pt x="6787" y="2936"/>
                    </a:cubicBezTo>
                    <a:cubicBezTo>
                      <a:pt x="6965" y="3210"/>
                      <a:pt x="7084" y="3472"/>
                      <a:pt x="7156" y="3782"/>
                    </a:cubicBezTo>
                    <a:cubicBezTo>
                      <a:pt x="7178" y="3895"/>
                      <a:pt x="7297" y="3997"/>
                      <a:pt x="7421" y="3997"/>
                    </a:cubicBezTo>
                    <a:cubicBezTo>
                      <a:pt x="7428" y="3997"/>
                      <a:pt x="7435" y="3997"/>
                      <a:pt x="7442" y="3996"/>
                    </a:cubicBezTo>
                    <a:cubicBezTo>
                      <a:pt x="7703" y="3972"/>
                      <a:pt x="7823" y="3865"/>
                      <a:pt x="8049" y="3770"/>
                    </a:cubicBezTo>
                    <a:cubicBezTo>
                      <a:pt x="8115" y="3738"/>
                      <a:pt x="8166" y="3724"/>
                      <a:pt x="8204" y="3724"/>
                    </a:cubicBezTo>
                    <a:cubicBezTo>
                      <a:pt x="8339" y="3724"/>
                      <a:pt x="8333" y="3894"/>
                      <a:pt x="8370" y="4079"/>
                    </a:cubicBezTo>
                    <a:cubicBezTo>
                      <a:pt x="8406" y="4270"/>
                      <a:pt x="8442" y="4448"/>
                      <a:pt x="8501" y="4603"/>
                    </a:cubicBezTo>
                    <a:cubicBezTo>
                      <a:pt x="8108" y="4698"/>
                      <a:pt x="7715" y="4794"/>
                      <a:pt x="7322" y="4889"/>
                    </a:cubicBezTo>
                    <a:cubicBezTo>
                      <a:pt x="7227" y="4901"/>
                      <a:pt x="7120" y="4996"/>
                      <a:pt x="7108" y="5091"/>
                    </a:cubicBezTo>
                    <a:cubicBezTo>
                      <a:pt x="7061" y="5472"/>
                      <a:pt x="7001" y="5841"/>
                      <a:pt x="6953" y="6222"/>
                    </a:cubicBezTo>
                    <a:cubicBezTo>
                      <a:pt x="6932" y="6415"/>
                      <a:pt x="7123" y="6512"/>
                      <a:pt x="7283" y="6512"/>
                    </a:cubicBezTo>
                    <a:cubicBezTo>
                      <a:pt x="7300" y="6512"/>
                      <a:pt x="7318" y="6511"/>
                      <a:pt x="7334" y="6508"/>
                    </a:cubicBezTo>
                    <a:cubicBezTo>
                      <a:pt x="7362" y="6504"/>
                      <a:pt x="7389" y="6502"/>
                      <a:pt x="7415" y="6502"/>
                    </a:cubicBezTo>
                    <a:cubicBezTo>
                      <a:pt x="7822" y="6502"/>
                      <a:pt x="7996" y="7006"/>
                      <a:pt x="7918" y="7342"/>
                    </a:cubicBezTo>
                    <a:cubicBezTo>
                      <a:pt x="7858" y="7580"/>
                      <a:pt x="7727" y="7770"/>
                      <a:pt x="7561" y="7949"/>
                    </a:cubicBezTo>
                    <a:cubicBezTo>
                      <a:pt x="7200" y="7619"/>
                      <a:pt x="6735" y="7445"/>
                      <a:pt x="6270" y="7445"/>
                    </a:cubicBezTo>
                    <a:cubicBezTo>
                      <a:pt x="5830" y="7445"/>
                      <a:pt x="5390" y="7601"/>
                      <a:pt x="5036" y="7925"/>
                    </a:cubicBezTo>
                    <a:cubicBezTo>
                      <a:pt x="4977" y="7985"/>
                      <a:pt x="4953" y="8080"/>
                      <a:pt x="4977" y="8163"/>
                    </a:cubicBezTo>
                    <a:cubicBezTo>
                      <a:pt x="5084" y="8568"/>
                      <a:pt x="5120" y="8973"/>
                      <a:pt x="5096" y="9389"/>
                    </a:cubicBezTo>
                    <a:cubicBezTo>
                      <a:pt x="4887" y="9353"/>
                      <a:pt x="4678" y="9338"/>
                      <a:pt x="4468" y="9338"/>
                    </a:cubicBezTo>
                    <a:cubicBezTo>
                      <a:pt x="4404" y="9338"/>
                      <a:pt x="4339" y="9339"/>
                      <a:pt x="4274" y="9342"/>
                    </a:cubicBezTo>
                    <a:cubicBezTo>
                      <a:pt x="4203" y="8889"/>
                      <a:pt x="4179" y="8437"/>
                      <a:pt x="4191" y="7985"/>
                    </a:cubicBezTo>
                    <a:cubicBezTo>
                      <a:pt x="4191" y="7913"/>
                      <a:pt x="4143" y="7818"/>
                      <a:pt x="4072" y="7782"/>
                    </a:cubicBezTo>
                    <a:cubicBezTo>
                      <a:pt x="3860" y="7686"/>
                      <a:pt x="3638" y="7637"/>
                      <a:pt x="3417" y="7637"/>
                    </a:cubicBezTo>
                    <a:cubicBezTo>
                      <a:pt x="3117" y="7637"/>
                      <a:pt x="2821" y="7728"/>
                      <a:pt x="2560" y="7913"/>
                    </a:cubicBezTo>
                    <a:cubicBezTo>
                      <a:pt x="2441" y="7996"/>
                      <a:pt x="2346" y="8092"/>
                      <a:pt x="2250" y="8199"/>
                    </a:cubicBezTo>
                    <a:cubicBezTo>
                      <a:pt x="2215" y="8258"/>
                      <a:pt x="2143" y="8437"/>
                      <a:pt x="2096" y="8449"/>
                    </a:cubicBezTo>
                    <a:cubicBezTo>
                      <a:pt x="2092" y="8451"/>
                      <a:pt x="2087" y="8451"/>
                      <a:pt x="2082" y="8451"/>
                    </a:cubicBezTo>
                    <a:cubicBezTo>
                      <a:pt x="1971" y="8451"/>
                      <a:pt x="1559" y="8117"/>
                      <a:pt x="1310" y="7913"/>
                    </a:cubicBezTo>
                    <a:cubicBezTo>
                      <a:pt x="1441" y="7734"/>
                      <a:pt x="1584" y="7556"/>
                      <a:pt x="1727" y="7377"/>
                    </a:cubicBezTo>
                    <a:cubicBezTo>
                      <a:pt x="1869" y="7199"/>
                      <a:pt x="2131" y="6973"/>
                      <a:pt x="2227" y="6782"/>
                    </a:cubicBezTo>
                    <a:cubicBezTo>
                      <a:pt x="2381" y="6484"/>
                      <a:pt x="2072" y="5937"/>
                      <a:pt x="1988" y="5663"/>
                    </a:cubicBezTo>
                    <a:cubicBezTo>
                      <a:pt x="1945" y="5551"/>
                      <a:pt x="1859" y="5495"/>
                      <a:pt x="1760" y="5495"/>
                    </a:cubicBezTo>
                    <a:cubicBezTo>
                      <a:pt x="1723" y="5495"/>
                      <a:pt x="1683" y="5503"/>
                      <a:pt x="1643" y="5520"/>
                    </a:cubicBezTo>
                    <a:cubicBezTo>
                      <a:pt x="1451" y="5604"/>
                      <a:pt x="1256" y="5663"/>
                      <a:pt x="1082" y="5663"/>
                    </a:cubicBezTo>
                    <a:cubicBezTo>
                      <a:pt x="837" y="5663"/>
                      <a:pt x="633" y="5545"/>
                      <a:pt x="536" y="5210"/>
                    </a:cubicBezTo>
                    <a:cubicBezTo>
                      <a:pt x="488" y="5020"/>
                      <a:pt x="405" y="4687"/>
                      <a:pt x="536" y="4544"/>
                    </a:cubicBezTo>
                    <a:cubicBezTo>
                      <a:pt x="798" y="4258"/>
                      <a:pt x="1441" y="4341"/>
                      <a:pt x="1774" y="4103"/>
                    </a:cubicBezTo>
                    <a:cubicBezTo>
                      <a:pt x="2108" y="3877"/>
                      <a:pt x="2215" y="3484"/>
                      <a:pt x="2084" y="3103"/>
                    </a:cubicBezTo>
                    <a:cubicBezTo>
                      <a:pt x="1929" y="2662"/>
                      <a:pt x="1512" y="2436"/>
                      <a:pt x="1095" y="2281"/>
                    </a:cubicBezTo>
                    <a:cubicBezTo>
                      <a:pt x="1199" y="1989"/>
                      <a:pt x="1402" y="1615"/>
                      <a:pt x="1646" y="1615"/>
                    </a:cubicBezTo>
                    <a:cubicBezTo>
                      <a:pt x="1739" y="1615"/>
                      <a:pt x="1839" y="1670"/>
                      <a:pt x="1941" y="1805"/>
                    </a:cubicBezTo>
                    <a:cubicBezTo>
                      <a:pt x="2131" y="2043"/>
                      <a:pt x="2131" y="2317"/>
                      <a:pt x="2453" y="2448"/>
                    </a:cubicBezTo>
                    <a:cubicBezTo>
                      <a:pt x="2546" y="2487"/>
                      <a:pt x="2636" y="2504"/>
                      <a:pt x="2722" y="2504"/>
                    </a:cubicBezTo>
                    <a:cubicBezTo>
                      <a:pt x="3145" y="2504"/>
                      <a:pt x="3487" y="2094"/>
                      <a:pt x="3715" y="1758"/>
                    </a:cubicBezTo>
                    <a:cubicBezTo>
                      <a:pt x="3777" y="1660"/>
                      <a:pt x="3688" y="1563"/>
                      <a:pt x="3594" y="1563"/>
                    </a:cubicBezTo>
                    <a:cubicBezTo>
                      <a:pt x="3561" y="1563"/>
                      <a:pt x="3528" y="1575"/>
                      <a:pt x="3501" y="1603"/>
                    </a:cubicBezTo>
                    <a:cubicBezTo>
                      <a:pt x="3334" y="1746"/>
                      <a:pt x="3120" y="1936"/>
                      <a:pt x="2881" y="1948"/>
                    </a:cubicBezTo>
                    <a:cubicBezTo>
                      <a:pt x="2859" y="1950"/>
                      <a:pt x="2838" y="1951"/>
                      <a:pt x="2818" y="1951"/>
                    </a:cubicBezTo>
                    <a:cubicBezTo>
                      <a:pt x="2566" y="1951"/>
                      <a:pt x="2527" y="1813"/>
                      <a:pt x="2417" y="1603"/>
                    </a:cubicBezTo>
                    <a:cubicBezTo>
                      <a:pt x="2274" y="1329"/>
                      <a:pt x="2072" y="1162"/>
                      <a:pt x="1762" y="1138"/>
                    </a:cubicBezTo>
                    <a:cubicBezTo>
                      <a:pt x="1727" y="1135"/>
                      <a:pt x="1692" y="1133"/>
                      <a:pt x="1658" y="1133"/>
                    </a:cubicBezTo>
                    <a:cubicBezTo>
                      <a:pt x="989" y="1133"/>
                      <a:pt x="649" y="1787"/>
                      <a:pt x="536" y="2377"/>
                    </a:cubicBezTo>
                    <a:cubicBezTo>
                      <a:pt x="512" y="2508"/>
                      <a:pt x="572" y="2639"/>
                      <a:pt x="714" y="2686"/>
                    </a:cubicBezTo>
                    <a:cubicBezTo>
                      <a:pt x="1048" y="2793"/>
                      <a:pt x="1977" y="3139"/>
                      <a:pt x="1560" y="3674"/>
                    </a:cubicBezTo>
                    <a:cubicBezTo>
                      <a:pt x="1417" y="3865"/>
                      <a:pt x="1036" y="3901"/>
                      <a:pt x="822" y="3960"/>
                    </a:cubicBezTo>
                    <a:cubicBezTo>
                      <a:pt x="464" y="4055"/>
                      <a:pt x="36" y="4186"/>
                      <a:pt x="24" y="4615"/>
                    </a:cubicBezTo>
                    <a:cubicBezTo>
                      <a:pt x="0" y="5032"/>
                      <a:pt x="72" y="5556"/>
                      <a:pt x="369" y="5865"/>
                    </a:cubicBezTo>
                    <a:cubicBezTo>
                      <a:pt x="562" y="6071"/>
                      <a:pt x="786" y="6145"/>
                      <a:pt x="1021" y="6145"/>
                    </a:cubicBezTo>
                    <a:cubicBezTo>
                      <a:pt x="1221" y="6145"/>
                      <a:pt x="1429" y="6091"/>
                      <a:pt x="1631" y="6020"/>
                    </a:cubicBezTo>
                    <a:cubicBezTo>
                      <a:pt x="1679" y="6151"/>
                      <a:pt x="1715" y="6270"/>
                      <a:pt x="1738" y="6401"/>
                    </a:cubicBezTo>
                    <a:cubicBezTo>
                      <a:pt x="1762" y="6615"/>
                      <a:pt x="1738" y="6699"/>
                      <a:pt x="1596" y="6889"/>
                    </a:cubicBezTo>
                    <a:cubicBezTo>
                      <a:pt x="1369" y="7199"/>
                      <a:pt x="1107" y="7508"/>
                      <a:pt x="845" y="7794"/>
                    </a:cubicBezTo>
                    <a:cubicBezTo>
                      <a:pt x="762" y="7877"/>
                      <a:pt x="750" y="8020"/>
                      <a:pt x="845" y="8104"/>
                    </a:cubicBezTo>
                    <a:cubicBezTo>
                      <a:pt x="1107" y="8334"/>
                      <a:pt x="1653" y="8977"/>
                      <a:pt x="2113" y="8977"/>
                    </a:cubicBezTo>
                    <a:cubicBezTo>
                      <a:pt x="2176" y="8977"/>
                      <a:pt x="2239" y="8965"/>
                      <a:pt x="2298" y="8937"/>
                    </a:cubicBezTo>
                    <a:cubicBezTo>
                      <a:pt x="2524" y="8830"/>
                      <a:pt x="2584" y="8544"/>
                      <a:pt x="2762" y="8377"/>
                    </a:cubicBezTo>
                    <a:cubicBezTo>
                      <a:pt x="2949" y="8207"/>
                      <a:pt x="3191" y="8122"/>
                      <a:pt x="3431" y="8122"/>
                    </a:cubicBezTo>
                    <a:cubicBezTo>
                      <a:pt x="3527" y="8122"/>
                      <a:pt x="3623" y="8136"/>
                      <a:pt x="3715" y="8163"/>
                    </a:cubicBezTo>
                    <a:cubicBezTo>
                      <a:pt x="3715" y="8651"/>
                      <a:pt x="3751" y="9151"/>
                      <a:pt x="3846" y="9639"/>
                    </a:cubicBezTo>
                    <a:cubicBezTo>
                      <a:pt x="3857" y="9718"/>
                      <a:pt x="3963" y="9807"/>
                      <a:pt x="4045" y="9807"/>
                    </a:cubicBezTo>
                    <a:cubicBezTo>
                      <a:pt x="4050" y="9807"/>
                      <a:pt x="4055" y="9807"/>
                      <a:pt x="4060" y="9806"/>
                    </a:cubicBezTo>
                    <a:cubicBezTo>
                      <a:pt x="4185" y="9795"/>
                      <a:pt x="4307" y="9790"/>
                      <a:pt x="4427" y="9790"/>
                    </a:cubicBezTo>
                    <a:cubicBezTo>
                      <a:pt x="4708" y="9790"/>
                      <a:pt x="4979" y="9819"/>
                      <a:pt x="5263" y="9878"/>
                    </a:cubicBezTo>
                    <a:cubicBezTo>
                      <a:pt x="5284" y="9882"/>
                      <a:pt x="5305" y="9885"/>
                      <a:pt x="5325" y="9885"/>
                    </a:cubicBezTo>
                    <a:cubicBezTo>
                      <a:pt x="5459" y="9885"/>
                      <a:pt x="5550" y="9786"/>
                      <a:pt x="5560" y="9651"/>
                    </a:cubicBezTo>
                    <a:cubicBezTo>
                      <a:pt x="5620" y="9163"/>
                      <a:pt x="5584" y="8687"/>
                      <a:pt x="5477" y="8211"/>
                    </a:cubicBezTo>
                    <a:cubicBezTo>
                      <a:pt x="5697" y="8056"/>
                      <a:pt x="5962" y="7981"/>
                      <a:pt x="6228" y="7981"/>
                    </a:cubicBezTo>
                    <a:cubicBezTo>
                      <a:pt x="6640" y="7981"/>
                      <a:pt x="7053" y="8161"/>
                      <a:pt x="7299" y="8508"/>
                    </a:cubicBezTo>
                    <a:cubicBezTo>
                      <a:pt x="7368" y="8599"/>
                      <a:pt x="7461" y="8648"/>
                      <a:pt x="7556" y="8648"/>
                    </a:cubicBezTo>
                    <a:cubicBezTo>
                      <a:pt x="7623" y="8648"/>
                      <a:pt x="7691" y="8623"/>
                      <a:pt x="7751" y="8568"/>
                    </a:cubicBezTo>
                    <a:cubicBezTo>
                      <a:pt x="8239" y="8139"/>
                      <a:pt x="8668" y="7496"/>
                      <a:pt x="8501" y="6818"/>
                    </a:cubicBezTo>
                    <a:cubicBezTo>
                      <a:pt x="8382" y="6353"/>
                      <a:pt x="8025" y="6020"/>
                      <a:pt x="7596" y="5937"/>
                    </a:cubicBezTo>
                    <a:cubicBezTo>
                      <a:pt x="7620" y="5770"/>
                      <a:pt x="7644" y="5591"/>
                      <a:pt x="7668" y="5425"/>
                    </a:cubicBezTo>
                    <a:cubicBezTo>
                      <a:pt x="8132" y="5318"/>
                      <a:pt x="8608" y="5198"/>
                      <a:pt x="9073" y="5091"/>
                    </a:cubicBezTo>
                    <a:cubicBezTo>
                      <a:pt x="9347" y="5032"/>
                      <a:pt x="9335" y="4687"/>
                      <a:pt x="9144" y="4544"/>
                    </a:cubicBezTo>
                    <a:cubicBezTo>
                      <a:pt x="8835" y="4306"/>
                      <a:pt x="8989" y="3627"/>
                      <a:pt x="8727" y="3305"/>
                    </a:cubicBezTo>
                    <a:cubicBezTo>
                      <a:pt x="8608" y="3174"/>
                      <a:pt x="8442" y="3091"/>
                      <a:pt x="8263" y="3079"/>
                    </a:cubicBezTo>
                    <a:cubicBezTo>
                      <a:pt x="8255" y="3079"/>
                      <a:pt x="8246" y="3079"/>
                      <a:pt x="8238" y="3079"/>
                    </a:cubicBezTo>
                    <a:cubicBezTo>
                      <a:pt x="7990" y="3079"/>
                      <a:pt x="7828" y="3249"/>
                      <a:pt x="7620" y="3341"/>
                    </a:cubicBezTo>
                    <a:cubicBezTo>
                      <a:pt x="7561" y="3186"/>
                      <a:pt x="7489" y="3032"/>
                      <a:pt x="7406" y="2889"/>
                    </a:cubicBezTo>
                    <a:cubicBezTo>
                      <a:pt x="7858" y="2567"/>
                      <a:pt x="8275" y="2079"/>
                      <a:pt x="7965" y="1531"/>
                    </a:cubicBezTo>
                    <a:cubicBezTo>
                      <a:pt x="7748" y="1132"/>
                      <a:pt x="7233" y="821"/>
                      <a:pt x="6757" y="821"/>
                    </a:cubicBezTo>
                    <a:cubicBezTo>
                      <a:pt x="6581" y="821"/>
                      <a:pt x="6411" y="863"/>
                      <a:pt x="6263" y="960"/>
                    </a:cubicBezTo>
                    <a:cubicBezTo>
                      <a:pt x="6101" y="1059"/>
                      <a:pt x="5670" y="1556"/>
                      <a:pt x="5426" y="1556"/>
                    </a:cubicBezTo>
                    <a:cubicBezTo>
                      <a:pt x="5346" y="1556"/>
                      <a:pt x="5286" y="1503"/>
                      <a:pt x="5263" y="1365"/>
                    </a:cubicBezTo>
                    <a:cubicBezTo>
                      <a:pt x="5203" y="1019"/>
                      <a:pt x="5417" y="746"/>
                      <a:pt x="5203" y="400"/>
                    </a:cubicBezTo>
                    <a:cubicBezTo>
                      <a:pt x="4997" y="94"/>
                      <a:pt x="4645" y="1"/>
                      <a:pt x="4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3250675" y="2634025"/>
                <a:ext cx="625400" cy="366275"/>
              </a:xfrm>
              <a:custGeom>
                <a:avLst/>
                <a:gdLst/>
                <a:ahLst/>
                <a:cxnLst/>
                <a:rect l="l" t="t" r="r" b="b"/>
                <a:pathLst>
                  <a:path w="25016" h="14651" extrusionOk="0">
                    <a:moveTo>
                      <a:pt x="12098" y="1"/>
                    </a:moveTo>
                    <a:cubicBezTo>
                      <a:pt x="10456" y="1"/>
                      <a:pt x="8835" y="686"/>
                      <a:pt x="7752" y="2000"/>
                    </a:cubicBezTo>
                    <a:cubicBezTo>
                      <a:pt x="6966" y="2953"/>
                      <a:pt x="6490" y="4131"/>
                      <a:pt x="6418" y="5358"/>
                    </a:cubicBezTo>
                    <a:cubicBezTo>
                      <a:pt x="6135" y="5259"/>
                      <a:pt x="5838" y="5207"/>
                      <a:pt x="5543" y="5207"/>
                    </a:cubicBezTo>
                    <a:cubicBezTo>
                      <a:pt x="5055" y="5207"/>
                      <a:pt x="4571" y="5347"/>
                      <a:pt x="4156" y="5643"/>
                    </a:cubicBezTo>
                    <a:cubicBezTo>
                      <a:pt x="3489" y="6120"/>
                      <a:pt x="3108" y="6905"/>
                      <a:pt x="3108" y="7703"/>
                    </a:cubicBezTo>
                    <a:cubicBezTo>
                      <a:pt x="3097" y="7703"/>
                      <a:pt x="3085" y="7703"/>
                      <a:pt x="3074" y="7703"/>
                    </a:cubicBezTo>
                    <a:cubicBezTo>
                      <a:pt x="2147" y="7703"/>
                      <a:pt x="1304" y="8177"/>
                      <a:pt x="739" y="8929"/>
                    </a:cubicBezTo>
                    <a:cubicBezTo>
                      <a:pt x="72" y="9834"/>
                      <a:pt x="1" y="11001"/>
                      <a:pt x="430" y="12025"/>
                    </a:cubicBezTo>
                    <a:cubicBezTo>
                      <a:pt x="1185" y="13832"/>
                      <a:pt x="2982" y="14651"/>
                      <a:pt x="4809" y="14651"/>
                    </a:cubicBezTo>
                    <a:cubicBezTo>
                      <a:pt x="5485" y="14651"/>
                      <a:pt x="6166" y="14538"/>
                      <a:pt x="6799" y="14323"/>
                    </a:cubicBezTo>
                    <a:cubicBezTo>
                      <a:pt x="7055" y="14234"/>
                      <a:pt x="6979" y="13865"/>
                      <a:pt x="6725" y="13865"/>
                    </a:cubicBezTo>
                    <a:cubicBezTo>
                      <a:pt x="6707" y="13865"/>
                      <a:pt x="6688" y="13867"/>
                      <a:pt x="6668" y="13871"/>
                    </a:cubicBezTo>
                    <a:cubicBezTo>
                      <a:pt x="6094" y="14000"/>
                      <a:pt x="5487" y="14078"/>
                      <a:pt x="4886" y="14078"/>
                    </a:cubicBezTo>
                    <a:cubicBezTo>
                      <a:pt x="3381" y="14078"/>
                      <a:pt x="1916" y="13585"/>
                      <a:pt x="1108" y="12156"/>
                    </a:cubicBezTo>
                    <a:cubicBezTo>
                      <a:pt x="644" y="11335"/>
                      <a:pt x="560" y="10334"/>
                      <a:pt x="1037" y="9501"/>
                    </a:cubicBezTo>
                    <a:cubicBezTo>
                      <a:pt x="1453" y="8786"/>
                      <a:pt x="2213" y="8253"/>
                      <a:pt x="3044" y="8253"/>
                    </a:cubicBezTo>
                    <a:cubicBezTo>
                      <a:pt x="3140" y="8253"/>
                      <a:pt x="3237" y="8260"/>
                      <a:pt x="3335" y="8275"/>
                    </a:cubicBezTo>
                    <a:cubicBezTo>
                      <a:pt x="3350" y="8277"/>
                      <a:pt x="3367" y="8278"/>
                      <a:pt x="3383" y="8278"/>
                    </a:cubicBezTo>
                    <a:cubicBezTo>
                      <a:pt x="3533" y="8278"/>
                      <a:pt x="3713" y="8184"/>
                      <a:pt x="3692" y="8013"/>
                    </a:cubicBezTo>
                    <a:cubicBezTo>
                      <a:pt x="3534" y="6770"/>
                      <a:pt x="4489" y="5780"/>
                      <a:pt x="5594" y="5780"/>
                    </a:cubicBezTo>
                    <a:cubicBezTo>
                      <a:pt x="5908" y="5780"/>
                      <a:pt x="6233" y="5860"/>
                      <a:pt x="6549" y="6036"/>
                    </a:cubicBezTo>
                    <a:cubicBezTo>
                      <a:pt x="6596" y="6062"/>
                      <a:pt x="6645" y="6074"/>
                      <a:pt x="6694" y="6074"/>
                    </a:cubicBezTo>
                    <a:cubicBezTo>
                      <a:pt x="6846" y="6074"/>
                      <a:pt x="6987" y="5958"/>
                      <a:pt x="6978" y="5786"/>
                    </a:cubicBezTo>
                    <a:cubicBezTo>
                      <a:pt x="6954" y="3572"/>
                      <a:pt x="8395" y="1452"/>
                      <a:pt x="10538" y="809"/>
                    </a:cubicBezTo>
                    <a:cubicBezTo>
                      <a:pt x="11022" y="663"/>
                      <a:pt x="11521" y="592"/>
                      <a:pt x="12015" y="592"/>
                    </a:cubicBezTo>
                    <a:cubicBezTo>
                      <a:pt x="13698" y="592"/>
                      <a:pt x="15339" y="1414"/>
                      <a:pt x="16241" y="2905"/>
                    </a:cubicBezTo>
                    <a:cubicBezTo>
                      <a:pt x="16884" y="3953"/>
                      <a:pt x="17122" y="5167"/>
                      <a:pt x="16932" y="6370"/>
                    </a:cubicBezTo>
                    <a:cubicBezTo>
                      <a:pt x="16885" y="6659"/>
                      <a:pt x="17094" y="6956"/>
                      <a:pt x="17365" y="6956"/>
                    </a:cubicBezTo>
                    <a:cubicBezTo>
                      <a:pt x="17439" y="6956"/>
                      <a:pt x="17519" y="6933"/>
                      <a:pt x="17598" y="6882"/>
                    </a:cubicBezTo>
                    <a:cubicBezTo>
                      <a:pt x="18054" y="6600"/>
                      <a:pt x="18626" y="6358"/>
                      <a:pt x="19184" y="6358"/>
                    </a:cubicBezTo>
                    <a:cubicBezTo>
                      <a:pt x="19428" y="6358"/>
                      <a:pt x="19669" y="6404"/>
                      <a:pt x="19896" y="6512"/>
                    </a:cubicBezTo>
                    <a:cubicBezTo>
                      <a:pt x="20432" y="6774"/>
                      <a:pt x="20825" y="7477"/>
                      <a:pt x="20527" y="8048"/>
                    </a:cubicBezTo>
                    <a:cubicBezTo>
                      <a:pt x="20345" y="8375"/>
                      <a:pt x="20604" y="8764"/>
                      <a:pt x="20930" y="8764"/>
                    </a:cubicBezTo>
                    <a:cubicBezTo>
                      <a:pt x="21008" y="8764"/>
                      <a:pt x="21090" y="8742"/>
                      <a:pt x="21170" y="8691"/>
                    </a:cubicBezTo>
                    <a:cubicBezTo>
                      <a:pt x="21473" y="8508"/>
                      <a:pt x="21811" y="8417"/>
                      <a:pt x="22141" y="8417"/>
                    </a:cubicBezTo>
                    <a:cubicBezTo>
                      <a:pt x="22732" y="8417"/>
                      <a:pt x="23302" y="8706"/>
                      <a:pt x="23623" y="9263"/>
                    </a:cubicBezTo>
                    <a:cubicBezTo>
                      <a:pt x="24111" y="10132"/>
                      <a:pt x="23742" y="11061"/>
                      <a:pt x="23051" y="11692"/>
                    </a:cubicBezTo>
                    <a:cubicBezTo>
                      <a:pt x="22313" y="12370"/>
                      <a:pt x="21313" y="12716"/>
                      <a:pt x="20349" y="12930"/>
                    </a:cubicBezTo>
                    <a:cubicBezTo>
                      <a:pt x="19825" y="13037"/>
                      <a:pt x="19277" y="13109"/>
                      <a:pt x="18729" y="13109"/>
                    </a:cubicBezTo>
                    <a:cubicBezTo>
                      <a:pt x="18444" y="13109"/>
                      <a:pt x="18170" y="13085"/>
                      <a:pt x="17884" y="13073"/>
                    </a:cubicBezTo>
                    <a:cubicBezTo>
                      <a:pt x="17866" y="13072"/>
                      <a:pt x="17847" y="13072"/>
                      <a:pt x="17829" y="13072"/>
                    </a:cubicBezTo>
                    <a:cubicBezTo>
                      <a:pt x="17569" y="13072"/>
                      <a:pt x="17354" y="13149"/>
                      <a:pt x="17098" y="13216"/>
                    </a:cubicBezTo>
                    <a:cubicBezTo>
                      <a:pt x="16824" y="13287"/>
                      <a:pt x="16813" y="13632"/>
                      <a:pt x="17027" y="13775"/>
                    </a:cubicBezTo>
                    <a:cubicBezTo>
                      <a:pt x="17360" y="14002"/>
                      <a:pt x="17610" y="14121"/>
                      <a:pt x="18027" y="14144"/>
                    </a:cubicBezTo>
                    <a:cubicBezTo>
                      <a:pt x="18211" y="14156"/>
                      <a:pt x="18399" y="14162"/>
                      <a:pt x="18588" y="14162"/>
                    </a:cubicBezTo>
                    <a:cubicBezTo>
                      <a:pt x="18777" y="14162"/>
                      <a:pt x="18968" y="14156"/>
                      <a:pt x="19158" y="14144"/>
                    </a:cubicBezTo>
                    <a:cubicBezTo>
                      <a:pt x="19861" y="14097"/>
                      <a:pt x="20575" y="13966"/>
                      <a:pt x="21242" y="13751"/>
                    </a:cubicBezTo>
                    <a:cubicBezTo>
                      <a:pt x="22420" y="13370"/>
                      <a:pt x="23611" y="12751"/>
                      <a:pt x="24325" y="11704"/>
                    </a:cubicBezTo>
                    <a:cubicBezTo>
                      <a:pt x="25016" y="10692"/>
                      <a:pt x="24968" y="9334"/>
                      <a:pt x="24171" y="8382"/>
                    </a:cubicBezTo>
                    <a:cubicBezTo>
                      <a:pt x="23661" y="7768"/>
                      <a:pt x="22912" y="7462"/>
                      <a:pt x="22155" y="7462"/>
                    </a:cubicBezTo>
                    <a:cubicBezTo>
                      <a:pt x="21957" y="7462"/>
                      <a:pt x="21758" y="7483"/>
                      <a:pt x="21563" y="7525"/>
                    </a:cubicBezTo>
                    <a:cubicBezTo>
                      <a:pt x="21527" y="6858"/>
                      <a:pt x="21146" y="6203"/>
                      <a:pt x="20563" y="5810"/>
                    </a:cubicBezTo>
                    <a:cubicBezTo>
                      <a:pt x="20161" y="5538"/>
                      <a:pt x="19706" y="5425"/>
                      <a:pt x="19243" y="5425"/>
                    </a:cubicBezTo>
                    <a:cubicBezTo>
                      <a:pt x="18774" y="5425"/>
                      <a:pt x="18298" y="5541"/>
                      <a:pt x="17860" y="5727"/>
                    </a:cubicBezTo>
                    <a:cubicBezTo>
                      <a:pt x="17813" y="3536"/>
                      <a:pt x="16515" y="1417"/>
                      <a:pt x="14491" y="512"/>
                    </a:cubicBezTo>
                    <a:cubicBezTo>
                      <a:pt x="13730" y="169"/>
                      <a:pt x="12911" y="1"/>
                      <a:pt x="1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3495350" y="2687000"/>
                <a:ext cx="129225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2623" extrusionOk="0">
                    <a:moveTo>
                      <a:pt x="1739" y="0"/>
                    </a:moveTo>
                    <a:cubicBezTo>
                      <a:pt x="1322" y="12"/>
                      <a:pt x="906" y="179"/>
                      <a:pt x="572" y="453"/>
                    </a:cubicBezTo>
                    <a:cubicBezTo>
                      <a:pt x="418" y="572"/>
                      <a:pt x="287" y="726"/>
                      <a:pt x="179" y="893"/>
                    </a:cubicBezTo>
                    <a:cubicBezTo>
                      <a:pt x="120" y="976"/>
                      <a:pt x="72" y="1072"/>
                      <a:pt x="37" y="1167"/>
                    </a:cubicBezTo>
                    <a:cubicBezTo>
                      <a:pt x="1" y="1286"/>
                      <a:pt x="37" y="1345"/>
                      <a:pt x="37" y="1453"/>
                    </a:cubicBezTo>
                    <a:cubicBezTo>
                      <a:pt x="37" y="1484"/>
                      <a:pt x="63" y="1500"/>
                      <a:pt x="88" y="1500"/>
                    </a:cubicBezTo>
                    <a:cubicBezTo>
                      <a:pt x="100" y="1500"/>
                      <a:pt x="112" y="1496"/>
                      <a:pt x="120" y="1488"/>
                    </a:cubicBezTo>
                    <a:cubicBezTo>
                      <a:pt x="168" y="1453"/>
                      <a:pt x="239" y="1441"/>
                      <a:pt x="298" y="1405"/>
                    </a:cubicBezTo>
                    <a:cubicBezTo>
                      <a:pt x="358" y="1345"/>
                      <a:pt x="406" y="1286"/>
                      <a:pt x="465" y="1226"/>
                    </a:cubicBezTo>
                    <a:cubicBezTo>
                      <a:pt x="584" y="1119"/>
                      <a:pt x="715" y="1024"/>
                      <a:pt x="870" y="953"/>
                    </a:cubicBezTo>
                    <a:cubicBezTo>
                      <a:pt x="1144" y="810"/>
                      <a:pt x="1430" y="738"/>
                      <a:pt x="1739" y="738"/>
                    </a:cubicBezTo>
                    <a:cubicBezTo>
                      <a:pt x="2037" y="738"/>
                      <a:pt x="2323" y="834"/>
                      <a:pt x="2561" y="1000"/>
                    </a:cubicBezTo>
                    <a:cubicBezTo>
                      <a:pt x="2692" y="1084"/>
                      <a:pt x="2799" y="1203"/>
                      <a:pt x="2906" y="1310"/>
                    </a:cubicBezTo>
                    <a:cubicBezTo>
                      <a:pt x="2870" y="1322"/>
                      <a:pt x="2835" y="1334"/>
                      <a:pt x="2799" y="1357"/>
                    </a:cubicBezTo>
                    <a:cubicBezTo>
                      <a:pt x="2704" y="1417"/>
                      <a:pt x="2632" y="1524"/>
                      <a:pt x="2573" y="1631"/>
                    </a:cubicBezTo>
                    <a:cubicBezTo>
                      <a:pt x="2549" y="1703"/>
                      <a:pt x="2525" y="1762"/>
                      <a:pt x="2561" y="1834"/>
                    </a:cubicBezTo>
                    <a:cubicBezTo>
                      <a:pt x="2573" y="1881"/>
                      <a:pt x="2584" y="1941"/>
                      <a:pt x="2632" y="1953"/>
                    </a:cubicBezTo>
                    <a:cubicBezTo>
                      <a:pt x="2664" y="1956"/>
                      <a:pt x="2689" y="1957"/>
                      <a:pt x="2710" y="1957"/>
                    </a:cubicBezTo>
                    <a:cubicBezTo>
                      <a:pt x="2769" y="1957"/>
                      <a:pt x="2800" y="1946"/>
                      <a:pt x="2870" y="1929"/>
                    </a:cubicBezTo>
                    <a:cubicBezTo>
                      <a:pt x="2894" y="1917"/>
                      <a:pt x="2930" y="1905"/>
                      <a:pt x="2954" y="1893"/>
                    </a:cubicBezTo>
                    <a:cubicBezTo>
                      <a:pt x="2977" y="1893"/>
                      <a:pt x="3049" y="1857"/>
                      <a:pt x="3073" y="1857"/>
                    </a:cubicBezTo>
                    <a:cubicBezTo>
                      <a:pt x="3120" y="1834"/>
                      <a:pt x="3168" y="1822"/>
                      <a:pt x="3204" y="1810"/>
                    </a:cubicBezTo>
                    <a:cubicBezTo>
                      <a:pt x="3289" y="1790"/>
                      <a:pt x="3370" y="1781"/>
                      <a:pt x="3450" y="1781"/>
                    </a:cubicBezTo>
                    <a:cubicBezTo>
                      <a:pt x="3516" y="1781"/>
                      <a:pt x="3580" y="1787"/>
                      <a:pt x="3644" y="1798"/>
                    </a:cubicBezTo>
                    <a:cubicBezTo>
                      <a:pt x="3823" y="1846"/>
                      <a:pt x="3978" y="1929"/>
                      <a:pt x="4132" y="2048"/>
                    </a:cubicBezTo>
                    <a:cubicBezTo>
                      <a:pt x="4275" y="2167"/>
                      <a:pt x="4430" y="2346"/>
                      <a:pt x="4573" y="2477"/>
                    </a:cubicBezTo>
                    <a:cubicBezTo>
                      <a:pt x="4657" y="2553"/>
                      <a:pt x="4772" y="2623"/>
                      <a:pt x="4887" y="2623"/>
                    </a:cubicBezTo>
                    <a:cubicBezTo>
                      <a:pt x="4934" y="2623"/>
                      <a:pt x="4980" y="2611"/>
                      <a:pt x="5025" y="2584"/>
                    </a:cubicBezTo>
                    <a:cubicBezTo>
                      <a:pt x="5168" y="2500"/>
                      <a:pt x="5168" y="2322"/>
                      <a:pt x="5109" y="2179"/>
                    </a:cubicBezTo>
                    <a:cubicBezTo>
                      <a:pt x="5025" y="1977"/>
                      <a:pt x="4823" y="1810"/>
                      <a:pt x="4656" y="1679"/>
                    </a:cubicBezTo>
                    <a:cubicBezTo>
                      <a:pt x="4359" y="1417"/>
                      <a:pt x="4013" y="1238"/>
                      <a:pt x="3620" y="1191"/>
                    </a:cubicBezTo>
                    <a:cubicBezTo>
                      <a:pt x="3620" y="1191"/>
                      <a:pt x="3620" y="1191"/>
                      <a:pt x="3620" y="1179"/>
                    </a:cubicBezTo>
                    <a:cubicBezTo>
                      <a:pt x="3620" y="1036"/>
                      <a:pt x="3525" y="881"/>
                      <a:pt x="3430" y="786"/>
                    </a:cubicBezTo>
                    <a:cubicBezTo>
                      <a:pt x="3299" y="619"/>
                      <a:pt x="3144" y="476"/>
                      <a:pt x="2965" y="357"/>
                    </a:cubicBezTo>
                    <a:cubicBezTo>
                      <a:pt x="2608" y="131"/>
                      <a:pt x="2168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3698650" y="2841000"/>
                <a:ext cx="521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660" extrusionOk="0">
                    <a:moveTo>
                      <a:pt x="908" y="1"/>
                    </a:moveTo>
                    <a:cubicBezTo>
                      <a:pt x="868" y="1"/>
                      <a:pt x="827" y="3"/>
                      <a:pt x="787" y="8"/>
                    </a:cubicBezTo>
                    <a:cubicBezTo>
                      <a:pt x="525" y="43"/>
                      <a:pt x="287" y="127"/>
                      <a:pt x="108" y="329"/>
                    </a:cubicBezTo>
                    <a:cubicBezTo>
                      <a:pt x="25" y="436"/>
                      <a:pt x="1" y="579"/>
                      <a:pt x="84" y="698"/>
                    </a:cubicBezTo>
                    <a:cubicBezTo>
                      <a:pt x="144" y="772"/>
                      <a:pt x="222" y="810"/>
                      <a:pt x="304" y="810"/>
                    </a:cubicBezTo>
                    <a:cubicBezTo>
                      <a:pt x="353" y="810"/>
                      <a:pt x="404" y="796"/>
                      <a:pt x="453" y="770"/>
                    </a:cubicBezTo>
                    <a:cubicBezTo>
                      <a:pt x="455" y="768"/>
                      <a:pt x="459" y="765"/>
                      <a:pt x="464" y="763"/>
                    </a:cubicBezTo>
                    <a:lnTo>
                      <a:pt x="464" y="763"/>
                    </a:lnTo>
                    <a:cubicBezTo>
                      <a:pt x="461" y="765"/>
                      <a:pt x="457" y="767"/>
                      <a:pt x="453" y="770"/>
                    </a:cubicBezTo>
                    <a:cubicBezTo>
                      <a:pt x="462" y="770"/>
                      <a:pt x="464" y="763"/>
                      <a:pt x="470" y="760"/>
                    </a:cubicBezTo>
                    <a:lnTo>
                      <a:pt x="470" y="760"/>
                    </a:lnTo>
                    <a:cubicBezTo>
                      <a:pt x="471" y="759"/>
                      <a:pt x="471" y="759"/>
                      <a:pt x="472" y="759"/>
                    </a:cubicBezTo>
                    <a:lnTo>
                      <a:pt x="472" y="759"/>
                    </a:lnTo>
                    <a:cubicBezTo>
                      <a:pt x="473" y="758"/>
                      <a:pt x="475" y="758"/>
                      <a:pt x="477" y="758"/>
                    </a:cubicBezTo>
                    <a:cubicBezTo>
                      <a:pt x="485" y="754"/>
                      <a:pt x="488" y="751"/>
                      <a:pt x="489" y="750"/>
                    </a:cubicBezTo>
                    <a:lnTo>
                      <a:pt x="489" y="750"/>
                    </a:lnTo>
                    <a:cubicBezTo>
                      <a:pt x="521" y="736"/>
                      <a:pt x="561" y="720"/>
                      <a:pt x="563" y="720"/>
                    </a:cubicBezTo>
                    <a:lnTo>
                      <a:pt x="563" y="720"/>
                    </a:lnTo>
                    <a:cubicBezTo>
                      <a:pt x="564" y="720"/>
                      <a:pt x="563" y="721"/>
                      <a:pt x="560" y="722"/>
                    </a:cubicBezTo>
                    <a:cubicBezTo>
                      <a:pt x="584" y="710"/>
                      <a:pt x="620" y="710"/>
                      <a:pt x="584" y="710"/>
                    </a:cubicBezTo>
                    <a:cubicBezTo>
                      <a:pt x="583" y="710"/>
                      <a:pt x="582" y="711"/>
                      <a:pt x="581" y="711"/>
                    </a:cubicBezTo>
                    <a:lnTo>
                      <a:pt x="581" y="711"/>
                    </a:lnTo>
                    <a:cubicBezTo>
                      <a:pt x="591" y="708"/>
                      <a:pt x="603" y="703"/>
                      <a:pt x="608" y="698"/>
                    </a:cubicBezTo>
                    <a:cubicBezTo>
                      <a:pt x="644" y="686"/>
                      <a:pt x="679" y="686"/>
                      <a:pt x="715" y="674"/>
                    </a:cubicBezTo>
                    <a:cubicBezTo>
                      <a:pt x="739" y="662"/>
                      <a:pt x="763" y="662"/>
                      <a:pt x="775" y="662"/>
                    </a:cubicBezTo>
                    <a:cubicBezTo>
                      <a:pt x="787" y="662"/>
                      <a:pt x="799" y="650"/>
                      <a:pt x="799" y="650"/>
                    </a:cubicBezTo>
                    <a:lnTo>
                      <a:pt x="941" y="650"/>
                    </a:lnTo>
                    <a:cubicBezTo>
                      <a:pt x="977" y="662"/>
                      <a:pt x="1013" y="662"/>
                      <a:pt x="1037" y="674"/>
                    </a:cubicBezTo>
                    <a:cubicBezTo>
                      <a:pt x="1049" y="674"/>
                      <a:pt x="1072" y="686"/>
                      <a:pt x="1096" y="686"/>
                    </a:cubicBezTo>
                    <a:cubicBezTo>
                      <a:pt x="1120" y="710"/>
                      <a:pt x="1156" y="722"/>
                      <a:pt x="1191" y="746"/>
                    </a:cubicBezTo>
                    <a:lnTo>
                      <a:pt x="1203" y="746"/>
                    </a:lnTo>
                    <a:cubicBezTo>
                      <a:pt x="1203" y="758"/>
                      <a:pt x="1215" y="770"/>
                      <a:pt x="1227" y="770"/>
                    </a:cubicBezTo>
                    <a:cubicBezTo>
                      <a:pt x="1251" y="793"/>
                      <a:pt x="1275" y="817"/>
                      <a:pt x="1299" y="841"/>
                    </a:cubicBezTo>
                    <a:cubicBezTo>
                      <a:pt x="1299" y="853"/>
                      <a:pt x="1299" y="853"/>
                      <a:pt x="1299" y="853"/>
                    </a:cubicBezTo>
                    <a:cubicBezTo>
                      <a:pt x="1310" y="865"/>
                      <a:pt x="1310" y="877"/>
                      <a:pt x="1322" y="889"/>
                    </a:cubicBezTo>
                    <a:cubicBezTo>
                      <a:pt x="1346" y="924"/>
                      <a:pt x="1358" y="948"/>
                      <a:pt x="1370" y="984"/>
                    </a:cubicBezTo>
                    <a:cubicBezTo>
                      <a:pt x="1382" y="996"/>
                      <a:pt x="1382" y="1020"/>
                      <a:pt x="1394" y="1031"/>
                    </a:cubicBezTo>
                    <a:cubicBezTo>
                      <a:pt x="1406" y="1067"/>
                      <a:pt x="1418" y="1103"/>
                      <a:pt x="1430" y="1151"/>
                    </a:cubicBezTo>
                    <a:cubicBezTo>
                      <a:pt x="1441" y="1186"/>
                      <a:pt x="1441" y="1222"/>
                      <a:pt x="1465" y="1258"/>
                    </a:cubicBezTo>
                    <a:cubicBezTo>
                      <a:pt x="1477" y="1270"/>
                      <a:pt x="1477" y="1270"/>
                      <a:pt x="1489" y="1281"/>
                    </a:cubicBezTo>
                    <a:cubicBezTo>
                      <a:pt x="1501" y="1329"/>
                      <a:pt x="1513" y="1365"/>
                      <a:pt x="1525" y="1412"/>
                    </a:cubicBezTo>
                    <a:cubicBezTo>
                      <a:pt x="1537" y="1472"/>
                      <a:pt x="1549" y="1543"/>
                      <a:pt x="1584" y="1603"/>
                    </a:cubicBezTo>
                    <a:cubicBezTo>
                      <a:pt x="1602" y="1638"/>
                      <a:pt x="1638" y="1660"/>
                      <a:pt x="1680" y="1660"/>
                    </a:cubicBezTo>
                    <a:cubicBezTo>
                      <a:pt x="1695" y="1660"/>
                      <a:pt x="1711" y="1657"/>
                      <a:pt x="1727" y="1651"/>
                    </a:cubicBezTo>
                    <a:cubicBezTo>
                      <a:pt x="1811" y="1627"/>
                      <a:pt x="1870" y="1555"/>
                      <a:pt x="1930" y="1484"/>
                    </a:cubicBezTo>
                    <a:cubicBezTo>
                      <a:pt x="1965" y="1436"/>
                      <a:pt x="1989" y="1377"/>
                      <a:pt x="2001" y="1317"/>
                    </a:cubicBezTo>
                    <a:cubicBezTo>
                      <a:pt x="2013" y="1305"/>
                      <a:pt x="2013" y="1281"/>
                      <a:pt x="2013" y="1270"/>
                    </a:cubicBezTo>
                    <a:cubicBezTo>
                      <a:pt x="2013" y="1270"/>
                      <a:pt x="2013" y="1258"/>
                      <a:pt x="2013" y="1258"/>
                    </a:cubicBezTo>
                    <a:cubicBezTo>
                      <a:pt x="2084" y="1139"/>
                      <a:pt x="2061" y="960"/>
                      <a:pt x="2025" y="829"/>
                    </a:cubicBezTo>
                    <a:cubicBezTo>
                      <a:pt x="1989" y="734"/>
                      <a:pt x="1942" y="627"/>
                      <a:pt x="1882" y="543"/>
                    </a:cubicBezTo>
                    <a:cubicBezTo>
                      <a:pt x="1666" y="208"/>
                      <a:pt x="1303" y="1"/>
                      <a:pt x="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2"/>
              <p:cNvSpPr/>
              <p:nvPr/>
            </p:nvSpPr>
            <p:spPr>
              <a:xfrm>
                <a:off x="3293050" y="2874275"/>
                <a:ext cx="45175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976" extrusionOk="0">
                    <a:moveTo>
                      <a:pt x="1091" y="1"/>
                    </a:moveTo>
                    <a:cubicBezTo>
                      <a:pt x="961" y="1"/>
                      <a:pt x="833" y="23"/>
                      <a:pt x="711" y="58"/>
                    </a:cubicBezTo>
                    <a:cubicBezTo>
                      <a:pt x="544" y="117"/>
                      <a:pt x="378" y="201"/>
                      <a:pt x="247" y="331"/>
                    </a:cubicBezTo>
                    <a:cubicBezTo>
                      <a:pt x="187" y="391"/>
                      <a:pt x="128" y="462"/>
                      <a:pt x="92" y="534"/>
                    </a:cubicBezTo>
                    <a:cubicBezTo>
                      <a:pt x="32" y="629"/>
                      <a:pt x="20" y="724"/>
                      <a:pt x="8" y="820"/>
                    </a:cubicBezTo>
                    <a:cubicBezTo>
                      <a:pt x="0" y="909"/>
                      <a:pt x="91" y="976"/>
                      <a:pt x="177" y="976"/>
                    </a:cubicBezTo>
                    <a:cubicBezTo>
                      <a:pt x="217" y="976"/>
                      <a:pt x="256" y="961"/>
                      <a:pt x="282" y="927"/>
                    </a:cubicBezTo>
                    <a:cubicBezTo>
                      <a:pt x="330" y="879"/>
                      <a:pt x="378" y="843"/>
                      <a:pt x="425" y="796"/>
                    </a:cubicBezTo>
                    <a:cubicBezTo>
                      <a:pt x="449" y="772"/>
                      <a:pt x="473" y="748"/>
                      <a:pt x="497" y="724"/>
                    </a:cubicBezTo>
                    <a:cubicBezTo>
                      <a:pt x="497" y="724"/>
                      <a:pt x="509" y="712"/>
                      <a:pt x="509" y="712"/>
                    </a:cubicBezTo>
                    <a:cubicBezTo>
                      <a:pt x="520" y="701"/>
                      <a:pt x="532" y="689"/>
                      <a:pt x="532" y="689"/>
                    </a:cubicBezTo>
                    <a:cubicBezTo>
                      <a:pt x="592" y="653"/>
                      <a:pt x="640" y="617"/>
                      <a:pt x="699" y="593"/>
                    </a:cubicBezTo>
                    <a:cubicBezTo>
                      <a:pt x="711" y="582"/>
                      <a:pt x="735" y="582"/>
                      <a:pt x="747" y="570"/>
                    </a:cubicBezTo>
                    <a:lnTo>
                      <a:pt x="759" y="570"/>
                    </a:lnTo>
                    <a:cubicBezTo>
                      <a:pt x="782" y="558"/>
                      <a:pt x="818" y="546"/>
                      <a:pt x="854" y="534"/>
                    </a:cubicBezTo>
                    <a:cubicBezTo>
                      <a:pt x="878" y="522"/>
                      <a:pt x="913" y="522"/>
                      <a:pt x="949" y="510"/>
                    </a:cubicBezTo>
                    <a:lnTo>
                      <a:pt x="997" y="510"/>
                    </a:lnTo>
                    <a:cubicBezTo>
                      <a:pt x="1026" y="504"/>
                      <a:pt x="1059" y="501"/>
                      <a:pt x="1092" y="501"/>
                    </a:cubicBezTo>
                    <a:cubicBezTo>
                      <a:pt x="1125" y="501"/>
                      <a:pt x="1157" y="504"/>
                      <a:pt x="1187" y="510"/>
                    </a:cubicBezTo>
                    <a:lnTo>
                      <a:pt x="1247" y="510"/>
                    </a:lnTo>
                    <a:cubicBezTo>
                      <a:pt x="1282" y="510"/>
                      <a:pt x="1318" y="522"/>
                      <a:pt x="1342" y="534"/>
                    </a:cubicBezTo>
                    <a:cubicBezTo>
                      <a:pt x="1402" y="546"/>
                      <a:pt x="1473" y="558"/>
                      <a:pt x="1532" y="558"/>
                    </a:cubicBezTo>
                    <a:cubicBezTo>
                      <a:pt x="1532" y="558"/>
                      <a:pt x="1544" y="570"/>
                      <a:pt x="1556" y="570"/>
                    </a:cubicBezTo>
                    <a:lnTo>
                      <a:pt x="1616" y="570"/>
                    </a:lnTo>
                    <a:cubicBezTo>
                      <a:pt x="1711" y="570"/>
                      <a:pt x="1806" y="462"/>
                      <a:pt x="1771" y="367"/>
                    </a:cubicBezTo>
                    <a:cubicBezTo>
                      <a:pt x="1759" y="343"/>
                      <a:pt x="1759" y="320"/>
                      <a:pt x="1735" y="296"/>
                    </a:cubicBezTo>
                    <a:cubicBezTo>
                      <a:pt x="1735" y="287"/>
                      <a:pt x="1706" y="249"/>
                      <a:pt x="1704" y="249"/>
                    </a:cubicBezTo>
                    <a:lnTo>
                      <a:pt x="1704" y="249"/>
                    </a:lnTo>
                    <a:cubicBezTo>
                      <a:pt x="1704" y="249"/>
                      <a:pt x="1706" y="252"/>
                      <a:pt x="1711" y="260"/>
                    </a:cubicBezTo>
                    <a:cubicBezTo>
                      <a:pt x="1711" y="260"/>
                      <a:pt x="1711" y="260"/>
                      <a:pt x="1711" y="272"/>
                    </a:cubicBezTo>
                    <a:cubicBezTo>
                      <a:pt x="1640" y="105"/>
                      <a:pt x="1402" y="34"/>
                      <a:pt x="1235" y="10"/>
                    </a:cubicBezTo>
                    <a:cubicBezTo>
                      <a:pt x="1187" y="4"/>
                      <a:pt x="1139" y="1"/>
                      <a:pt x="10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2"/>
              <p:cNvSpPr/>
              <p:nvPr/>
            </p:nvSpPr>
            <p:spPr>
              <a:xfrm>
                <a:off x="3407850" y="2909625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3"/>
                      <a:pt x="0" y="1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2"/>
              <p:cNvSpPr/>
              <p:nvPr/>
            </p:nvSpPr>
            <p:spPr>
              <a:xfrm>
                <a:off x="3407550" y="2909050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2"/>
                    </a:moveTo>
                    <a:cubicBezTo>
                      <a:pt x="0" y="12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2"/>
              <p:cNvSpPr/>
              <p:nvPr/>
            </p:nvSpPr>
            <p:spPr>
              <a:xfrm>
                <a:off x="3406050" y="2819100"/>
                <a:ext cx="8092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394" extrusionOk="0">
                    <a:moveTo>
                      <a:pt x="3178" y="1"/>
                    </a:moveTo>
                    <a:cubicBezTo>
                      <a:pt x="3174" y="1"/>
                      <a:pt x="3171" y="1"/>
                      <a:pt x="3168" y="2"/>
                    </a:cubicBezTo>
                    <a:cubicBezTo>
                      <a:pt x="2966" y="74"/>
                      <a:pt x="2775" y="110"/>
                      <a:pt x="2585" y="217"/>
                    </a:cubicBezTo>
                    <a:cubicBezTo>
                      <a:pt x="2406" y="324"/>
                      <a:pt x="2239" y="455"/>
                      <a:pt x="2073" y="598"/>
                    </a:cubicBezTo>
                    <a:cubicBezTo>
                      <a:pt x="1751" y="884"/>
                      <a:pt x="1465" y="1229"/>
                      <a:pt x="1227" y="1586"/>
                    </a:cubicBezTo>
                    <a:cubicBezTo>
                      <a:pt x="989" y="1955"/>
                      <a:pt x="787" y="2348"/>
                      <a:pt x="656" y="2765"/>
                    </a:cubicBezTo>
                    <a:cubicBezTo>
                      <a:pt x="572" y="2991"/>
                      <a:pt x="465" y="3289"/>
                      <a:pt x="441" y="3574"/>
                    </a:cubicBezTo>
                    <a:cubicBezTo>
                      <a:pt x="430" y="3562"/>
                      <a:pt x="418" y="3539"/>
                      <a:pt x="394" y="3527"/>
                    </a:cubicBezTo>
                    <a:cubicBezTo>
                      <a:pt x="334" y="3467"/>
                      <a:pt x="263" y="3408"/>
                      <a:pt x="180" y="3408"/>
                    </a:cubicBezTo>
                    <a:cubicBezTo>
                      <a:pt x="84" y="3408"/>
                      <a:pt x="1" y="3491"/>
                      <a:pt x="49" y="3586"/>
                    </a:cubicBezTo>
                    <a:cubicBezTo>
                      <a:pt x="49" y="3586"/>
                      <a:pt x="60" y="3598"/>
                      <a:pt x="60" y="3610"/>
                    </a:cubicBezTo>
                    <a:cubicBezTo>
                      <a:pt x="60" y="3610"/>
                      <a:pt x="72" y="3622"/>
                      <a:pt x="72" y="3622"/>
                    </a:cubicBezTo>
                    <a:cubicBezTo>
                      <a:pt x="96" y="3646"/>
                      <a:pt x="108" y="3670"/>
                      <a:pt x="132" y="3693"/>
                    </a:cubicBezTo>
                    <a:cubicBezTo>
                      <a:pt x="180" y="3753"/>
                      <a:pt x="215" y="3812"/>
                      <a:pt x="251" y="3884"/>
                    </a:cubicBezTo>
                    <a:cubicBezTo>
                      <a:pt x="275" y="3932"/>
                      <a:pt x="311" y="3991"/>
                      <a:pt x="334" y="4027"/>
                    </a:cubicBezTo>
                    <a:cubicBezTo>
                      <a:pt x="358" y="4098"/>
                      <a:pt x="382" y="4170"/>
                      <a:pt x="430" y="4229"/>
                    </a:cubicBezTo>
                    <a:cubicBezTo>
                      <a:pt x="498" y="4336"/>
                      <a:pt x="600" y="4394"/>
                      <a:pt x="706" y="4394"/>
                    </a:cubicBezTo>
                    <a:cubicBezTo>
                      <a:pt x="766" y="4394"/>
                      <a:pt x="826" y="4375"/>
                      <a:pt x="882" y="4336"/>
                    </a:cubicBezTo>
                    <a:cubicBezTo>
                      <a:pt x="1025" y="4241"/>
                      <a:pt x="1156" y="4122"/>
                      <a:pt x="1263" y="4003"/>
                    </a:cubicBezTo>
                    <a:cubicBezTo>
                      <a:pt x="1382" y="3896"/>
                      <a:pt x="1525" y="3729"/>
                      <a:pt x="1501" y="3562"/>
                    </a:cubicBezTo>
                    <a:cubicBezTo>
                      <a:pt x="1492" y="3490"/>
                      <a:pt x="1441" y="3459"/>
                      <a:pt x="1381" y="3459"/>
                    </a:cubicBezTo>
                    <a:cubicBezTo>
                      <a:pt x="1362" y="3459"/>
                      <a:pt x="1342" y="3462"/>
                      <a:pt x="1323" y="3467"/>
                    </a:cubicBezTo>
                    <a:cubicBezTo>
                      <a:pt x="1239" y="3479"/>
                      <a:pt x="1156" y="3539"/>
                      <a:pt x="1096" y="3598"/>
                    </a:cubicBezTo>
                    <a:cubicBezTo>
                      <a:pt x="1001" y="3681"/>
                      <a:pt x="918" y="3765"/>
                      <a:pt x="822" y="3860"/>
                    </a:cubicBezTo>
                    <a:cubicBezTo>
                      <a:pt x="858" y="3741"/>
                      <a:pt x="882" y="3634"/>
                      <a:pt x="906" y="3515"/>
                    </a:cubicBezTo>
                    <a:cubicBezTo>
                      <a:pt x="942" y="3312"/>
                      <a:pt x="1001" y="3122"/>
                      <a:pt x="1061" y="2931"/>
                    </a:cubicBezTo>
                    <a:cubicBezTo>
                      <a:pt x="1192" y="2550"/>
                      <a:pt x="1358" y="2169"/>
                      <a:pt x="1584" y="1824"/>
                    </a:cubicBezTo>
                    <a:cubicBezTo>
                      <a:pt x="1787" y="1491"/>
                      <a:pt x="2049" y="1181"/>
                      <a:pt x="2335" y="895"/>
                    </a:cubicBezTo>
                    <a:cubicBezTo>
                      <a:pt x="2477" y="764"/>
                      <a:pt x="2620" y="633"/>
                      <a:pt x="2775" y="503"/>
                    </a:cubicBezTo>
                    <a:cubicBezTo>
                      <a:pt x="2918" y="360"/>
                      <a:pt x="3049" y="193"/>
                      <a:pt x="3204" y="74"/>
                    </a:cubicBezTo>
                    <a:cubicBezTo>
                      <a:pt x="3236" y="52"/>
                      <a:pt x="3210" y="1"/>
                      <a:pt x="3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2"/>
              <p:cNvSpPr/>
              <p:nvPr/>
            </p:nvSpPr>
            <p:spPr>
              <a:xfrm>
                <a:off x="3637650" y="3002050"/>
                <a:ext cx="669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64" extrusionOk="0">
                    <a:moveTo>
                      <a:pt x="2655" y="1233"/>
                    </a:moveTo>
                    <a:cubicBezTo>
                      <a:pt x="2654" y="1236"/>
                      <a:pt x="2653" y="1239"/>
                      <a:pt x="2652" y="1242"/>
                    </a:cubicBezTo>
                    <a:lnTo>
                      <a:pt x="2652" y="1242"/>
                    </a:lnTo>
                    <a:cubicBezTo>
                      <a:pt x="2654" y="1239"/>
                      <a:pt x="2655" y="1237"/>
                      <a:pt x="2655" y="1233"/>
                    </a:cubicBezTo>
                    <a:close/>
                    <a:moveTo>
                      <a:pt x="2092" y="1"/>
                    </a:moveTo>
                    <a:cubicBezTo>
                      <a:pt x="2010" y="1"/>
                      <a:pt x="1930" y="32"/>
                      <a:pt x="1845" y="78"/>
                    </a:cubicBezTo>
                    <a:cubicBezTo>
                      <a:pt x="1762" y="126"/>
                      <a:pt x="1679" y="173"/>
                      <a:pt x="1607" y="245"/>
                    </a:cubicBezTo>
                    <a:cubicBezTo>
                      <a:pt x="1572" y="269"/>
                      <a:pt x="1548" y="293"/>
                      <a:pt x="1512" y="316"/>
                    </a:cubicBezTo>
                    <a:cubicBezTo>
                      <a:pt x="1464" y="352"/>
                      <a:pt x="1441" y="388"/>
                      <a:pt x="1417" y="447"/>
                    </a:cubicBezTo>
                    <a:cubicBezTo>
                      <a:pt x="1393" y="519"/>
                      <a:pt x="1453" y="602"/>
                      <a:pt x="1512" y="614"/>
                    </a:cubicBezTo>
                    <a:cubicBezTo>
                      <a:pt x="1537" y="621"/>
                      <a:pt x="1561" y="624"/>
                      <a:pt x="1585" y="624"/>
                    </a:cubicBezTo>
                    <a:cubicBezTo>
                      <a:pt x="1644" y="624"/>
                      <a:pt x="1703" y="607"/>
                      <a:pt x="1762" y="590"/>
                    </a:cubicBezTo>
                    <a:lnTo>
                      <a:pt x="1762" y="590"/>
                    </a:lnTo>
                    <a:cubicBezTo>
                      <a:pt x="1738" y="614"/>
                      <a:pt x="1726" y="650"/>
                      <a:pt x="1703" y="674"/>
                    </a:cubicBezTo>
                    <a:cubicBezTo>
                      <a:pt x="1655" y="769"/>
                      <a:pt x="1595" y="828"/>
                      <a:pt x="1524" y="912"/>
                    </a:cubicBezTo>
                    <a:cubicBezTo>
                      <a:pt x="1369" y="1078"/>
                      <a:pt x="1214" y="1233"/>
                      <a:pt x="1048" y="1388"/>
                    </a:cubicBezTo>
                    <a:cubicBezTo>
                      <a:pt x="893" y="1531"/>
                      <a:pt x="726" y="1674"/>
                      <a:pt x="548" y="1793"/>
                    </a:cubicBezTo>
                    <a:cubicBezTo>
                      <a:pt x="369" y="1912"/>
                      <a:pt x="143" y="2007"/>
                      <a:pt x="24" y="2174"/>
                    </a:cubicBezTo>
                    <a:cubicBezTo>
                      <a:pt x="0" y="2209"/>
                      <a:pt x="24" y="2257"/>
                      <a:pt x="60" y="2257"/>
                    </a:cubicBezTo>
                    <a:cubicBezTo>
                      <a:pt x="86" y="2261"/>
                      <a:pt x="112" y="2263"/>
                      <a:pt x="138" y="2263"/>
                    </a:cubicBezTo>
                    <a:cubicBezTo>
                      <a:pt x="338" y="2263"/>
                      <a:pt x="537" y="2151"/>
                      <a:pt x="726" y="2067"/>
                    </a:cubicBezTo>
                    <a:cubicBezTo>
                      <a:pt x="941" y="1971"/>
                      <a:pt x="1167" y="1852"/>
                      <a:pt x="1369" y="1709"/>
                    </a:cubicBezTo>
                    <a:cubicBezTo>
                      <a:pt x="1572" y="1578"/>
                      <a:pt x="1774" y="1424"/>
                      <a:pt x="1953" y="1245"/>
                    </a:cubicBezTo>
                    <a:cubicBezTo>
                      <a:pt x="2024" y="1162"/>
                      <a:pt x="2107" y="1078"/>
                      <a:pt x="2167" y="983"/>
                    </a:cubicBezTo>
                    <a:cubicBezTo>
                      <a:pt x="2167" y="1007"/>
                      <a:pt x="2179" y="1031"/>
                      <a:pt x="2179" y="1055"/>
                    </a:cubicBezTo>
                    <a:cubicBezTo>
                      <a:pt x="2179" y="1102"/>
                      <a:pt x="2191" y="1138"/>
                      <a:pt x="2203" y="1174"/>
                    </a:cubicBezTo>
                    <a:cubicBezTo>
                      <a:pt x="2215" y="1221"/>
                      <a:pt x="2238" y="1269"/>
                      <a:pt x="2262" y="1316"/>
                    </a:cubicBezTo>
                    <a:cubicBezTo>
                      <a:pt x="2293" y="1379"/>
                      <a:pt x="2370" y="1414"/>
                      <a:pt x="2436" y="1414"/>
                    </a:cubicBezTo>
                    <a:cubicBezTo>
                      <a:pt x="2446" y="1414"/>
                      <a:pt x="2456" y="1413"/>
                      <a:pt x="2465" y="1412"/>
                    </a:cubicBezTo>
                    <a:cubicBezTo>
                      <a:pt x="2560" y="1400"/>
                      <a:pt x="2607" y="1340"/>
                      <a:pt x="2643" y="1257"/>
                    </a:cubicBezTo>
                    <a:cubicBezTo>
                      <a:pt x="2643" y="1251"/>
                      <a:pt x="2646" y="1248"/>
                      <a:pt x="2649" y="1245"/>
                    </a:cubicBezTo>
                    <a:lnTo>
                      <a:pt x="2649" y="1245"/>
                    </a:lnTo>
                    <a:cubicBezTo>
                      <a:pt x="2647" y="1254"/>
                      <a:pt x="2646" y="1259"/>
                      <a:pt x="2646" y="1259"/>
                    </a:cubicBezTo>
                    <a:cubicBezTo>
                      <a:pt x="2647" y="1259"/>
                      <a:pt x="2649" y="1253"/>
                      <a:pt x="2652" y="1242"/>
                    </a:cubicBezTo>
                    <a:lnTo>
                      <a:pt x="2652" y="1242"/>
                    </a:lnTo>
                    <a:cubicBezTo>
                      <a:pt x="2651" y="1243"/>
                      <a:pt x="2650" y="1244"/>
                      <a:pt x="2649" y="1245"/>
                    </a:cubicBezTo>
                    <a:lnTo>
                      <a:pt x="2649" y="1245"/>
                    </a:lnTo>
                    <a:cubicBezTo>
                      <a:pt x="2651" y="1239"/>
                      <a:pt x="2653" y="1231"/>
                      <a:pt x="2655" y="1221"/>
                    </a:cubicBezTo>
                    <a:cubicBezTo>
                      <a:pt x="2679" y="1185"/>
                      <a:pt x="2679" y="1138"/>
                      <a:pt x="2679" y="1090"/>
                    </a:cubicBezTo>
                    <a:cubicBezTo>
                      <a:pt x="2679" y="1043"/>
                      <a:pt x="2667" y="995"/>
                      <a:pt x="2667" y="935"/>
                    </a:cubicBezTo>
                    <a:cubicBezTo>
                      <a:pt x="2655" y="864"/>
                      <a:pt x="2631" y="781"/>
                      <a:pt x="2607" y="709"/>
                    </a:cubicBezTo>
                    <a:cubicBezTo>
                      <a:pt x="2572" y="543"/>
                      <a:pt x="2500" y="388"/>
                      <a:pt x="2417" y="245"/>
                    </a:cubicBezTo>
                    <a:cubicBezTo>
                      <a:pt x="2369" y="162"/>
                      <a:pt x="2322" y="78"/>
                      <a:pt x="2226" y="31"/>
                    </a:cubicBezTo>
                    <a:cubicBezTo>
                      <a:pt x="2180" y="10"/>
                      <a:pt x="2136" y="1"/>
                      <a:pt x="20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2" name="Google Shape;612;p22"/>
            <p:cNvSpPr txBox="1"/>
            <p:nvPr/>
          </p:nvSpPr>
          <p:spPr>
            <a:xfrm>
              <a:off x="2853438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3999425" y="1429225"/>
            <a:ext cx="1077900" cy="2041725"/>
            <a:chOff x="3999425" y="1429225"/>
            <a:chExt cx="1077900" cy="2041725"/>
          </a:xfrm>
        </p:grpSpPr>
        <p:sp>
          <p:nvSpPr>
            <p:cNvPr id="614" name="Google Shape;614;p22"/>
            <p:cNvSpPr/>
            <p:nvPr/>
          </p:nvSpPr>
          <p:spPr>
            <a:xfrm>
              <a:off x="4081013" y="1897200"/>
              <a:ext cx="914725" cy="1573750"/>
            </a:xfrm>
            <a:custGeom>
              <a:avLst/>
              <a:gdLst/>
              <a:ahLst/>
              <a:cxnLst/>
              <a:rect l="l" t="t" r="r" b="b"/>
              <a:pathLst>
                <a:path w="36589" h="62950" extrusionOk="0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89"/>
                    <a:pt x="4239" y="4267"/>
                  </a:cubicBezTo>
                  <a:cubicBezTo>
                    <a:pt x="3203" y="5125"/>
                    <a:pt x="2501" y="6363"/>
                    <a:pt x="1965" y="7661"/>
                  </a:cubicBezTo>
                  <a:cubicBezTo>
                    <a:pt x="382" y="11459"/>
                    <a:pt x="96" y="15733"/>
                    <a:pt x="72" y="19912"/>
                  </a:cubicBezTo>
                  <a:cubicBezTo>
                    <a:pt x="1" y="30925"/>
                    <a:pt x="1501" y="41867"/>
                    <a:pt x="3156" y="52738"/>
                  </a:cubicBezTo>
                  <a:cubicBezTo>
                    <a:pt x="3489" y="54940"/>
                    <a:pt x="3882" y="57286"/>
                    <a:pt x="5299" y="58893"/>
                  </a:cubicBezTo>
                  <a:cubicBezTo>
                    <a:pt x="6668" y="60465"/>
                    <a:pt x="8728" y="61036"/>
                    <a:pt x="10680" y="61501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50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4231913" y="1429225"/>
              <a:ext cx="555175" cy="358300"/>
            </a:xfrm>
            <a:custGeom>
              <a:avLst/>
              <a:gdLst/>
              <a:ahLst/>
              <a:cxnLst/>
              <a:rect l="l" t="t" r="r" b="b"/>
              <a:pathLst>
                <a:path w="22207" h="14332" extrusionOk="0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23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3"/>
                  </a:cubicBezTo>
                  <a:cubicBezTo>
                    <a:pt x="9728" y="12164"/>
                    <a:pt x="9824" y="12283"/>
                    <a:pt x="9919" y="12414"/>
                  </a:cubicBezTo>
                  <a:cubicBezTo>
                    <a:pt x="10086" y="12616"/>
                    <a:pt x="10264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401" y="12133"/>
                    <a:pt x="13460" y="12166"/>
                    <a:pt x="13538" y="12166"/>
                  </a:cubicBezTo>
                  <a:cubicBezTo>
                    <a:pt x="13549" y="12166"/>
                    <a:pt x="13562" y="12165"/>
                    <a:pt x="13574" y="12164"/>
                  </a:cubicBezTo>
                  <a:cubicBezTo>
                    <a:pt x="16825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7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16" name="Google Shape;616;p22"/>
            <p:cNvGrpSpPr/>
            <p:nvPr/>
          </p:nvGrpSpPr>
          <p:grpSpPr>
            <a:xfrm>
              <a:off x="4266463" y="2096475"/>
              <a:ext cx="581625" cy="545800"/>
              <a:chOff x="4275525" y="2016875"/>
              <a:chExt cx="581625" cy="545800"/>
            </a:xfrm>
          </p:grpSpPr>
          <p:sp>
            <p:nvSpPr>
              <p:cNvPr id="617" name="Google Shape;617;p22"/>
              <p:cNvSpPr/>
              <p:nvPr/>
            </p:nvSpPr>
            <p:spPr>
              <a:xfrm>
                <a:off x="4275525" y="2016875"/>
                <a:ext cx="581625" cy="545800"/>
              </a:xfrm>
              <a:custGeom>
                <a:avLst/>
                <a:gdLst/>
                <a:ahLst/>
                <a:cxnLst/>
                <a:rect l="l" t="t" r="r" b="b"/>
                <a:pathLst>
                  <a:path w="23265" h="21832" extrusionOk="0">
                    <a:moveTo>
                      <a:pt x="16859" y="2040"/>
                    </a:moveTo>
                    <a:cubicBezTo>
                      <a:pt x="18300" y="2885"/>
                      <a:pt x="19467" y="4159"/>
                      <a:pt x="20253" y="5648"/>
                    </a:cubicBezTo>
                    <a:cubicBezTo>
                      <a:pt x="20443" y="6005"/>
                      <a:pt x="20622" y="6374"/>
                      <a:pt x="20777" y="6755"/>
                    </a:cubicBezTo>
                    <a:cubicBezTo>
                      <a:pt x="20574" y="6922"/>
                      <a:pt x="20360" y="7076"/>
                      <a:pt x="20157" y="7231"/>
                    </a:cubicBezTo>
                    <a:cubicBezTo>
                      <a:pt x="20145" y="7231"/>
                      <a:pt x="20122" y="7243"/>
                      <a:pt x="20110" y="7255"/>
                    </a:cubicBezTo>
                    <a:cubicBezTo>
                      <a:pt x="19884" y="7017"/>
                      <a:pt x="19598" y="6803"/>
                      <a:pt x="19336" y="6553"/>
                    </a:cubicBezTo>
                    <a:cubicBezTo>
                      <a:pt x="18860" y="6088"/>
                      <a:pt x="18848" y="5410"/>
                      <a:pt x="18645" y="4802"/>
                    </a:cubicBezTo>
                    <a:cubicBezTo>
                      <a:pt x="18443" y="4219"/>
                      <a:pt x="18074" y="3886"/>
                      <a:pt x="17514" y="3647"/>
                    </a:cubicBezTo>
                    <a:cubicBezTo>
                      <a:pt x="17240" y="3528"/>
                      <a:pt x="16895" y="3433"/>
                      <a:pt x="16681" y="3195"/>
                    </a:cubicBezTo>
                    <a:cubicBezTo>
                      <a:pt x="16347" y="2826"/>
                      <a:pt x="16586" y="2374"/>
                      <a:pt x="16859" y="2040"/>
                    </a:cubicBezTo>
                    <a:close/>
                    <a:moveTo>
                      <a:pt x="20907" y="7112"/>
                    </a:moveTo>
                    <a:cubicBezTo>
                      <a:pt x="21896" y="9720"/>
                      <a:pt x="22039" y="12696"/>
                      <a:pt x="21086" y="15292"/>
                    </a:cubicBezTo>
                    <a:cubicBezTo>
                      <a:pt x="21052" y="15269"/>
                      <a:pt x="21012" y="15254"/>
                      <a:pt x="20970" y="15254"/>
                    </a:cubicBezTo>
                    <a:cubicBezTo>
                      <a:pt x="20924" y="15254"/>
                      <a:pt x="20874" y="15272"/>
                      <a:pt x="20824" y="15316"/>
                    </a:cubicBezTo>
                    <a:cubicBezTo>
                      <a:pt x="20675" y="15445"/>
                      <a:pt x="20488" y="15481"/>
                      <a:pt x="20286" y="15481"/>
                    </a:cubicBezTo>
                    <a:cubicBezTo>
                      <a:pt x="20033" y="15481"/>
                      <a:pt x="19755" y="15424"/>
                      <a:pt x="19497" y="15424"/>
                    </a:cubicBezTo>
                    <a:cubicBezTo>
                      <a:pt x="19356" y="15424"/>
                      <a:pt x="19220" y="15441"/>
                      <a:pt x="19098" y="15494"/>
                    </a:cubicBezTo>
                    <a:cubicBezTo>
                      <a:pt x="18776" y="15625"/>
                      <a:pt x="18574" y="15911"/>
                      <a:pt x="18288" y="16089"/>
                    </a:cubicBezTo>
                    <a:cubicBezTo>
                      <a:pt x="18064" y="16221"/>
                      <a:pt x="17761" y="16322"/>
                      <a:pt x="17475" y="16322"/>
                    </a:cubicBezTo>
                    <a:cubicBezTo>
                      <a:pt x="17319" y="16322"/>
                      <a:pt x="17168" y="16292"/>
                      <a:pt x="17038" y="16220"/>
                    </a:cubicBezTo>
                    <a:cubicBezTo>
                      <a:pt x="16574" y="15982"/>
                      <a:pt x="16931" y="15411"/>
                      <a:pt x="17074" y="15054"/>
                    </a:cubicBezTo>
                    <a:cubicBezTo>
                      <a:pt x="17240" y="14649"/>
                      <a:pt x="17407" y="14256"/>
                      <a:pt x="17586" y="13863"/>
                    </a:cubicBezTo>
                    <a:cubicBezTo>
                      <a:pt x="17919" y="13137"/>
                      <a:pt x="18288" y="12422"/>
                      <a:pt x="18705" y="11744"/>
                    </a:cubicBezTo>
                    <a:cubicBezTo>
                      <a:pt x="19133" y="11065"/>
                      <a:pt x="19669" y="10470"/>
                      <a:pt x="20086" y="9791"/>
                    </a:cubicBezTo>
                    <a:cubicBezTo>
                      <a:pt x="20419" y="9255"/>
                      <a:pt x="20646" y="8612"/>
                      <a:pt x="20515" y="7969"/>
                    </a:cubicBezTo>
                    <a:cubicBezTo>
                      <a:pt x="20479" y="7815"/>
                      <a:pt x="20419" y="7672"/>
                      <a:pt x="20336" y="7553"/>
                    </a:cubicBezTo>
                    <a:cubicBezTo>
                      <a:pt x="20479" y="7446"/>
                      <a:pt x="20610" y="7350"/>
                      <a:pt x="20741" y="7243"/>
                    </a:cubicBezTo>
                    <a:cubicBezTo>
                      <a:pt x="20800" y="7207"/>
                      <a:pt x="20860" y="7160"/>
                      <a:pt x="20907" y="7112"/>
                    </a:cubicBezTo>
                    <a:close/>
                    <a:moveTo>
                      <a:pt x="11285" y="649"/>
                    </a:moveTo>
                    <a:cubicBezTo>
                      <a:pt x="11587" y="649"/>
                      <a:pt x="11890" y="661"/>
                      <a:pt x="12192" y="683"/>
                    </a:cubicBezTo>
                    <a:cubicBezTo>
                      <a:pt x="12525" y="1076"/>
                      <a:pt x="12466" y="1635"/>
                      <a:pt x="12133" y="2016"/>
                    </a:cubicBezTo>
                    <a:cubicBezTo>
                      <a:pt x="11799" y="2397"/>
                      <a:pt x="11359" y="2469"/>
                      <a:pt x="10966" y="2707"/>
                    </a:cubicBezTo>
                    <a:cubicBezTo>
                      <a:pt x="10239" y="3147"/>
                      <a:pt x="10585" y="4171"/>
                      <a:pt x="9811" y="4600"/>
                    </a:cubicBezTo>
                    <a:cubicBezTo>
                      <a:pt x="9647" y="4691"/>
                      <a:pt x="9484" y="4719"/>
                      <a:pt x="9320" y="4719"/>
                    </a:cubicBezTo>
                    <a:cubicBezTo>
                      <a:pt x="9056" y="4719"/>
                      <a:pt x="8788" y="4646"/>
                      <a:pt x="8505" y="4646"/>
                    </a:cubicBezTo>
                    <a:cubicBezTo>
                      <a:pt x="8480" y="4646"/>
                      <a:pt x="8455" y="4646"/>
                      <a:pt x="8430" y="4648"/>
                    </a:cubicBezTo>
                    <a:cubicBezTo>
                      <a:pt x="8084" y="4660"/>
                      <a:pt x="7823" y="4838"/>
                      <a:pt x="7620" y="5112"/>
                    </a:cubicBezTo>
                    <a:cubicBezTo>
                      <a:pt x="7382" y="5433"/>
                      <a:pt x="7263" y="5838"/>
                      <a:pt x="7049" y="6172"/>
                    </a:cubicBezTo>
                    <a:cubicBezTo>
                      <a:pt x="6775" y="6600"/>
                      <a:pt x="6429" y="6898"/>
                      <a:pt x="6037" y="7207"/>
                    </a:cubicBezTo>
                    <a:cubicBezTo>
                      <a:pt x="5787" y="7410"/>
                      <a:pt x="5537" y="7636"/>
                      <a:pt x="5513" y="7969"/>
                    </a:cubicBezTo>
                    <a:cubicBezTo>
                      <a:pt x="5477" y="8339"/>
                      <a:pt x="5703" y="8731"/>
                      <a:pt x="5894" y="9029"/>
                    </a:cubicBezTo>
                    <a:cubicBezTo>
                      <a:pt x="6310" y="9672"/>
                      <a:pt x="6906" y="10196"/>
                      <a:pt x="7608" y="10494"/>
                    </a:cubicBezTo>
                    <a:cubicBezTo>
                      <a:pt x="8406" y="10851"/>
                      <a:pt x="9227" y="10744"/>
                      <a:pt x="10049" y="10946"/>
                    </a:cubicBezTo>
                    <a:cubicBezTo>
                      <a:pt x="11073" y="11196"/>
                      <a:pt x="11240" y="12172"/>
                      <a:pt x="11144" y="13077"/>
                    </a:cubicBezTo>
                    <a:cubicBezTo>
                      <a:pt x="10906" y="15208"/>
                      <a:pt x="10001" y="17316"/>
                      <a:pt x="8882" y="19137"/>
                    </a:cubicBezTo>
                    <a:cubicBezTo>
                      <a:pt x="8096" y="18602"/>
                      <a:pt x="7263" y="17994"/>
                      <a:pt x="6894" y="17090"/>
                    </a:cubicBezTo>
                    <a:cubicBezTo>
                      <a:pt x="6429" y="15935"/>
                      <a:pt x="7108" y="14756"/>
                      <a:pt x="7168" y="13589"/>
                    </a:cubicBezTo>
                    <a:cubicBezTo>
                      <a:pt x="7227" y="12565"/>
                      <a:pt x="6906" y="11506"/>
                      <a:pt x="6287" y="10696"/>
                    </a:cubicBezTo>
                    <a:cubicBezTo>
                      <a:pt x="6025" y="10363"/>
                      <a:pt x="5691" y="10077"/>
                      <a:pt x="5251" y="9994"/>
                    </a:cubicBezTo>
                    <a:cubicBezTo>
                      <a:pt x="5025" y="9946"/>
                      <a:pt x="4798" y="9958"/>
                      <a:pt x="4572" y="9922"/>
                    </a:cubicBezTo>
                    <a:cubicBezTo>
                      <a:pt x="4251" y="9874"/>
                      <a:pt x="4132" y="9696"/>
                      <a:pt x="3965" y="9446"/>
                    </a:cubicBezTo>
                    <a:cubicBezTo>
                      <a:pt x="3778" y="9137"/>
                      <a:pt x="3547" y="8983"/>
                      <a:pt x="3231" y="8983"/>
                    </a:cubicBezTo>
                    <a:cubicBezTo>
                      <a:pt x="3145" y="8983"/>
                      <a:pt x="3052" y="8994"/>
                      <a:pt x="2953" y="9017"/>
                    </a:cubicBezTo>
                    <a:cubicBezTo>
                      <a:pt x="2773" y="9054"/>
                      <a:pt x="2610" y="9095"/>
                      <a:pt x="2449" y="9095"/>
                    </a:cubicBezTo>
                    <a:cubicBezTo>
                      <a:pt x="2300" y="9095"/>
                      <a:pt x="2155" y="9060"/>
                      <a:pt x="2000" y="8958"/>
                    </a:cubicBezTo>
                    <a:cubicBezTo>
                      <a:pt x="1703" y="8767"/>
                      <a:pt x="1536" y="8458"/>
                      <a:pt x="1548" y="8100"/>
                    </a:cubicBezTo>
                    <a:cubicBezTo>
                      <a:pt x="1548" y="8005"/>
                      <a:pt x="1488" y="7934"/>
                      <a:pt x="1405" y="7922"/>
                    </a:cubicBezTo>
                    <a:cubicBezTo>
                      <a:pt x="1393" y="7803"/>
                      <a:pt x="1393" y="7696"/>
                      <a:pt x="1393" y="7577"/>
                    </a:cubicBezTo>
                    <a:cubicBezTo>
                      <a:pt x="1393" y="7505"/>
                      <a:pt x="1381" y="7422"/>
                      <a:pt x="1381" y="7350"/>
                    </a:cubicBezTo>
                    <a:cubicBezTo>
                      <a:pt x="1560" y="6910"/>
                      <a:pt x="1774" y="6481"/>
                      <a:pt x="2024" y="6064"/>
                    </a:cubicBezTo>
                    <a:cubicBezTo>
                      <a:pt x="2131" y="6053"/>
                      <a:pt x="2227" y="6041"/>
                      <a:pt x="2322" y="6017"/>
                    </a:cubicBezTo>
                    <a:cubicBezTo>
                      <a:pt x="3131" y="5886"/>
                      <a:pt x="3893" y="5552"/>
                      <a:pt x="4655" y="5255"/>
                    </a:cubicBezTo>
                    <a:cubicBezTo>
                      <a:pt x="5048" y="5100"/>
                      <a:pt x="5441" y="4945"/>
                      <a:pt x="5834" y="4779"/>
                    </a:cubicBezTo>
                    <a:cubicBezTo>
                      <a:pt x="5977" y="4719"/>
                      <a:pt x="6120" y="4660"/>
                      <a:pt x="6227" y="4540"/>
                    </a:cubicBezTo>
                    <a:cubicBezTo>
                      <a:pt x="6334" y="4409"/>
                      <a:pt x="6334" y="4314"/>
                      <a:pt x="6322" y="4171"/>
                    </a:cubicBezTo>
                    <a:cubicBezTo>
                      <a:pt x="6314" y="4099"/>
                      <a:pt x="6263" y="4059"/>
                      <a:pt x="6208" y="4059"/>
                    </a:cubicBezTo>
                    <a:cubicBezTo>
                      <a:pt x="6182" y="4059"/>
                      <a:pt x="6155" y="4069"/>
                      <a:pt x="6132" y="4088"/>
                    </a:cubicBezTo>
                    <a:cubicBezTo>
                      <a:pt x="6132" y="4088"/>
                      <a:pt x="6001" y="4159"/>
                      <a:pt x="5953" y="4183"/>
                    </a:cubicBezTo>
                    <a:cubicBezTo>
                      <a:pt x="5858" y="4243"/>
                      <a:pt x="5751" y="4302"/>
                      <a:pt x="5644" y="4350"/>
                    </a:cubicBezTo>
                    <a:cubicBezTo>
                      <a:pt x="5358" y="4469"/>
                      <a:pt x="5048" y="4576"/>
                      <a:pt x="4739" y="4695"/>
                    </a:cubicBezTo>
                    <a:cubicBezTo>
                      <a:pt x="4155" y="4921"/>
                      <a:pt x="3584" y="5183"/>
                      <a:pt x="2989" y="5386"/>
                    </a:cubicBezTo>
                    <a:cubicBezTo>
                      <a:pt x="2774" y="5457"/>
                      <a:pt x="2560" y="5505"/>
                      <a:pt x="2334" y="5552"/>
                    </a:cubicBezTo>
                    <a:cubicBezTo>
                      <a:pt x="2810" y="4838"/>
                      <a:pt x="3370" y="4171"/>
                      <a:pt x="4013" y="3600"/>
                    </a:cubicBezTo>
                    <a:cubicBezTo>
                      <a:pt x="4894" y="2802"/>
                      <a:pt x="5894" y="1993"/>
                      <a:pt x="6977" y="1504"/>
                    </a:cubicBezTo>
                    <a:cubicBezTo>
                      <a:pt x="8322" y="921"/>
                      <a:pt x="9799" y="649"/>
                      <a:pt x="11285" y="649"/>
                    </a:cubicBezTo>
                    <a:close/>
                    <a:moveTo>
                      <a:pt x="12502" y="707"/>
                    </a:moveTo>
                    <a:lnTo>
                      <a:pt x="12502" y="707"/>
                    </a:lnTo>
                    <a:cubicBezTo>
                      <a:pt x="13621" y="826"/>
                      <a:pt x="14728" y="1088"/>
                      <a:pt x="15752" y="1492"/>
                    </a:cubicBezTo>
                    <a:cubicBezTo>
                      <a:pt x="16050" y="1600"/>
                      <a:pt x="16335" y="1742"/>
                      <a:pt x="16609" y="1897"/>
                    </a:cubicBezTo>
                    <a:cubicBezTo>
                      <a:pt x="16276" y="2314"/>
                      <a:pt x="16026" y="2838"/>
                      <a:pt x="16371" y="3326"/>
                    </a:cubicBezTo>
                    <a:cubicBezTo>
                      <a:pt x="16705" y="3802"/>
                      <a:pt x="17348" y="3862"/>
                      <a:pt x="17788" y="4171"/>
                    </a:cubicBezTo>
                    <a:cubicBezTo>
                      <a:pt x="18395" y="4588"/>
                      <a:pt x="18360" y="5445"/>
                      <a:pt x="18598" y="6076"/>
                    </a:cubicBezTo>
                    <a:cubicBezTo>
                      <a:pt x="18705" y="6386"/>
                      <a:pt x="18872" y="6648"/>
                      <a:pt x="19110" y="6874"/>
                    </a:cubicBezTo>
                    <a:cubicBezTo>
                      <a:pt x="19324" y="7076"/>
                      <a:pt x="19586" y="7255"/>
                      <a:pt x="19788" y="7469"/>
                    </a:cubicBezTo>
                    <a:cubicBezTo>
                      <a:pt x="18764" y="8160"/>
                      <a:pt x="17669" y="8720"/>
                      <a:pt x="16633" y="9374"/>
                    </a:cubicBezTo>
                    <a:cubicBezTo>
                      <a:pt x="16569" y="9417"/>
                      <a:pt x="16600" y="9497"/>
                      <a:pt x="16659" y="9497"/>
                    </a:cubicBezTo>
                    <a:cubicBezTo>
                      <a:pt x="16666" y="9497"/>
                      <a:pt x="16673" y="9496"/>
                      <a:pt x="16681" y="9493"/>
                    </a:cubicBezTo>
                    <a:cubicBezTo>
                      <a:pt x="17871" y="9172"/>
                      <a:pt x="18991" y="8517"/>
                      <a:pt x="20014" y="7791"/>
                    </a:cubicBezTo>
                    <a:lnTo>
                      <a:pt x="20015" y="7791"/>
                    </a:lnTo>
                    <a:cubicBezTo>
                      <a:pt x="20431" y="8600"/>
                      <a:pt x="19800" y="9517"/>
                      <a:pt x="19324" y="10148"/>
                    </a:cubicBezTo>
                    <a:cubicBezTo>
                      <a:pt x="18764" y="10875"/>
                      <a:pt x="18252" y="11637"/>
                      <a:pt x="17812" y="12446"/>
                    </a:cubicBezTo>
                    <a:cubicBezTo>
                      <a:pt x="17395" y="13232"/>
                      <a:pt x="17026" y="14054"/>
                      <a:pt x="16693" y="14875"/>
                    </a:cubicBezTo>
                    <a:cubicBezTo>
                      <a:pt x="16455" y="15470"/>
                      <a:pt x="16074" y="16197"/>
                      <a:pt x="16824" y="16590"/>
                    </a:cubicBezTo>
                    <a:cubicBezTo>
                      <a:pt x="17038" y="16700"/>
                      <a:pt x="17256" y="16748"/>
                      <a:pt x="17471" y="16748"/>
                    </a:cubicBezTo>
                    <a:cubicBezTo>
                      <a:pt x="18019" y="16748"/>
                      <a:pt x="18551" y="16440"/>
                      <a:pt x="18979" y="16089"/>
                    </a:cubicBezTo>
                    <a:cubicBezTo>
                      <a:pt x="19191" y="15914"/>
                      <a:pt x="19404" y="15867"/>
                      <a:pt x="19627" y="15867"/>
                    </a:cubicBezTo>
                    <a:cubicBezTo>
                      <a:pt x="19828" y="15867"/>
                      <a:pt x="20038" y="15906"/>
                      <a:pt x="20265" y="15923"/>
                    </a:cubicBezTo>
                    <a:cubicBezTo>
                      <a:pt x="20300" y="15925"/>
                      <a:pt x="20334" y="15926"/>
                      <a:pt x="20369" y="15926"/>
                    </a:cubicBezTo>
                    <a:cubicBezTo>
                      <a:pt x="20556" y="15926"/>
                      <a:pt x="20733" y="15896"/>
                      <a:pt x="20884" y="15816"/>
                    </a:cubicBezTo>
                    <a:lnTo>
                      <a:pt x="20884" y="15816"/>
                    </a:lnTo>
                    <a:cubicBezTo>
                      <a:pt x="20574" y="16530"/>
                      <a:pt x="20181" y="17209"/>
                      <a:pt x="19693" y="17840"/>
                    </a:cubicBezTo>
                    <a:cubicBezTo>
                      <a:pt x="18383" y="19507"/>
                      <a:pt x="16586" y="20685"/>
                      <a:pt x="14514" y="21126"/>
                    </a:cubicBezTo>
                    <a:cubicBezTo>
                      <a:pt x="13944" y="21247"/>
                      <a:pt x="13383" y="21300"/>
                      <a:pt x="12829" y="21300"/>
                    </a:cubicBezTo>
                    <a:cubicBezTo>
                      <a:pt x="11473" y="21300"/>
                      <a:pt x="10157" y="20978"/>
                      <a:pt x="8846" y="20531"/>
                    </a:cubicBezTo>
                    <a:cubicBezTo>
                      <a:pt x="9251" y="20328"/>
                      <a:pt x="9656" y="20102"/>
                      <a:pt x="10049" y="19876"/>
                    </a:cubicBezTo>
                    <a:cubicBezTo>
                      <a:pt x="10323" y="19709"/>
                      <a:pt x="10609" y="19542"/>
                      <a:pt x="10871" y="19352"/>
                    </a:cubicBezTo>
                    <a:cubicBezTo>
                      <a:pt x="11109" y="19197"/>
                      <a:pt x="11275" y="18995"/>
                      <a:pt x="11252" y="18697"/>
                    </a:cubicBezTo>
                    <a:cubicBezTo>
                      <a:pt x="11252" y="18635"/>
                      <a:pt x="11206" y="18580"/>
                      <a:pt x="11148" y="18580"/>
                    </a:cubicBezTo>
                    <a:cubicBezTo>
                      <a:pt x="11128" y="18580"/>
                      <a:pt x="11106" y="18586"/>
                      <a:pt x="11085" y="18602"/>
                    </a:cubicBezTo>
                    <a:cubicBezTo>
                      <a:pt x="10930" y="18709"/>
                      <a:pt x="10751" y="18804"/>
                      <a:pt x="10585" y="18923"/>
                    </a:cubicBezTo>
                    <a:cubicBezTo>
                      <a:pt x="10370" y="19066"/>
                      <a:pt x="10156" y="19209"/>
                      <a:pt x="9942" y="19352"/>
                    </a:cubicBezTo>
                    <a:cubicBezTo>
                      <a:pt x="9501" y="19626"/>
                      <a:pt x="9061" y="19899"/>
                      <a:pt x="8608" y="20150"/>
                    </a:cubicBezTo>
                    <a:cubicBezTo>
                      <a:pt x="8501" y="20221"/>
                      <a:pt x="8382" y="20269"/>
                      <a:pt x="8275" y="20328"/>
                    </a:cubicBezTo>
                    <a:cubicBezTo>
                      <a:pt x="8084" y="20257"/>
                      <a:pt x="7906" y="20185"/>
                      <a:pt x="7715" y="20114"/>
                    </a:cubicBezTo>
                    <a:cubicBezTo>
                      <a:pt x="6656" y="19697"/>
                      <a:pt x="5596" y="19209"/>
                      <a:pt x="4691" y="18483"/>
                    </a:cubicBezTo>
                    <a:cubicBezTo>
                      <a:pt x="3822" y="17792"/>
                      <a:pt x="3155" y="16911"/>
                      <a:pt x="2560" y="15982"/>
                    </a:cubicBezTo>
                    <a:cubicBezTo>
                      <a:pt x="1346" y="14089"/>
                      <a:pt x="524" y="11994"/>
                      <a:pt x="774" y="9708"/>
                    </a:cubicBezTo>
                    <a:cubicBezTo>
                      <a:pt x="845" y="9041"/>
                      <a:pt x="1000" y="8398"/>
                      <a:pt x="1226" y="7767"/>
                    </a:cubicBezTo>
                    <a:lnTo>
                      <a:pt x="1226" y="7767"/>
                    </a:lnTo>
                    <a:cubicBezTo>
                      <a:pt x="1226" y="7827"/>
                      <a:pt x="1215" y="7886"/>
                      <a:pt x="1226" y="7946"/>
                    </a:cubicBezTo>
                    <a:cubicBezTo>
                      <a:pt x="1167" y="7981"/>
                      <a:pt x="1131" y="8029"/>
                      <a:pt x="1131" y="8100"/>
                    </a:cubicBezTo>
                    <a:cubicBezTo>
                      <a:pt x="1110" y="8896"/>
                      <a:pt x="1771" y="9517"/>
                      <a:pt x="2522" y="9517"/>
                    </a:cubicBezTo>
                    <a:cubicBezTo>
                      <a:pt x="2625" y="9517"/>
                      <a:pt x="2729" y="9506"/>
                      <a:pt x="2834" y="9482"/>
                    </a:cubicBezTo>
                    <a:cubicBezTo>
                      <a:pt x="2957" y="9449"/>
                      <a:pt x="3075" y="9398"/>
                      <a:pt x="3196" y="9398"/>
                    </a:cubicBezTo>
                    <a:cubicBezTo>
                      <a:pt x="3249" y="9398"/>
                      <a:pt x="3303" y="9408"/>
                      <a:pt x="3358" y="9434"/>
                    </a:cubicBezTo>
                    <a:cubicBezTo>
                      <a:pt x="3512" y="9493"/>
                      <a:pt x="3548" y="9565"/>
                      <a:pt x="3632" y="9696"/>
                    </a:cubicBezTo>
                    <a:cubicBezTo>
                      <a:pt x="3739" y="9874"/>
                      <a:pt x="3834" y="10041"/>
                      <a:pt x="4001" y="10160"/>
                    </a:cubicBezTo>
                    <a:cubicBezTo>
                      <a:pt x="4417" y="10458"/>
                      <a:pt x="4965" y="10267"/>
                      <a:pt x="5406" y="10482"/>
                    </a:cubicBezTo>
                    <a:cubicBezTo>
                      <a:pt x="5941" y="10744"/>
                      <a:pt x="6287" y="11410"/>
                      <a:pt x="6489" y="11946"/>
                    </a:cubicBezTo>
                    <a:cubicBezTo>
                      <a:pt x="6703" y="12506"/>
                      <a:pt x="6787" y="13113"/>
                      <a:pt x="6739" y="13720"/>
                    </a:cubicBezTo>
                    <a:cubicBezTo>
                      <a:pt x="6632" y="14911"/>
                      <a:pt x="6013" y="16042"/>
                      <a:pt x="6489" y="17232"/>
                    </a:cubicBezTo>
                    <a:cubicBezTo>
                      <a:pt x="6918" y="18304"/>
                      <a:pt x="7930" y="19007"/>
                      <a:pt x="8846" y="19626"/>
                    </a:cubicBezTo>
                    <a:cubicBezTo>
                      <a:pt x="8878" y="19649"/>
                      <a:pt x="8915" y="19660"/>
                      <a:pt x="8953" y="19660"/>
                    </a:cubicBezTo>
                    <a:cubicBezTo>
                      <a:pt x="9028" y="19660"/>
                      <a:pt x="9104" y="19618"/>
                      <a:pt x="9144" y="19554"/>
                    </a:cubicBezTo>
                    <a:cubicBezTo>
                      <a:pt x="10239" y="17804"/>
                      <a:pt x="11001" y="15863"/>
                      <a:pt x="11394" y="13839"/>
                    </a:cubicBezTo>
                    <a:cubicBezTo>
                      <a:pt x="11549" y="13113"/>
                      <a:pt x="11668" y="12291"/>
                      <a:pt x="11371" y="11589"/>
                    </a:cubicBezTo>
                    <a:cubicBezTo>
                      <a:pt x="11037" y="10803"/>
                      <a:pt x="10287" y="10565"/>
                      <a:pt x="9501" y="10494"/>
                    </a:cubicBezTo>
                    <a:cubicBezTo>
                      <a:pt x="8513" y="10410"/>
                      <a:pt x="7632" y="10279"/>
                      <a:pt x="6846" y="9601"/>
                    </a:cubicBezTo>
                    <a:cubicBezTo>
                      <a:pt x="6525" y="9315"/>
                      <a:pt x="6263" y="8981"/>
                      <a:pt x="6060" y="8600"/>
                    </a:cubicBezTo>
                    <a:cubicBezTo>
                      <a:pt x="5906" y="8303"/>
                      <a:pt x="5763" y="7993"/>
                      <a:pt x="6001" y="7696"/>
                    </a:cubicBezTo>
                    <a:cubicBezTo>
                      <a:pt x="6156" y="7517"/>
                      <a:pt x="6370" y="7398"/>
                      <a:pt x="6549" y="7255"/>
                    </a:cubicBezTo>
                    <a:cubicBezTo>
                      <a:pt x="6870" y="6981"/>
                      <a:pt x="7156" y="6660"/>
                      <a:pt x="7382" y="6291"/>
                    </a:cubicBezTo>
                    <a:cubicBezTo>
                      <a:pt x="7596" y="5933"/>
                      <a:pt x="7715" y="5457"/>
                      <a:pt x="8025" y="5160"/>
                    </a:cubicBezTo>
                    <a:cubicBezTo>
                      <a:pt x="8174" y="5019"/>
                      <a:pt x="8358" y="4980"/>
                      <a:pt x="8555" y="4980"/>
                    </a:cubicBezTo>
                    <a:cubicBezTo>
                      <a:pt x="8797" y="4980"/>
                      <a:pt x="9059" y="5039"/>
                      <a:pt x="9300" y="5039"/>
                    </a:cubicBezTo>
                    <a:cubicBezTo>
                      <a:pt x="9377" y="5039"/>
                      <a:pt x="9453" y="5033"/>
                      <a:pt x="9525" y="5017"/>
                    </a:cubicBezTo>
                    <a:cubicBezTo>
                      <a:pt x="9870" y="4945"/>
                      <a:pt x="10204" y="4731"/>
                      <a:pt x="10418" y="4445"/>
                    </a:cubicBezTo>
                    <a:cubicBezTo>
                      <a:pt x="10692" y="4064"/>
                      <a:pt x="10620" y="3588"/>
                      <a:pt x="10847" y="3207"/>
                    </a:cubicBezTo>
                    <a:cubicBezTo>
                      <a:pt x="11073" y="2802"/>
                      <a:pt x="11752" y="2707"/>
                      <a:pt x="12097" y="2421"/>
                    </a:cubicBezTo>
                    <a:cubicBezTo>
                      <a:pt x="12609" y="2004"/>
                      <a:pt x="12847" y="1254"/>
                      <a:pt x="12502" y="707"/>
                    </a:cubicBezTo>
                    <a:close/>
                    <a:moveTo>
                      <a:pt x="12009" y="1"/>
                    </a:moveTo>
                    <a:cubicBezTo>
                      <a:pt x="11920" y="1"/>
                      <a:pt x="11830" y="2"/>
                      <a:pt x="11740" y="4"/>
                    </a:cubicBezTo>
                    <a:cubicBezTo>
                      <a:pt x="7787" y="111"/>
                      <a:pt x="3822" y="2243"/>
                      <a:pt x="1738" y="5648"/>
                    </a:cubicBezTo>
                    <a:cubicBezTo>
                      <a:pt x="1738" y="5648"/>
                      <a:pt x="1738" y="5648"/>
                      <a:pt x="1727" y="5660"/>
                    </a:cubicBezTo>
                    <a:cubicBezTo>
                      <a:pt x="1596" y="5660"/>
                      <a:pt x="1476" y="5612"/>
                      <a:pt x="1429" y="5481"/>
                    </a:cubicBezTo>
                    <a:cubicBezTo>
                      <a:pt x="1334" y="5219"/>
                      <a:pt x="1524" y="4993"/>
                      <a:pt x="1727" y="4862"/>
                    </a:cubicBezTo>
                    <a:cubicBezTo>
                      <a:pt x="1881" y="4755"/>
                      <a:pt x="2167" y="4695"/>
                      <a:pt x="2215" y="4493"/>
                    </a:cubicBezTo>
                    <a:cubicBezTo>
                      <a:pt x="2227" y="4457"/>
                      <a:pt x="2215" y="4421"/>
                      <a:pt x="2179" y="4409"/>
                    </a:cubicBezTo>
                    <a:cubicBezTo>
                      <a:pt x="2135" y="4376"/>
                      <a:pt x="2082" y="4362"/>
                      <a:pt x="2025" y="4362"/>
                    </a:cubicBezTo>
                    <a:cubicBezTo>
                      <a:pt x="1817" y="4362"/>
                      <a:pt x="1548" y="4545"/>
                      <a:pt x="1417" y="4648"/>
                    </a:cubicBezTo>
                    <a:cubicBezTo>
                      <a:pt x="1179" y="4826"/>
                      <a:pt x="1024" y="5064"/>
                      <a:pt x="1024" y="5362"/>
                    </a:cubicBezTo>
                    <a:cubicBezTo>
                      <a:pt x="1024" y="5588"/>
                      <a:pt x="1119" y="5838"/>
                      <a:pt x="1322" y="5969"/>
                    </a:cubicBezTo>
                    <a:cubicBezTo>
                      <a:pt x="1381" y="6005"/>
                      <a:pt x="1441" y="6017"/>
                      <a:pt x="1512" y="6041"/>
                    </a:cubicBezTo>
                    <a:cubicBezTo>
                      <a:pt x="1143" y="6707"/>
                      <a:pt x="834" y="7422"/>
                      <a:pt x="631" y="8160"/>
                    </a:cubicBezTo>
                    <a:cubicBezTo>
                      <a:pt x="0" y="10398"/>
                      <a:pt x="298" y="12660"/>
                      <a:pt x="1322" y="14732"/>
                    </a:cubicBezTo>
                    <a:cubicBezTo>
                      <a:pt x="1857" y="15816"/>
                      <a:pt x="2524" y="16863"/>
                      <a:pt x="3310" y="17780"/>
                    </a:cubicBezTo>
                    <a:cubicBezTo>
                      <a:pt x="4084" y="18673"/>
                      <a:pt x="5025" y="19376"/>
                      <a:pt x="6084" y="19911"/>
                    </a:cubicBezTo>
                    <a:cubicBezTo>
                      <a:pt x="6608" y="20173"/>
                      <a:pt x="7156" y="20411"/>
                      <a:pt x="7703" y="20626"/>
                    </a:cubicBezTo>
                    <a:cubicBezTo>
                      <a:pt x="7561" y="20697"/>
                      <a:pt x="7418" y="20781"/>
                      <a:pt x="7263" y="20852"/>
                    </a:cubicBezTo>
                    <a:cubicBezTo>
                      <a:pt x="7129" y="20914"/>
                      <a:pt x="6870" y="21092"/>
                      <a:pt x="6679" y="21092"/>
                    </a:cubicBezTo>
                    <a:cubicBezTo>
                      <a:pt x="6649" y="21092"/>
                      <a:pt x="6622" y="21088"/>
                      <a:pt x="6596" y="21078"/>
                    </a:cubicBezTo>
                    <a:cubicBezTo>
                      <a:pt x="6358" y="20983"/>
                      <a:pt x="6584" y="20626"/>
                      <a:pt x="6596" y="20435"/>
                    </a:cubicBezTo>
                    <a:cubicBezTo>
                      <a:pt x="6596" y="20400"/>
                      <a:pt x="6571" y="20378"/>
                      <a:pt x="6543" y="20378"/>
                    </a:cubicBezTo>
                    <a:cubicBezTo>
                      <a:pt x="6533" y="20378"/>
                      <a:pt x="6522" y="20381"/>
                      <a:pt x="6513" y="20388"/>
                    </a:cubicBezTo>
                    <a:cubicBezTo>
                      <a:pt x="6108" y="20590"/>
                      <a:pt x="6060" y="21293"/>
                      <a:pt x="6537" y="21423"/>
                    </a:cubicBezTo>
                    <a:cubicBezTo>
                      <a:pt x="6598" y="21441"/>
                      <a:pt x="6659" y="21448"/>
                      <a:pt x="6721" y="21448"/>
                    </a:cubicBezTo>
                    <a:cubicBezTo>
                      <a:pt x="6912" y="21448"/>
                      <a:pt x="7104" y="21376"/>
                      <a:pt x="7275" y="21304"/>
                    </a:cubicBezTo>
                    <a:cubicBezTo>
                      <a:pt x="7584" y="21162"/>
                      <a:pt x="7906" y="21019"/>
                      <a:pt x="8215" y="20864"/>
                    </a:cubicBezTo>
                    <a:cubicBezTo>
                      <a:pt x="8239" y="20852"/>
                      <a:pt x="8251" y="20840"/>
                      <a:pt x="8275" y="20828"/>
                    </a:cubicBezTo>
                    <a:cubicBezTo>
                      <a:pt x="8680" y="20983"/>
                      <a:pt x="9085" y="21126"/>
                      <a:pt x="9489" y="21257"/>
                    </a:cubicBezTo>
                    <a:cubicBezTo>
                      <a:pt x="10587" y="21611"/>
                      <a:pt x="11725" y="21832"/>
                      <a:pt x="12876" y="21832"/>
                    </a:cubicBezTo>
                    <a:cubicBezTo>
                      <a:pt x="12961" y="21832"/>
                      <a:pt x="13047" y="21831"/>
                      <a:pt x="13133" y="21828"/>
                    </a:cubicBezTo>
                    <a:cubicBezTo>
                      <a:pt x="15371" y="21757"/>
                      <a:pt x="17657" y="20888"/>
                      <a:pt x="19324" y="19388"/>
                    </a:cubicBezTo>
                    <a:cubicBezTo>
                      <a:pt x="22908" y="16149"/>
                      <a:pt x="23265" y="10803"/>
                      <a:pt x="21515" y="6529"/>
                    </a:cubicBezTo>
                    <a:cubicBezTo>
                      <a:pt x="21705" y="6303"/>
                      <a:pt x="21872" y="6053"/>
                      <a:pt x="21967" y="5779"/>
                    </a:cubicBezTo>
                    <a:cubicBezTo>
                      <a:pt x="22050" y="5517"/>
                      <a:pt x="22062" y="5219"/>
                      <a:pt x="21848" y="5017"/>
                    </a:cubicBezTo>
                    <a:cubicBezTo>
                      <a:pt x="21765" y="4945"/>
                      <a:pt x="21658" y="4898"/>
                      <a:pt x="21550" y="4874"/>
                    </a:cubicBezTo>
                    <a:cubicBezTo>
                      <a:pt x="21503" y="4850"/>
                      <a:pt x="21443" y="4850"/>
                      <a:pt x="21384" y="4838"/>
                    </a:cubicBezTo>
                    <a:cubicBezTo>
                      <a:pt x="21336" y="4826"/>
                      <a:pt x="21300" y="4826"/>
                      <a:pt x="21253" y="4826"/>
                    </a:cubicBezTo>
                    <a:cubicBezTo>
                      <a:pt x="21229" y="4814"/>
                      <a:pt x="21205" y="4814"/>
                      <a:pt x="21181" y="4814"/>
                    </a:cubicBezTo>
                    <a:cubicBezTo>
                      <a:pt x="21181" y="4802"/>
                      <a:pt x="21193" y="4790"/>
                      <a:pt x="21193" y="4779"/>
                    </a:cubicBezTo>
                    <a:cubicBezTo>
                      <a:pt x="21159" y="4724"/>
                      <a:pt x="21110" y="4697"/>
                      <a:pt x="21058" y="4697"/>
                    </a:cubicBezTo>
                    <a:cubicBezTo>
                      <a:pt x="21019" y="4697"/>
                      <a:pt x="20979" y="4712"/>
                      <a:pt x="20943" y="4743"/>
                    </a:cubicBezTo>
                    <a:cubicBezTo>
                      <a:pt x="20919" y="4779"/>
                      <a:pt x="20907" y="4826"/>
                      <a:pt x="20919" y="4862"/>
                    </a:cubicBezTo>
                    <a:cubicBezTo>
                      <a:pt x="20979" y="5052"/>
                      <a:pt x="21181" y="5052"/>
                      <a:pt x="21348" y="5088"/>
                    </a:cubicBezTo>
                    <a:cubicBezTo>
                      <a:pt x="21539" y="5136"/>
                      <a:pt x="21729" y="5219"/>
                      <a:pt x="21729" y="5433"/>
                    </a:cubicBezTo>
                    <a:cubicBezTo>
                      <a:pt x="21729" y="5588"/>
                      <a:pt x="21658" y="5743"/>
                      <a:pt x="21574" y="5886"/>
                    </a:cubicBezTo>
                    <a:cubicBezTo>
                      <a:pt x="21515" y="5993"/>
                      <a:pt x="21443" y="6088"/>
                      <a:pt x="21360" y="6184"/>
                    </a:cubicBezTo>
                    <a:cubicBezTo>
                      <a:pt x="19693" y="2430"/>
                      <a:pt x="16178" y="1"/>
                      <a:pt x="12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4461850" y="2151800"/>
                <a:ext cx="830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146" extrusionOk="0">
                    <a:moveTo>
                      <a:pt x="2660" y="322"/>
                    </a:moveTo>
                    <a:cubicBezTo>
                      <a:pt x="2955" y="322"/>
                      <a:pt x="3010" y="648"/>
                      <a:pt x="2882" y="870"/>
                    </a:cubicBezTo>
                    <a:cubicBezTo>
                      <a:pt x="2727" y="1156"/>
                      <a:pt x="2382" y="1287"/>
                      <a:pt x="2120" y="1441"/>
                    </a:cubicBezTo>
                    <a:cubicBezTo>
                      <a:pt x="1858" y="1596"/>
                      <a:pt x="1643" y="1787"/>
                      <a:pt x="1489" y="2060"/>
                    </a:cubicBezTo>
                    <a:cubicBezTo>
                      <a:pt x="1370" y="2263"/>
                      <a:pt x="1262" y="2501"/>
                      <a:pt x="1096" y="2680"/>
                    </a:cubicBezTo>
                    <a:cubicBezTo>
                      <a:pt x="1006" y="2763"/>
                      <a:pt x="890" y="2811"/>
                      <a:pt x="777" y="2811"/>
                    </a:cubicBezTo>
                    <a:cubicBezTo>
                      <a:pt x="664" y="2811"/>
                      <a:pt x="554" y="2763"/>
                      <a:pt x="477" y="2656"/>
                    </a:cubicBezTo>
                    <a:cubicBezTo>
                      <a:pt x="405" y="2549"/>
                      <a:pt x="405" y="2441"/>
                      <a:pt x="453" y="2334"/>
                    </a:cubicBezTo>
                    <a:cubicBezTo>
                      <a:pt x="477" y="2322"/>
                      <a:pt x="500" y="2311"/>
                      <a:pt x="524" y="2287"/>
                    </a:cubicBezTo>
                    <a:cubicBezTo>
                      <a:pt x="596" y="2180"/>
                      <a:pt x="655" y="2060"/>
                      <a:pt x="703" y="1930"/>
                    </a:cubicBezTo>
                    <a:cubicBezTo>
                      <a:pt x="822" y="1763"/>
                      <a:pt x="929" y="1596"/>
                      <a:pt x="941" y="1394"/>
                    </a:cubicBezTo>
                    <a:cubicBezTo>
                      <a:pt x="965" y="1334"/>
                      <a:pt x="1001" y="1275"/>
                      <a:pt x="1024" y="1215"/>
                    </a:cubicBezTo>
                    <a:cubicBezTo>
                      <a:pt x="1179" y="906"/>
                      <a:pt x="1405" y="691"/>
                      <a:pt x="1727" y="560"/>
                    </a:cubicBezTo>
                    <a:cubicBezTo>
                      <a:pt x="1858" y="501"/>
                      <a:pt x="1989" y="465"/>
                      <a:pt x="2132" y="429"/>
                    </a:cubicBezTo>
                    <a:cubicBezTo>
                      <a:pt x="2298" y="382"/>
                      <a:pt x="2477" y="322"/>
                      <a:pt x="2644" y="322"/>
                    </a:cubicBezTo>
                    <a:cubicBezTo>
                      <a:pt x="2649" y="322"/>
                      <a:pt x="2654" y="322"/>
                      <a:pt x="2660" y="322"/>
                    </a:cubicBezTo>
                    <a:close/>
                    <a:moveTo>
                      <a:pt x="2650" y="0"/>
                    </a:moveTo>
                    <a:cubicBezTo>
                      <a:pt x="2417" y="0"/>
                      <a:pt x="2169" y="85"/>
                      <a:pt x="1965" y="144"/>
                    </a:cubicBezTo>
                    <a:cubicBezTo>
                      <a:pt x="1572" y="251"/>
                      <a:pt x="1179" y="429"/>
                      <a:pt x="929" y="763"/>
                    </a:cubicBezTo>
                    <a:cubicBezTo>
                      <a:pt x="786" y="965"/>
                      <a:pt x="691" y="1203"/>
                      <a:pt x="596" y="1429"/>
                    </a:cubicBezTo>
                    <a:cubicBezTo>
                      <a:pt x="560" y="1501"/>
                      <a:pt x="524" y="1572"/>
                      <a:pt x="489" y="1656"/>
                    </a:cubicBezTo>
                    <a:cubicBezTo>
                      <a:pt x="429" y="1751"/>
                      <a:pt x="358" y="1846"/>
                      <a:pt x="286" y="1941"/>
                    </a:cubicBezTo>
                    <a:cubicBezTo>
                      <a:pt x="108" y="2191"/>
                      <a:pt x="0" y="2513"/>
                      <a:pt x="179" y="2799"/>
                    </a:cubicBezTo>
                    <a:cubicBezTo>
                      <a:pt x="307" y="3017"/>
                      <a:pt x="553" y="3145"/>
                      <a:pt x="800" y="3145"/>
                    </a:cubicBezTo>
                    <a:cubicBezTo>
                      <a:pt x="876" y="3145"/>
                      <a:pt x="952" y="3133"/>
                      <a:pt x="1024" y="3108"/>
                    </a:cubicBezTo>
                    <a:cubicBezTo>
                      <a:pt x="1322" y="3001"/>
                      <a:pt x="1489" y="2727"/>
                      <a:pt x="1632" y="2477"/>
                    </a:cubicBezTo>
                    <a:cubicBezTo>
                      <a:pt x="1703" y="2334"/>
                      <a:pt x="1774" y="2191"/>
                      <a:pt x="1870" y="2072"/>
                    </a:cubicBezTo>
                    <a:cubicBezTo>
                      <a:pt x="1989" y="1918"/>
                      <a:pt x="2144" y="1810"/>
                      <a:pt x="2298" y="1715"/>
                    </a:cubicBezTo>
                    <a:cubicBezTo>
                      <a:pt x="2632" y="1525"/>
                      <a:pt x="3001" y="1358"/>
                      <a:pt x="3191" y="1001"/>
                    </a:cubicBezTo>
                    <a:cubicBezTo>
                      <a:pt x="3322" y="727"/>
                      <a:pt x="3310" y="334"/>
                      <a:pt x="3060" y="132"/>
                    </a:cubicBezTo>
                    <a:cubicBezTo>
                      <a:pt x="2940" y="35"/>
                      <a:pt x="2798" y="0"/>
                      <a:pt x="2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4589250" y="2111275"/>
                <a:ext cx="102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1280" extrusionOk="0">
                    <a:moveTo>
                      <a:pt x="910" y="1"/>
                    </a:moveTo>
                    <a:cubicBezTo>
                      <a:pt x="842" y="1"/>
                      <a:pt x="776" y="39"/>
                      <a:pt x="750" y="122"/>
                    </a:cubicBezTo>
                    <a:cubicBezTo>
                      <a:pt x="691" y="324"/>
                      <a:pt x="596" y="503"/>
                      <a:pt x="441" y="645"/>
                    </a:cubicBezTo>
                    <a:cubicBezTo>
                      <a:pt x="310" y="764"/>
                      <a:pt x="107" y="848"/>
                      <a:pt x="24" y="1003"/>
                    </a:cubicBezTo>
                    <a:cubicBezTo>
                      <a:pt x="0" y="1050"/>
                      <a:pt x="24" y="1110"/>
                      <a:pt x="84" y="1122"/>
                    </a:cubicBezTo>
                    <a:cubicBezTo>
                      <a:pt x="118" y="1135"/>
                      <a:pt x="154" y="1141"/>
                      <a:pt x="190" y="1141"/>
                    </a:cubicBezTo>
                    <a:cubicBezTo>
                      <a:pt x="376" y="1141"/>
                      <a:pt x="571" y="979"/>
                      <a:pt x="691" y="860"/>
                    </a:cubicBezTo>
                    <a:cubicBezTo>
                      <a:pt x="798" y="764"/>
                      <a:pt x="881" y="633"/>
                      <a:pt x="953" y="514"/>
                    </a:cubicBezTo>
                    <a:cubicBezTo>
                      <a:pt x="1203" y="824"/>
                      <a:pt x="1500" y="1110"/>
                      <a:pt x="1905" y="1122"/>
                    </a:cubicBezTo>
                    <a:cubicBezTo>
                      <a:pt x="2143" y="1122"/>
                      <a:pt x="2393" y="1026"/>
                      <a:pt x="2548" y="860"/>
                    </a:cubicBezTo>
                    <a:cubicBezTo>
                      <a:pt x="2691" y="1062"/>
                      <a:pt x="2905" y="1229"/>
                      <a:pt x="3167" y="1265"/>
                    </a:cubicBezTo>
                    <a:cubicBezTo>
                      <a:pt x="3217" y="1274"/>
                      <a:pt x="3269" y="1279"/>
                      <a:pt x="3323" y="1279"/>
                    </a:cubicBezTo>
                    <a:cubicBezTo>
                      <a:pt x="3657" y="1279"/>
                      <a:pt x="4043" y="1090"/>
                      <a:pt x="4084" y="741"/>
                    </a:cubicBezTo>
                    <a:cubicBezTo>
                      <a:pt x="4093" y="688"/>
                      <a:pt x="4051" y="655"/>
                      <a:pt x="4004" y="655"/>
                    </a:cubicBezTo>
                    <a:cubicBezTo>
                      <a:pt x="3987" y="655"/>
                      <a:pt x="3969" y="660"/>
                      <a:pt x="3953" y="669"/>
                    </a:cubicBezTo>
                    <a:cubicBezTo>
                      <a:pt x="3748" y="772"/>
                      <a:pt x="3560" y="919"/>
                      <a:pt x="3321" y="919"/>
                    </a:cubicBezTo>
                    <a:cubicBezTo>
                      <a:pt x="3283" y="919"/>
                      <a:pt x="3244" y="915"/>
                      <a:pt x="3203" y="907"/>
                    </a:cubicBezTo>
                    <a:cubicBezTo>
                      <a:pt x="2941" y="848"/>
                      <a:pt x="2763" y="610"/>
                      <a:pt x="2727" y="360"/>
                    </a:cubicBezTo>
                    <a:cubicBezTo>
                      <a:pt x="2711" y="270"/>
                      <a:pt x="2639" y="230"/>
                      <a:pt x="2564" y="230"/>
                    </a:cubicBezTo>
                    <a:cubicBezTo>
                      <a:pt x="2470" y="230"/>
                      <a:pt x="2370" y="294"/>
                      <a:pt x="2370" y="407"/>
                    </a:cubicBezTo>
                    <a:cubicBezTo>
                      <a:pt x="2370" y="635"/>
                      <a:pt x="2139" y="756"/>
                      <a:pt x="1931" y="756"/>
                    </a:cubicBezTo>
                    <a:cubicBezTo>
                      <a:pt x="1889" y="756"/>
                      <a:pt x="1848" y="751"/>
                      <a:pt x="1810" y="741"/>
                    </a:cubicBezTo>
                    <a:cubicBezTo>
                      <a:pt x="1489" y="657"/>
                      <a:pt x="1250" y="336"/>
                      <a:pt x="1072" y="86"/>
                    </a:cubicBezTo>
                    <a:cubicBezTo>
                      <a:pt x="1033" y="30"/>
                      <a:pt x="971" y="1"/>
                      <a:pt x="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4639550" y="2178775"/>
                <a:ext cx="6402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190" extrusionOk="0">
                    <a:moveTo>
                      <a:pt x="931" y="0"/>
                    </a:moveTo>
                    <a:cubicBezTo>
                      <a:pt x="874" y="0"/>
                      <a:pt x="816" y="28"/>
                      <a:pt x="774" y="89"/>
                    </a:cubicBezTo>
                    <a:cubicBezTo>
                      <a:pt x="655" y="255"/>
                      <a:pt x="512" y="398"/>
                      <a:pt x="370" y="541"/>
                    </a:cubicBezTo>
                    <a:cubicBezTo>
                      <a:pt x="239" y="672"/>
                      <a:pt x="84" y="779"/>
                      <a:pt x="12" y="958"/>
                    </a:cubicBezTo>
                    <a:cubicBezTo>
                      <a:pt x="0" y="981"/>
                      <a:pt x="24" y="1017"/>
                      <a:pt x="60" y="1017"/>
                    </a:cubicBezTo>
                    <a:cubicBezTo>
                      <a:pt x="262" y="1005"/>
                      <a:pt x="417" y="862"/>
                      <a:pt x="572" y="743"/>
                    </a:cubicBezTo>
                    <a:cubicBezTo>
                      <a:pt x="655" y="684"/>
                      <a:pt x="727" y="600"/>
                      <a:pt x="810" y="541"/>
                    </a:cubicBezTo>
                    <a:cubicBezTo>
                      <a:pt x="917" y="839"/>
                      <a:pt x="1191" y="1089"/>
                      <a:pt x="1501" y="1160"/>
                    </a:cubicBezTo>
                    <a:cubicBezTo>
                      <a:pt x="1576" y="1180"/>
                      <a:pt x="1653" y="1189"/>
                      <a:pt x="1729" y="1189"/>
                    </a:cubicBezTo>
                    <a:cubicBezTo>
                      <a:pt x="1882" y="1189"/>
                      <a:pt x="2032" y="1152"/>
                      <a:pt x="2167" y="1089"/>
                    </a:cubicBezTo>
                    <a:cubicBezTo>
                      <a:pt x="2334" y="1017"/>
                      <a:pt x="2560" y="803"/>
                      <a:pt x="2477" y="600"/>
                    </a:cubicBezTo>
                    <a:cubicBezTo>
                      <a:pt x="2465" y="565"/>
                      <a:pt x="2441" y="553"/>
                      <a:pt x="2417" y="553"/>
                    </a:cubicBezTo>
                    <a:cubicBezTo>
                      <a:pt x="2275" y="553"/>
                      <a:pt x="2144" y="648"/>
                      <a:pt x="2013" y="708"/>
                    </a:cubicBezTo>
                    <a:cubicBezTo>
                      <a:pt x="1919" y="754"/>
                      <a:pt x="1818" y="787"/>
                      <a:pt x="1710" y="787"/>
                    </a:cubicBezTo>
                    <a:cubicBezTo>
                      <a:pt x="1680" y="787"/>
                      <a:pt x="1650" y="784"/>
                      <a:pt x="1620" y="779"/>
                    </a:cubicBezTo>
                    <a:cubicBezTo>
                      <a:pt x="1334" y="731"/>
                      <a:pt x="1143" y="458"/>
                      <a:pt x="1108" y="184"/>
                    </a:cubicBezTo>
                    <a:cubicBezTo>
                      <a:pt x="1100" y="68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4575550" y="2315075"/>
                <a:ext cx="963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177" extrusionOk="0">
                    <a:moveTo>
                      <a:pt x="803" y="1"/>
                    </a:moveTo>
                    <a:cubicBezTo>
                      <a:pt x="736" y="1"/>
                      <a:pt x="671" y="36"/>
                      <a:pt x="655" y="113"/>
                    </a:cubicBezTo>
                    <a:cubicBezTo>
                      <a:pt x="620" y="268"/>
                      <a:pt x="548" y="387"/>
                      <a:pt x="429" y="494"/>
                    </a:cubicBezTo>
                    <a:cubicBezTo>
                      <a:pt x="334" y="590"/>
                      <a:pt x="191" y="732"/>
                      <a:pt x="48" y="756"/>
                    </a:cubicBezTo>
                    <a:cubicBezTo>
                      <a:pt x="1" y="780"/>
                      <a:pt x="13" y="852"/>
                      <a:pt x="60" y="863"/>
                    </a:cubicBezTo>
                    <a:cubicBezTo>
                      <a:pt x="111" y="866"/>
                      <a:pt x="158" y="868"/>
                      <a:pt x="204" y="868"/>
                    </a:cubicBezTo>
                    <a:cubicBezTo>
                      <a:pt x="362" y="868"/>
                      <a:pt x="493" y="843"/>
                      <a:pt x="632" y="732"/>
                    </a:cubicBezTo>
                    <a:cubicBezTo>
                      <a:pt x="667" y="709"/>
                      <a:pt x="691" y="673"/>
                      <a:pt x="727" y="637"/>
                    </a:cubicBezTo>
                    <a:cubicBezTo>
                      <a:pt x="834" y="899"/>
                      <a:pt x="1060" y="1113"/>
                      <a:pt x="1370" y="1161"/>
                    </a:cubicBezTo>
                    <a:cubicBezTo>
                      <a:pt x="1422" y="1172"/>
                      <a:pt x="1474" y="1177"/>
                      <a:pt x="1525" y="1177"/>
                    </a:cubicBezTo>
                    <a:cubicBezTo>
                      <a:pt x="1819" y="1177"/>
                      <a:pt x="2103" y="1013"/>
                      <a:pt x="2275" y="780"/>
                    </a:cubicBezTo>
                    <a:cubicBezTo>
                      <a:pt x="2441" y="971"/>
                      <a:pt x="2668" y="1113"/>
                      <a:pt x="2930" y="1137"/>
                    </a:cubicBezTo>
                    <a:cubicBezTo>
                      <a:pt x="2957" y="1140"/>
                      <a:pt x="2984" y="1141"/>
                      <a:pt x="3011" y="1141"/>
                    </a:cubicBezTo>
                    <a:cubicBezTo>
                      <a:pt x="3380" y="1141"/>
                      <a:pt x="3757" y="920"/>
                      <a:pt x="3834" y="554"/>
                    </a:cubicBezTo>
                    <a:cubicBezTo>
                      <a:pt x="3851" y="477"/>
                      <a:pt x="3789" y="413"/>
                      <a:pt x="3722" y="413"/>
                    </a:cubicBezTo>
                    <a:cubicBezTo>
                      <a:pt x="3695" y="413"/>
                      <a:pt x="3668" y="423"/>
                      <a:pt x="3644" y="447"/>
                    </a:cubicBezTo>
                    <a:cubicBezTo>
                      <a:pt x="3471" y="597"/>
                      <a:pt x="3253" y="769"/>
                      <a:pt x="3013" y="769"/>
                    </a:cubicBezTo>
                    <a:cubicBezTo>
                      <a:pt x="3005" y="769"/>
                      <a:pt x="2997" y="769"/>
                      <a:pt x="2989" y="768"/>
                    </a:cubicBezTo>
                    <a:cubicBezTo>
                      <a:pt x="2727" y="756"/>
                      <a:pt x="2501" y="578"/>
                      <a:pt x="2418" y="340"/>
                    </a:cubicBezTo>
                    <a:cubicBezTo>
                      <a:pt x="2386" y="258"/>
                      <a:pt x="2299" y="210"/>
                      <a:pt x="2218" y="210"/>
                    </a:cubicBezTo>
                    <a:cubicBezTo>
                      <a:pt x="2145" y="210"/>
                      <a:pt x="2077" y="249"/>
                      <a:pt x="2060" y="340"/>
                    </a:cubicBezTo>
                    <a:cubicBezTo>
                      <a:pt x="2016" y="606"/>
                      <a:pt x="1775" y="831"/>
                      <a:pt x="1501" y="831"/>
                    </a:cubicBezTo>
                    <a:cubicBezTo>
                      <a:pt x="1481" y="831"/>
                      <a:pt x="1461" y="830"/>
                      <a:pt x="1441" y="828"/>
                    </a:cubicBezTo>
                    <a:cubicBezTo>
                      <a:pt x="1120" y="780"/>
                      <a:pt x="941" y="459"/>
                      <a:pt x="977" y="161"/>
                    </a:cubicBezTo>
                    <a:cubicBezTo>
                      <a:pt x="984" y="60"/>
                      <a:pt x="891" y="1"/>
                      <a:pt x="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4615150" y="2356650"/>
                <a:ext cx="53000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945" extrusionOk="0">
                    <a:moveTo>
                      <a:pt x="1053" y="0"/>
                    </a:moveTo>
                    <a:cubicBezTo>
                      <a:pt x="999" y="0"/>
                      <a:pt x="945" y="24"/>
                      <a:pt x="905" y="82"/>
                    </a:cubicBezTo>
                    <a:cubicBezTo>
                      <a:pt x="822" y="224"/>
                      <a:pt x="691" y="355"/>
                      <a:pt x="548" y="463"/>
                    </a:cubicBezTo>
                    <a:cubicBezTo>
                      <a:pt x="405" y="558"/>
                      <a:pt x="226" y="617"/>
                      <a:pt x="60" y="689"/>
                    </a:cubicBezTo>
                    <a:cubicBezTo>
                      <a:pt x="12" y="713"/>
                      <a:pt x="0" y="784"/>
                      <a:pt x="60" y="808"/>
                    </a:cubicBezTo>
                    <a:cubicBezTo>
                      <a:pt x="132" y="831"/>
                      <a:pt x="204" y="841"/>
                      <a:pt x="276" y="841"/>
                    </a:cubicBezTo>
                    <a:cubicBezTo>
                      <a:pt x="503" y="841"/>
                      <a:pt x="724" y="738"/>
                      <a:pt x="905" y="593"/>
                    </a:cubicBezTo>
                    <a:cubicBezTo>
                      <a:pt x="941" y="665"/>
                      <a:pt x="988" y="736"/>
                      <a:pt x="1060" y="784"/>
                    </a:cubicBezTo>
                    <a:cubicBezTo>
                      <a:pt x="1167" y="879"/>
                      <a:pt x="1298" y="927"/>
                      <a:pt x="1441" y="939"/>
                    </a:cubicBezTo>
                    <a:cubicBezTo>
                      <a:pt x="1469" y="943"/>
                      <a:pt x="1495" y="944"/>
                      <a:pt x="1521" y="944"/>
                    </a:cubicBezTo>
                    <a:cubicBezTo>
                      <a:pt x="1572" y="944"/>
                      <a:pt x="1619" y="939"/>
                      <a:pt x="1667" y="939"/>
                    </a:cubicBezTo>
                    <a:cubicBezTo>
                      <a:pt x="1750" y="927"/>
                      <a:pt x="1858" y="927"/>
                      <a:pt x="1929" y="879"/>
                    </a:cubicBezTo>
                    <a:cubicBezTo>
                      <a:pt x="2036" y="820"/>
                      <a:pt x="2119" y="665"/>
                      <a:pt x="1988" y="593"/>
                    </a:cubicBezTo>
                    <a:cubicBezTo>
                      <a:pt x="1934" y="562"/>
                      <a:pt x="1878" y="552"/>
                      <a:pt x="1821" y="552"/>
                    </a:cubicBezTo>
                    <a:cubicBezTo>
                      <a:pt x="1741" y="552"/>
                      <a:pt x="1661" y="571"/>
                      <a:pt x="1583" y="571"/>
                    </a:cubicBezTo>
                    <a:cubicBezTo>
                      <a:pt x="1571" y="571"/>
                      <a:pt x="1559" y="571"/>
                      <a:pt x="1548" y="570"/>
                    </a:cubicBezTo>
                    <a:cubicBezTo>
                      <a:pt x="1429" y="570"/>
                      <a:pt x="1310" y="546"/>
                      <a:pt x="1238" y="463"/>
                    </a:cubicBezTo>
                    <a:cubicBezTo>
                      <a:pt x="1191" y="391"/>
                      <a:pt x="1167" y="320"/>
                      <a:pt x="1215" y="260"/>
                    </a:cubicBezTo>
                    <a:cubicBezTo>
                      <a:pt x="1298" y="127"/>
                      <a:pt x="1178" y="0"/>
                      <a:pt x="10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4636275" y="2479225"/>
                <a:ext cx="63725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043" extrusionOk="0">
                    <a:moveTo>
                      <a:pt x="1132" y="1"/>
                    </a:moveTo>
                    <a:cubicBezTo>
                      <a:pt x="1066" y="1"/>
                      <a:pt x="1000" y="30"/>
                      <a:pt x="965" y="96"/>
                    </a:cubicBezTo>
                    <a:cubicBezTo>
                      <a:pt x="882" y="298"/>
                      <a:pt x="751" y="465"/>
                      <a:pt x="584" y="596"/>
                    </a:cubicBezTo>
                    <a:cubicBezTo>
                      <a:pt x="512" y="655"/>
                      <a:pt x="405" y="727"/>
                      <a:pt x="310" y="727"/>
                    </a:cubicBezTo>
                    <a:cubicBezTo>
                      <a:pt x="215" y="727"/>
                      <a:pt x="143" y="667"/>
                      <a:pt x="143" y="560"/>
                    </a:cubicBezTo>
                    <a:cubicBezTo>
                      <a:pt x="143" y="552"/>
                      <a:pt x="137" y="543"/>
                      <a:pt x="125" y="543"/>
                    </a:cubicBezTo>
                    <a:cubicBezTo>
                      <a:pt x="121" y="543"/>
                      <a:pt x="115" y="545"/>
                      <a:pt x="108" y="548"/>
                    </a:cubicBezTo>
                    <a:cubicBezTo>
                      <a:pt x="12" y="608"/>
                      <a:pt x="0" y="739"/>
                      <a:pt x="48" y="846"/>
                    </a:cubicBezTo>
                    <a:cubicBezTo>
                      <a:pt x="108" y="986"/>
                      <a:pt x="261" y="1042"/>
                      <a:pt x="407" y="1042"/>
                    </a:cubicBezTo>
                    <a:cubicBezTo>
                      <a:pt x="435" y="1042"/>
                      <a:pt x="462" y="1040"/>
                      <a:pt x="489" y="1036"/>
                    </a:cubicBezTo>
                    <a:cubicBezTo>
                      <a:pt x="739" y="989"/>
                      <a:pt x="953" y="810"/>
                      <a:pt x="1120" y="608"/>
                    </a:cubicBezTo>
                    <a:cubicBezTo>
                      <a:pt x="1239" y="774"/>
                      <a:pt x="1405" y="905"/>
                      <a:pt x="1608" y="953"/>
                    </a:cubicBezTo>
                    <a:cubicBezTo>
                      <a:pt x="1686" y="975"/>
                      <a:pt x="1767" y="987"/>
                      <a:pt x="1848" y="987"/>
                    </a:cubicBezTo>
                    <a:cubicBezTo>
                      <a:pt x="2109" y="987"/>
                      <a:pt x="2361" y="868"/>
                      <a:pt x="2489" y="632"/>
                    </a:cubicBezTo>
                    <a:cubicBezTo>
                      <a:pt x="2513" y="572"/>
                      <a:pt x="2548" y="501"/>
                      <a:pt x="2513" y="441"/>
                    </a:cubicBezTo>
                    <a:cubicBezTo>
                      <a:pt x="2491" y="405"/>
                      <a:pt x="2456" y="390"/>
                      <a:pt x="2418" y="390"/>
                    </a:cubicBezTo>
                    <a:cubicBezTo>
                      <a:pt x="2394" y="390"/>
                      <a:pt x="2369" y="396"/>
                      <a:pt x="2346" y="405"/>
                    </a:cubicBezTo>
                    <a:cubicBezTo>
                      <a:pt x="2215" y="465"/>
                      <a:pt x="2084" y="536"/>
                      <a:pt x="1941" y="560"/>
                    </a:cubicBezTo>
                    <a:cubicBezTo>
                      <a:pt x="1912" y="565"/>
                      <a:pt x="1882" y="567"/>
                      <a:pt x="1854" y="567"/>
                    </a:cubicBezTo>
                    <a:cubicBezTo>
                      <a:pt x="1606" y="567"/>
                      <a:pt x="1398" y="389"/>
                      <a:pt x="1334" y="143"/>
                    </a:cubicBezTo>
                    <a:cubicBezTo>
                      <a:pt x="1313" y="54"/>
                      <a:pt x="1222" y="1"/>
                      <a:pt x="1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4348150" y="2332825"/>
                <a:ext cx="64300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215" extrusionOk="0">
                    <a:moveTo>
                      <a:pt x="817" y="1"/>
                    </a:moveTo>
                    <a:cubicBezTo>
                      <a:pt x="741" y="1"/>
                      <a:pt x="657" y="47"/>
                      <a:pt x="631" y="118"/>
                    </a:cubicBezTo>
                    <a:cubicBezTo>
                      <a:pt x="572" y="273"/>
                      <a:pt x="488" y="415"/>
                      <a:pt x="369" y="523"/>
                    </a:cubicBezTo>
                    <a:cubicBezTo>
                      <a:pt x="262" y="642"/>
                      <a:pt x="155" y="796"/>
                      <a:pt x="24" y="892"/>
                    </a:cubicBezTo>
                    <a:cubicBezTo>
                      <a:pt x="0" y="904"/>
                      <a:pt x="12" y="939"/>
                      <a:pt x="48" y="939"/>
                    </a:cubicBezTo>
                    <a:cubicBezTo>
                      <a:pt x="143" y="927"/>
                      <a:pt x="250" y="927"/>
                      <a:pt x="346" y="892"/>
                    </a:cubicBezTo>
                    <a:cubicBezTo>
                      <a:pt x="453" y="856"/>
                      <a:pt x="524" y="796"/>
                      <a:pt x="607" y="737"/>
                    </a:cubicBezTo>
                    <a:cubicBezTo>
                      <a:pt x="655" y="677"/>
                      <a:pt x="703" y="630"/>
                      <a:pt x="750" y="570"/>
                    </a:cubicBezTo>
                    <a:cubicBezTo>
                      <a:pt x="893" y="856"/>
                      <a:pt x="1155" y="1082"/>
                      <a:pt x="1465" y="1177"/>
                    </a:cubicBezTo>
                    <a:cubicBezTo>
                      <a:pt x="1554" y="1202"/>
                      <a:pt x="1649" y="1215"/>
                      <a:pt x="1745" y="1215"/>
                    </a:cubicBezTo>
                    <a:cubicBezTo>
                      <a:pt x="1879" y="1215"/>
                      <a:pt x="2013" y="1190"/>
                      <a:pt x="2131" y="1142"/>
                    </a:cubicBezTo>
                    <a:cubicBezTo>
                      <a:pt x="2251" y="1094"/>
                      <a:pt x="2334" y="1046"/>
                      <a:pt x="2417" y="951"/>
                    </a:cubicBezTo>
                    <a:cubicBezTo>
                      <a:pt x="2489" y="880"/>
                      <a:pt x="2572" y="808"/>
                      <a:pt x="2572" y="701"/>
                    </a:cubicBezTo>
                    <a:cubicBezTo>
                      <a:pt x="2572" y="677"/>
                      <a:pt x="2548" y="642"/>
                      <a:pt x="2512" y="642"/>
                    </a:cubicBezTo>
                    <a:cubicBezTo>
                      <a:pt x="2429" y="654"/>
                      <a:pt x="2370" y="701"/>
                      <a:pt x="2298" y="737"/>
                    </a:cubicBezTo>
                    <a:cubicBezTo>
                      <a:pt x="2215" y="761"/>
                      <a:pt x="2120" y="796"/>
                      <a:pt x="2036" y="808"/>
                    </a:cubicBezTo>
                    <a:cubicBezTo>
                      <a:pt x="1943" y="830"/>
                      <a:pt x="1850" y="847"/>
                      <a:pt x="1755" y="847"/>
                    </a:cubicBezTo>
                    <a:cubicBezTo>
                      <a:pt x="1691" y="847"/>
                      <a:pt x="1627" y="839"/>
                      <a:pt x="1560" y="820"/>
                    </a:cubicBezTo>
                    <a:cubicBezTo>
                      <a:pt x="1238" y="737"/>
                      <a:pt x="1012" y="451"/>
                      <a:pt x="953" y="118"/>
                    </a:cubicBezTo>
                    <a:cubicBezTo>
                      <a:pt x="942" y="35"/>
                      <a:pt x="882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4434675" y="2083575"/>
                <a:ext cx="65900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737" extrusionOk="0">
                    <a:moveTo>
                      <a:pt x="2267" y="1"/>
                    </a:moveTo>
                    <a:cubicBezTo>
                      <a:pt x="2251" y="1"/>
                      <a:pt x="2235" y="2"/>
                      <a:pt x="2219" y="3"/>
                    </a:cubicBezTo>
                    <a:cubicBezTo>
                      <a:pt x="2111" y="15"/>
                      <a:pt x="1992" y="75"/>
                      <a:pt x="1897" y="110"/>
                    </a:cubicBezTo>
                    <a:cubicBezTo>
                      <a:pt x="1707" y="194"/>
                      <a:pt x="1528" y="289"/>
                      <a:pt x="1349" y="384"/>
                    </a:cubicBezTo>
                    <a:cubicBezTo>
                      <a:pt x="1302" y="372"/>
                      <a:pt x="1254" y="360"/>
                      <a:pt x="1195" y="360"/>
                    </a:cubicBezTo>
                    <a:cubicBezTo>
                      <a:pt x="1135" y="348"/>
                      <a:pt x="1076" y="348"/>
                      <a:pt x="1016" y="348"/>
                    </a:cubicBezTo>
                    <a:cubicBezTo>
                      <a:pt x="992" y="301"/>
                      <a:pt x="968" y="277"/>
                      <a:pt x="909" y="277"/>
                    </a:cubicBezTo>
                    <a:cubicBezTo>
                      <a:pt x="885" y="277"/>
                      <a:pt x="861" y="277"/>
                      <a:pt x="837" y="289"/>
                    </a:cubicBezTo>
                    <a:cubicBezTo>
                      <a:pt x="825" y="301"/>
                      <a:pt x="825" y="313"/>
                      <a:pt x="814" y="313"/>
                    </a:cubicBezTo>
                    <a:cubicBezTo>
                      <a:pt x="802" y="325"/>
                      <a:pt x="802" y="325"/>
                      <a:pt x="802" y="325"/>
                    </a:cubicBezTo>
                    <a:cubicBezTo>
                      <a:pt x="766" y="360"/>
                      <a:pt x="730" y="396"/>
                      <a:pt x="730" y="456"/>
                    </a:cubicBezTo>
                    <a:cubicBezTo>
                      <a:pt x="730" y="503"/>
                      <a:pt x="742" y="539"/>
                      <a:pt x="766" y="575"/>
                    </a:cubicBezTo>
                    <a:cubicBezTo>
                      <a:pt x="802" y="622"/>
                      <a:pt x="849" y="646"/>
                      <a:pt x="897" y="670"/>
                    </a:cubicBezTo>
                    <a:cubicBezTo>
                      <a:pt x="825" y="718"/>
                      <a:pt x="766" y="765"/>
                      <a:pt x="683" y="789"/>
                    </a:cubicBezTo>
                    <a:cubicBezTo>
                      <a:pt x="641" y="806"/>
                      <a:pt x="589" y="815"/>
                      <a:pt x="535" y="815"/>
                    </a:cubicBezTo>
                    <a:cubicBezTo>
                      <a:pt x="436" y="815"/>
                      <a:pt x="332" y="783"/>
                      <a:pt x="278" y="706"/>
                    </a:cubicBezTo>
                    <a:cubicBezTo>
                      <a:pt x="245" y="656"/>
                      <a:pt x="201" y="635"/>
                      <a:pt x="158" y="635"/>
                    </a:cubicBezTo>
                    <a:cubicBezTo>
                      <a:pt x="77" y="635"/>
                      <a:pt x="0" y="711"/>
                      <a:pt x="16" y="813"/>
                    </a:cubicBezTo>
                    <a:cubicBezTo>
                      <a:pt x="52" y="1051"/>
                      <a:pt x="254" y="1194"/>
                      <a:pt x="480" y="1230"/>
                    </a:cubicBezTo>
                    <a:cubicBezTo>
                      <a:pt x="510" y="1234"/>
                      <a:pt x="539" y="1235"/>
                      <a:pt x="569" y="1235"/>
                    </a:cubicBezTo>
                    <a:cubicBezTo>
                      <a:pt x="798" y="1235"/>
                      <a:pt x="1015" y="1118"/>
                      <a:pt x="1195" y="991"/>
                    </a:cubicBezTo>
                    <a:cubicBezTo>
                      <a:pt x="1218" y="979"/>
                      <a:pt x="1242" y="968"/>
                      <a:pt x="1266" y="956"/>
                    </a:cubicBezTo>
                    <a:lnTo>
                      <a:pt x="1266" y="956"/>
                    </a:lnTo>
                    <a:cubicBezTo>
                      <a:pt x="1266" y="956"/>
                      <a:pt x="1254" y="968"/>
                      <a:pt x="1254" y="968"/>
                    </a:cubicBezTo>
                    <a:cubicBezTo>
                      <a:pt x="1147" y="1110"/>
                      <a:pt x="1052" y="1253"/>
                      <a:pt x="956" y="1408"/>
                    </a:cubicBezTo>
                    <a:cubicBezTo>
                      <a:pt x="871" y="1558"/>
                      <a:pt x="997" y="1737"/>
                      <a:pt x="1153" y="1737"/>
                    </a:cubicBezTo>
                    <a:cubicBezTo>
                      <a:pt x="1170" y="1737"/>
                      <a:pt x="1188" y="1734"/>
                      <a:pt x="1206" y="1730"/>
                    </a:cubicBezTo>
                    <a:cubicBezTo>
                      <a:pt x="1278" y="1706"/>
                      <a:pt x="1337" y="1670"/>
                      <a:pt x="1385" y="1611"/>
                    </a:cubicBezTo>
                    <a:cubicBezTo>
                      <a:pt x="1409" y="1587"/>
                      <a:pt x="1433" y="1551"/>
                      <a:pt x="1445" y="1515"/>
                    </a:cubicBezTo>
                    <a:cubicBezTo>
                      <a:pt x="1468" y="1491"/>
                      <a:pt x="1468" y="1456"/>
                      <a:pt x="1457" y="1420"/>
                    </a:cubicBezTo>
                    <a:cubicBezTo>
                      <a:pt x="1504" y="1337"/>
                      <a:pt x="1552" y="1253"/>
                      <a:pt x="1599" y="1170"/>
                    </a:cubicBezTo>
                    <a:cubicBezTo>
                      <a:pt x="1647" y="1075"/>
                      <a:pt x="1683" y="991"/>
                      <a:pt x="1718" y="908"/>
                    </a:cubicBezTo>
                    <a:cubicBezTo>
                      <a:pt x="1742" y="872"/>
                      <a:pt x="1754" y="825"/>
                      <a:pt x="1766" y="789"/>
                    </a:cubicBezTo>
                    <a:cubicBezTo>
                      <a:pt x="1766" y="765"/>
                      <a:pt x="1766" y="741"/>
                      <a:pt x="1778" y="729"/>
                    </a:cubicBezTo>
                    <a:cubicBezTo>
                      <a:pt x="1778" y="706"/>
                      <a:pt x="1778" y="682"/>
                      <a:pt x="1766" y="658"/>
                    </a:cubicBezTo>
                    <a:cubicBezTo>
                      <a:pt x="1814" y="634"/>
                      <a:pt x="1849" y="622"/>
                      <a:pt x="1885" y="598"/>
                    </a:cubicBezTo>
                    <a:cubicBezTo>
                      <a:pt x="2016" y="539"/>
                      <a:pt x="2147" y="491"/>
                      <a:pt x="2266" y="444"/>
                    </a:cubicBezTo>
                    <a:cubicBezTo>
                      <a:pt x="2409" y="396"/>
                      <a:pt x="2492" y="301"/>
                      <a:pt x="2588" y="194"/>
                    </a:cubicBezTo>
                    <a:cubicBezTo>
                      <a:pt x="2635" y="146"/>
                      <a:pt x="2611" y="75"/>
                      <a:pt x="2552" y="51"/>
                    </a:cubicBezTo>
                    <a:cubicBezTo>
                      <a:pt x="2459" y="30"/>
                      <a:pt x="2367" y="1"/>
                      <a:pt x="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4556700" y="2436175"/>
                <a:ext cx="659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733" extrusionOk="0">
                    <a:moveTo>
                      <a:pt x="2298" y="0"/>
                    </a:moveTo>
                    <a:cubicBezTo>
                      <a:pt x="2272" y="0"/>
                      <a:pt x="2246" y="3"/>
                      <a:pt x="2219" y="8"/>
                    </a:cubicBezTo>
                    <a:cubicBezTo>
                      <a:pt x="2112" y="20"/>
                      <a:pt x="1993" y="68"/>
                      <a:pt x="1886" y="115"/>
                    </a:cubicBezTo>
                    <a:cubicBezTo>
                      <a:pt x="1707" y="199"/>
                      <a:pt x="1529" y="294"/>
                      <a:pt x="1350" y="389"/>
                    </a:cubicBezTo>
                    <a:cubicBezTo>
                      <a:pt x="1302" y="377"/>
                      <a:pt x="1243" y="365"/>
                      <a:pt x="1195" y="353"/>
                    </a:cubicBezTo>
                    <a:cubicBezTo>
                      <a:pt x="1136" y="353"/>
                      <a:pt x="1076" y="353"/>
                      <a:pt x="1017" y="341"/>
                    </a:cubicBezTo>
                    <a:cubicBezTo>
                      <a:pt x="993" y="306"/>
                      <a:pt x="957" y="270"/>
                      <a:pt x="909" y="270"/>
                    </a:cubicBezTo>
                    <a:cubicBezTo>
                      <a:pt x="886" y="270"/>
                      <a:pt x="862" y="282"/>
                      <a:pt x="838" y="294"/>
                    </a:cubicBezTo>
                    <a:cubicBezTo>
                      <a:pt x="826" y="306"/>
                      <a:pt x="814" y="306"/>
                      <a:pt x="802" y="318"/>
                    </a:cubicBezTo>
                    <a:cubicBezTo>
                      <a:pt x="755" y="365"/>
                      <a:pt x="731" y="401"/>
                      <a:pt x="731" y="460"/>
                    </a:cubicBezTo>
                    <a:cubicBezTo>
                      <a:pt x="731" y="496"/>
                      <a:pt x="743" y="544"/>
                      <a:pt x="755" y="568"/>
                    </a:cubicBezTo>
                    <a:cubicBezTo>
                      <a:pt x="790" y="627"/>
                      <a:pt x="838" y="651"/>
                      <a:pt x="897" y="663"/>
                    </a:cubicBezTo>
                    <a:cubicBezTo>
                      <a:pt x="826" y="711"/>
                      <a:pt x="755" y="758"/>
                      <a:pt x="683" y="794"/>
                    </a:cubicBezTo>
                    <a:cubicBezTo>
                      <a:pt x="641" y="811"/>
                      <a:pt x="589" y="820"/>
                      <a:pt x="536" y="820"/>
                    </a:cubicBezTo>
                    <a:cubicBezTo>
                      <a:pt x="437" y="820"/>
                      <a:pt x="332" y="788"/>
                      <a:pt x="278" y="711"/>
                    </a:cubicBezTo>
                    <a:cubicBezTo>
                      <a:pt x="246" y="657"/>
                      <a:pt x="202" y="635"/>
                      <a:pt x="159" y="635"/>
                    </a:cubicBezTo>
                    <a:cubicBezTo>
                      <a:pt x="77" y="635"/>
                      <a:pt x="1" y="716"/>
                      <a:pt x="16" y="818"/>
                    </a:cubicBezTo>
                    <a:cubicBezTo>
                      <a:pt x="40" y="1056"/>
                      <a:pt x="255" y="1199"/>
                      <a:pt x="469" y="1222"/>
                    </a:cubicBezTo>
                    <a:cubicBezTo>
                      <a:pt x="501" y="1227"/>
                      <a:pt x="532" y="1229"/>
                      <a:pt x="564" y="1229"/>
                    </a:cubicBezTo>
                    <a:cubicBezTo>
                      <a:pt x="791" y="1229"/>
                      <a:pt x="1007" y="1122"/>
                      <a:pt x="1195" y="996"/>
                    </a:cubicBezTo>
                    <a:cubicBezTo>
                      <a:pt x="1215" y="986"/>
                      <a:pt x="1235" y="976"/>
                      <a:pt x="1255" y="966"/>
                    </a:cubicBezTo>
                    <a:lnTo>
                      <a:pt x="1255" y="966"/>
                    </a:lnTo>
                    <a:cubicBezTo>
                      <a:pt x="1255" y="968"/>
                      <a:pt x="1255" y="970"/>
                      <a:pt x="1255" y="972"/>
                    </a:cubicBezTo>
                    <a:cubicBezTo>
                      <a:pt x="1148" y="1115"/>
                      <a:pt x="1052" y="1258"/>
                      <a:pt x="957" y="1413"/>
                    </a:cubicBezTo>
                    <a:cubicBezTo>
                      <a:pt x="862" y="1550"/>
                      <a:pt x="991" y="1733"/>
                      <a:pt x="1145" y="1733"/>
                    </a:cubicBezTo>
                    <a:cubicBezTo>
                      <a:pt x="1165" y="1733"/>
                      <a:pt x="1186" y="1730"/>
                      <a:pt x="1207" y="1723"/>
                    </a:cubicBezTo>
                    <a:cubicBezTo>
                      <a:pt x="1278" y="1711"/>
                      <a:pt x="1338" y="1675"/>
                      <a:pt x="1386" y="1615"/>
                    </a:cubicBezTo>
                    <a:cubicBezTo>
                      <a:pt x="1409" y="1580"/>
                      <a:pt x="1421" y="1556"/>
                      <a:pt x="1445" y="1520"/>
                    </a:cubicBezTo>
                    <a:cubicBezTo>
                      <a:pt x="1457" y="1496"/>
                      <a:pt x="1457" y="1461"/>
                      <a:pt x="1445" y="1425"/>
                    </a:cubicBezTo>
                    <a:cubicBezTo>
                      <a:pt x="1493" y="1342"/>
                      <a:pt x="1552" y="1258"/>
                      <a:pt x="1600" y="1163"/>
                    </a:cubicBezTo>
                    <a:cubicBezTo>
                      <a:pt x="1636" y="1080"/>
                      <a:pt x="1683" y="996"/>
                      <a:pt x="1719" y="913"/>
                    </a:cubicBezTo>
                    <a:cubicBezTo>
                      <a:pt x="1731" y="865"/>
                      <a:pt x="1755" y="830"/>
                      <a:pt x="1767" y="794"/>
                    </a:cubicBezTo>
                    <a:cubicBezTo>
                      <a:pt x="1767" y="770"/>
                      <a:pt x="1767" y="746"/>
                      <a:pt x="1767" y="722"/>
                    </a:cubicBezTo>
                    <a:cubicBezTo>
                      <a:pt x="1779" y="699"/>
                      <a:pt x="1779" y="675"/>
                      <a:pt x="1767" y="663"/>
                    </a:cubicBezTo>
                    <a:cubicBezTo>
                      <a:pt x="1802" y="639"/>
                      <a:pt x="1850" y="615"/>
                      <a:pt x="1886" y="603"/>
                    </a:cubicBezTo>
                    <a:cubicBezTo>
                      <a:pt x="2017" y="544"/>
                      <a:pt x="2136" y="496"/>
                      <a:pt x="2267" y="449"/>
                    </a:cubicBezTo>
                    <a:cubicBezTo>
                      <a:pt x="2410" y="389"/>
                      <a:pt x="2493" y="294"/>
                      <a:pt x="2588" y="199"/>
                    </a:cubicBezTo>
                    <a:cubicBezTo>
                      <a:pt x="2636" y="151"/>
                      <a:pt x="2612" y="79"/>
                      <a:pt x="2552" y="56"/>
                    </a:cubicBezTo>
                    <a:cubicBezTo>
                      <a:pt x="2469" y="28"/>
                      <a:pt x="2386" y="0"/>
                      <a:pt x="2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4610075" y="2247750"/>
                <a:ext cx="661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558" extrusionOk="0">
                    <a:moveTo>
                      <a:pt x="2390" y="0"/>
                    </a:moveTo>
                    <a:cubicBezTo>
                      <a:pt x="2315" y="0"/>
                      <a:pt x="2244" y="53"/>
                      <a:pt x="2251" y="151"/>
                    </a:cubicBezTo>
                    <a:cubicBezTo>
                      <a:pt x="2251" y="306"/>
                      <a:pt x="2108" y="425"/>
                      <a:pt x="1977" y="461"/>
                    </a:cubicBezTo>
                    <a:cubicBezTo>
                      <a:pt x="1894" y="485"/>
                      <a:pt x="1810" y="497"/>
                      <a:pt x="1727" y="497"/>
                    </a:cubicBezTo>
                    <a:cubicBezTo>
                      <a:pt x="1763" y="449"/>
                      <a:pt x="1787" y="401"/>
                      <a:pt x="1787" y="342"/>
                    </a:cubicBezTo>
                    <a:cubicBezTo>
                      <a:pt x="1775" y="294"/>
                      <a:pt x="1763" y="258"/>
                      <a:pt x="1739" y="223"/>
                    </a:cubicBezTo>
                    <a:cubicBezTo>
                      <a:pt x="1703" y="175"/>
                      <a:pt x="1656" y="163"/>
                      <a:pt x="1596" y="163"/>
                    </a:cubicBezTo>
                    <a:lnTo>
                      <a:pt x="1549" y="163"/>
                    </a:lnTo>
                    <a:cubicBezTo>
                      <a:pt x="1525" y="163"/>
                      <a:pt x="1501" y="175"/>
                      <a:pt x="1477" y="187"/>
                    </a:cubicBezTo>
                    <a:cubicBezTo>
                      <a:pt x="1441" y="223"/>
                      <a:pt x="1429" y="258"/>
                      <a:pt x="1441" y="306"/>
                    </a:cubicBezTo>
                    <a:cubicBezTo>
                      <a:pt x="1394" y="342"/>
                      <a:pt x="1346" y="389"/>
                      <a:pt x="1310" y="425"/>
                    </a:cubicBezTo>
                    <a:cubicBezTo>
                      <a:pt x="1263" y="461"/>
                      <a:pt x="1239" y="508"/>
                      <a:pt x="1203" y="544"/>
                    </a:cubicBezTo>
                    <a:cubicBezTo>
                      <a:pt x="1001" y="568"/>
                      <a:pt x="798" y="604"/>
                      <a:pt x="608" y="651"/>
                    </a:cubicBezTo>
                    <a:cubicBezTo>
                      <a:pt x="501" y="675"/>
                      <a:pt x="370" y="699"/>
                      <a:pt x="275" y="759"/>
                    </a:cubicBezTo>
                    <a:cubicBezTo>
                      <a:pt x="167" y="818"/>
                      <a:pt x="108" y="913"/>
                      <a:pt x="36" y="997"/>
                    </a:cubicBezTo>
                    <a:cubicBezTo>
                      <a:pt x="1" y="1056"/>
                      <a:pt x="25" y="1128"/>
                      <a:pt x="96" y="1128"/>
                    </a:cubicBezTo>
                    <a:cubicBezTo>
                      <a:pt x="187" y="1143"/>
                      <a:pt x="269" y="1163"/>
                      <a:pt x="354" y="1163"/>
                    </a:cubicBezTo>
                    <a:cubicBezTo>
                      <a:pt x="401" y="1163"/>
                      <a:pt x="449" y="1157"/>
                      <a:pt x="501" y="1139"/>
                    </a:cubicBezTo>
                    <a:cubicBezTo>
                      <a:pt x="632" y="1104"/>
                      <a:pt x="763" y="1068"/>
                      <a:pt x="894" y="1032"/>
                    </a:cubicBezTo>
                    <a:cubicBezTo>
                      <a:pt x="941" y="1020"/>
                      <a:pt x="989" y="1020"/>
                      <a:pt x="1025" y="1009"/>
                    </a:cubicBezTo>
                    <a:cubicBezTo>
                      <a:pt x="1037" y="1032"/>
                      <a:pt x="1048" y="1044"/>
                      <a:pt x="1060" y="1068"/>
                    </a:cubicBezTo>
                    <a:cubicBezTo>
                      <a:pt x="1084" y="1080"/>
                      <a:pt x="1096" y="1104"/>
                      <a:pt x="1108" y="1116"/>
                    </a:cubicBezTo>
                    <a:cubicBezTo>
                      <a:pt x="1144" y="1139"/>
                      <a:pt x="1179" y="1163"/>
                      <a:pt x="1215" y="1187"/>
                    </a:cubicBezTo>
                    <a:cubicBezTo>
                      <a:pt x="1299" y="1235"/>
                      <a:pt x="1382" y="1270"/>
                      <a:pt x="1465" y="1318"/>
                    </a:cubicBezTo>
                    <a:cubicBezTo>
                      <a:pt x="1560" y="1354"/>
                      <a:pt x="1656" y="1390"/>
                      <a:pt x="1739" y="1425"/>
                    </a:cubicBezTo>
                    <a:cubicBezTo>
                      <a:pt x="1751" y="1461"/>
                      <a:pt x="1775" y="1497"/>
                      <a:pt x="1799" y="1509"/>
                    </a:cubicBezTo>
                    <a:cubicBezTo>
                      <a:pt x="1834" y="1520"/>
                      <a:pt x="1870" y="1532"/>
                      <a:pt x="1906" y="1544"/>
                    </a:cubicBezTo>
                    <a:cubicBezTo>
                      <a:pt x="1933" y="1553"/>
                      <a:pt x="1960" y="1557"/>
                      <a:pt x="1988" y="1557"/>
                    </a:cubicBezTo>
                    <a:cubicBezTo>
                      <a:pt x="2032" y="1557"/>
                      <a:pt x="2076" y="1547"/>
                      <a:pt x="2120" y="1532"/>
                    </a:cubicBezTo>
                    <a:cubicBezTo>
                      <a:pt x="2299" y="1461"/>
                      <a:pt x="2311" y="1187"/>
                      <a:pt x="2132" y="1128"/>
                    </a:cubicBezTo>
                    <a:cubicBezTo>
                      <a:pt x="1965" y="1056"/>
                      <a:pt x="1799" y="997"/>
                      <a:pt x="1620" y="949"/>
                    </a:cubicBezTo>
                    <a:lnTo>
                      <a:pt x="1608" y="949"/>
                    </a:lnTo>
                    <a:cubicBezTo>
                      <a:pt x="1632" y="949"/>
                      <a:pt x="1656" y="937"/>
                      <a:pt x="1691" y="937"/>
                    </a:cubicBezTo>
                    <a:cubicBezTo>
                      <a:pt x="1941" y="925"/>
                      <a:pt x="2215" y="878"/>
                      <a:pt x="2406" y="687"/>
                    </a:cubicBezTo>
                    <a:cubicBezTo>
                      <a:pt x="2561" y="532"/>
                      <a:pt x="2644" y="294"/>
                      <a:pt x="2525" y="80"/>
                    </a:cubicBezTo>
                    <a:cubicBezTo>
                      <a:pt x="2495" y="26"/>
                      <a:pt x="2442" y="0"/>
                      <a:pt x="2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22"/>
            <p:cNvSpPr txBox="1"/>
            <p:nvPr/>
          </p:nvSpPr>
          <p:spPr>
            <a:xfrm>
              <a:off x="399942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2"/>
          <p:cNvGrpSpPr/>
          <p:nvPr/>
        </p:nvGrpSpPr>
        <p:grpSpPr>
          <a:xfrm>
            <a:off x="5192100" y="2071925"/>
            <a:ext cx="1077900" cy="2022025"/>
            <a:chOff x="5192100" y="2071925"/>
            <a:chExt cx="1077900" cy="2022025"/>
          </a:xfrm>
        </p:grpSpPr>
        <p:sp>
          <p:nvSpPr>
            <p:cNvPr id="630" name="Google Shape;630;p22"/>
            <p:cNvSpPr/>
            <p:nvPr/>
          </p:nvSpPr>
          <p:spPr>
            <a:xfrm>
              <a:off x="5260338" y="2520200"/>
              <a:ext cx="915000" cy="1573750"/>
            </a:xfrm>
            <a:custGeom>
              <a:avLst/>
              <a:gdLst/>
              <a:ahLst/>
              <a:cxnLst/>
              <a:rect l="l" t="t" r="r" b="b"/>
              <a:pathLst>
                <a:path w="36600" h="62950" extrusionOk="0">
                  <a:moveTo>
                    <a:pt x="22161" y="1"/>
                  </a:moveTo>
                  <a:cubicBezTo>
                    <a:pt x="17015" y="1"/>
                    <a:pt x="11719" y="1169"/>
                    <a:pt x="7037" y="2838"/>
                  </a:cubicBezTo>
                  <a:cubicBezTo>
                    <a:pt x="6048" y="3184"/>
                    <a:pt x="5072" y="3588"/>
                    <a:pt x="4251" y="4267"/>
                  </a:cubicBezTo>
                  <a:cubicBezTo>
                    <a:pt x="3215" y="5124"/>
                    <a:pt x="2500" y="6374"/>
                    <a:pt x="1965" y="7660"/>
                  </a:cubicBezTo>
                  <a:cubicBezTo>
                    <a:pt x="381" y="11458"/>
                    <a:pt x="107" y="15733"/>
                    <a:pt x="72" y="19912"/>
                  </a:cubicBezTo>
                  <a:cubicBezTo>
                    <a:pt x="0" y="30925"/>
                    <a:pt x="1500" y="41867"/>
                    <a:pt x="3155" y="52737"/>
                  </a:cubicBezTo>
                  <a:cubicBezTo>
                    <a:pt x="3489" y="54940"/>
                    <a:pt x="3893" y="57285"/>
                    <a:pt x="5298" y="58905"/>
                  </a:cubicBezTo>
                  <a:cubicBezTo>
                    <a:pt x="6679" y="60464"/>
                    <a:pt x="8727" y="61048"/>
                    <a:pt x="10680" y="61500"/>
                  </a:cubicBezTo>
                  <a:cubicBezTo>
                    <a:pt x="14095" y="62299"/>
                    <a:pt x="17636" y="62950"/>
                    <a:pt x="21120" y="62950"/>
                  </a:cubicBezTo>
                  <a:cubicBezTo>
                    <a:pt x="23709" y="62950"/>
                    <a:pt x="26266" y="62591"/>
                    <a:pt x="28718" y="61667"/>
                  </a:cubicBezTo>
                  <a:cubicBezTo>
                    <a:pt x="29849" y="61250"/>
                    <a:pt x="30968" y="60679"/>
                    <a:pt x="31778" y="59726"/>
                  </a:cubicBezTo>
                  <a:cubicBezTo>
                    <a:pt x="33088" y="58167"/>
                    <a:pt x="33326" y="55904"/>
                    <a:pt x="33504" y="53797"/>
                  </a:cubicBezTo>
                  <a:cubicBezTo>
                    <a:pt x="34052" y="47344"/>
                    <a:pt x="34600" y="40879"/>
                    <a:pt x="35135" y="34414"/>
                  </a:cubicBezTo>
                  <a:cubicBezTo>
                    <a:pt x="35874" y="25710"/>
                    <a:pt x="36600" y="16864"/>
                    <a:pt x="35112" y="8279"/>
                  </a:cubicBezTo>
                  <a:cubicBezTo>
                    <a:pt x="34731" y="6089"/>
                    <a:pt x="34123" y="3779"/>
                    <a:pt x="32528" y="2374"/>
                  </a:cubicBezTo>
                  <a:cubicBezTo>
                    <a:pt x="31564" y="1529"/>
                    <a:pt x="30337" y="1124"/>
                    <a:pt x="29123" y="814"/>
                  </a:cubicBezTo>
                  <a:cubicBezTo>
                    <a:pt x="26884" y="250"/>
                    <a:pt x="24539" y="1"/>
                    <a:pt x="2216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5385338" y="2071925"/>
              <a:ext cx="554850" cy="358275"/>
            </a:xfrm>
            <a:custGeom>
              <a:avLst/>
              <a:gdLst/>
              <a:ahLst/>
              <a:cxnLst/>
              <a:rect l="l" t="t" r="r" b="b"/>
              <a:pathLst>
                <a:path w="22194" h="14331" extrusionOk="0">
                  <a:moveTo>
                    <a:pt x="12315" y="0"/>
                  </a:moveTo>
                  <a:cubicBezTo>
                    <a:pt x="10197" y="0"/>
                    <a:pt x="8078" y="309"/>
                    <a:pt x="6085" y="969"/>
                  </a:cubicBezTo>
                  <a:cubicBezTo>
                    <a:pt x="4466" y="1505"/>
                    <a:pt x="2703" y="2279"/>
                    <a:pt x="1537" y="3553"/>
                  </a:cubicBezTo>
                  <a:cubicBezTo>
                    <a:pt x="465" y="4708"/>
                    <a:pt x="1" y="6363"/>
                    <a:pt x="286" y="7911"/>
                  </a:cubicBezTo>
                  <a:cubicBezTo>
                    <a:pt x="584" y="9542"/>
                    <a:pt x="1775" y="10970"/>
                    <a:pt x="3311" y="11590"/>
                  </a:cubicBezTo>
                  <a:cubicBezTo>
                    <a:pt x="4263" y="11982"/>
                    <a:pt x="5311" y="12090"/>
                    <a:pt x="6323" y="12149"/>
                  </a:cubicBezTo>
                  <a:cubicBezTo>
                    <a:pt x="6761" y="12177"/>
                    <a:pt x="7200" y="12196"/>
                    <a:pt x="7637" y="12196"/>
                  </a:cubicBezTo>
                  <a:cubicBezTo>
                    <a:pt x="8304" y="12196"/>
                    <a:pt x="8967" y="12152"/>
                    <a:pt x="9621" y="12030"/>
                  </a:cubicBezTo>
                  <a:cubicBezTo>
                    <a:pt x="9716" y="12161"/>
                    <a:pt x="9811" y="12280"/>
                    <a:pt x="9907" y="12411"/>
                  </a:cubicBezTo>
                  <a:cubicBezTo>
                    <a:pt x="10073" y="12614"/>
                    <a:pt x="10252" y="12828"/>
                    <a:pt x="10419" y="13030"/>
                  </a:cubicBezTo>
                  <a:cubicBezTo>
                    <a:pt x="10776" y="13447"/>
                    <a:pt x="11133" y="13852"/>
                    <a:pt x="11502" y="14245"/>
                  </a:cubicBezTo>
                  <a:cubicBezTo>
                    <a:pt x="11561" y="14304"/>
                    <a:pt x="11634" y="14330"/>
                    <a:pt x="11707" y="14330"/>
                  </a:cubicBezTo>
                  <a:cubicBezTo>
                    <a:pt x="11811" y="14330"/>
                    <a:pt x="11915" y="14276"/>
                    <a:pt x="11978" y="14185"/>
                  </a:cubicBezTo>
                  <a:cubicBezTo>
                    <a:pt x="12419" y="13471"/>
                    <a:pt x="12871" y="12780"/>
                    <a:pt x="13348" y="12090"/>
                  </a:cubicBezTo>
                  <a:cubicBezTo>
                    <a:pt x="13389" y="12131"/>
                    <a:pt x="13448" y="12163"/>
                    <a:pt x="13533" y="12163"/>
                  </a:cubicBezTo>
                  <a:cubicBezTo>
                    <a:pt x="13546" y="12163"/>
                    <a:pt x="13560" y="12163"/>
                    <a:pt x="13574" y="12161"/>
                  </a:cubicBezTo>
                  <a:cubicBezTo>
                    <a:pt x="16824" y="11744"/>
                    <a:pt x="20468" y="10482"/>
                    <a:pt x="21706" y="7125"/>
                  </a:cubicBezTo>
                  <a:cubicBezTo>
                    <a:pt x="22194" y="5767"/>
                    <a:pt x="22111" y="4196"/>
                    <a:pt x="21384" y="2946"/>
                  </a:cubicBezTo>
                  <a:cubicBezTo>
                    <a:pt x="20527" y="1469"/>
                    <a:pt x="18944" y="934"/>
                    <a:pt x="17360" y="576"/>
                  </a:cubicBezTo>
                  <a:cubicBezTo>
                    <a:pt x="15721" y="200"/>
                    <a:pt x="14018" y="0"/>
                    <a:pt x="1231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32" name="Google Shape;632;p22"/>
            <p:cNvGrpSpPr/>
            <p:nvPr/>
          </p:nvGrpSpPr>
          <p:grpSpPr>
            <a:xfrm>
              <a:off x="5418588" y="2725075"/>
              <a:ext cx="568350" cy="583375"/>
              <a:chOff x="5275250" y="2663725"/>
              <a:chExt cx="568350" cy="583375"/>
            </a:xfrm>
          </p:grpSpPr>
          <p:sp>
            <p:nvSpPr>
              <p:cNvPr id="633" name="Google Shape;633;p22"/>
              <p:cNvSpPr/>
              <p:nvPr/>
            </p:nvSpPr>
            <p:spPr>
              <a:xfrm>
                <a:off x="5325050" y="2663725"/>
                <a:ext cx="518550" cy="562250"/>
              </a:xfrm>
              <a:custGeom>
                <a:avLst/>
                <a:gdLst/>
                <a:ahLst/>
                <a:cxnLst/>
                <a:rect l="l" t="t" r="r" b="b"/>
                <a:pathLst>
                  <a:path w="20742" h="22490" extrusionOk="0">
                    <a:moveTo>
                      <a:pt x="19789" y="943"/>
                    </a:moveTo>
                    <a:lnTo>
                      <a:pt x="19789" y="943"/>
                    </a:lnTo>
                    <a:cubicBezTo>
                      <a:pt x="19765" y="2253"/>
                      <a:pt x="19539" y="3503"/>
                      <a:pt x="19158" y="4693"/>
                    </a:cubicBezTo>
                    <a:cubicBezTo>
                      <a:pt x="19101" y="4707"/>
                      <a:pt x="19044" y="4712"/>
                      <a:pt x="18987" y="4712"/>
                    </a:cubicBezTo>
                    <a:cubicBezTo>
                      <a:pt x="18889" y="4712"/>
                      <a:pt x="18791" y="4697"/>
                      <a:pt x="18693" y="4682"/>
                    </a:cubicBezTo>
                    <a:cubicBezTo>
                      <a:pt x="18491" y="4646"/>
                      <a:pt x="18289" y="4586"/>
                      <a:pt x="18086" y="4515"/>
                    </a:cubicBezTo>
                    <a:cubicBezTo>
                      <a:pt x="17705" y="4348"/>
                      <a:pt x="17360" y="4098"/>
                      <a:pt x="17098" y="3777"/>
                    </a:cubicBezTo>
                    <a:cubicBezTo>
                      <a:pt x="16836" y="3443"/>
                      <a:pt x="16645" y="3050"/>
                      <a:pt x="16550" y="2634"/>
                    </a:cubicBezTo>
                    <a:cubicBezTo>
                      <a:pt x="16515" y="2443"/>
                      <a:pt x="16491" y="2241"/>
                      <a:pt x="16467" y="2038"/>
                    </a:cubicBezTo>
                    <a:cubicBezTo>
                      <a:pt x="17550" y="1610"/>
                      <a:pt x="18658" y="1229"/>
                      <a:pt x="19789" y="943"/>
                    </a:cubicBezTo>
                    <a:close/>
                    <a:moveTo>
                      <a:pt x="7181" y="5335"/>
                    </a:moveTo>
                    <a:cubicBezTo>
                      <a:pt x="7340" y="5335"/>
                      <a:pt x="7499" y="5343"/>
                      <a:pt x="7656" y="5360"/>
                    </a:cubicBezTo>
                    <a:cubicBezTo>
                      <a:pt x="8097" y="5408"/>
                      <a:pt x="8478" y="5551"/>
                      <a:pt x="8883" y="5705"/>
                    </a:cubicBezTo>
                    <a:cubicBezTo>
                      <a:pt x="8514" y="6027"/>
                      <a:pt x="8156" y="6360"/>
                      <a:pt x="7811" y="6706"/>
                    </a:cubicBezTo>
                    <a:cubicBezTo>
                      <a:pt x="7668" y="6658"/>
                      <a:pt x="7525" y="6622"/>
                      <a:pt x="7394" y="6598"/>
                    </a:cubicBezTo>
                    <a:cubicBezTo>
                      <a:pt x="7241" y="6573"/>
                      <a:pt x="7078" y="6561"/>
                      <a:pt x="6913" y="6561"/>
                    </a:cubicBezTo>
                    <a:cubicBezTo>
                      <a:pt x="6771" y="6561"/>
                      <a:pt x="6628" y="6570"/>
                      <a:pt x="6489" y="6587"/>
                    </a:cubicBezTo>
                    <a:cubicBezTo>
                      <a:pt x="6204" y="6610"/>
                      <a:pt x="5918" y="6682"/>
                      <a:pt x="5644" y="6789"/>
                    </a:cubicBezTo>
                    <a:cubicBezTo>
                      <a:pt x="5513" y="6837"/>
                      <a:pt x="5382" y="6884"/>
                      <a:pt x="5263" y="6968"/>
                    </a:cubicBezTo>
                    <a:cubicBezTo>
                      <a:pt x="5132" y="7051"/>
                      <a:pt x="5049" y="7170"/>
                      <a:pt x="4954" y="7289"/>
                    </a:cubicBezTo>
                    <a:cubicBezTo>
                      <a:pt x="4921" y="7332"/>
                      <a:pt x="4958" y="7386"/>
                      <a:pt x="5001" y="7386"/>
                    </a:cubicBezTo>
                    <a:cubicBezTo>
                      <a:pt x="5005" y="7386"/>
                      <a:pt x="5009" y="7385"/>
                      <a:pt x="5013" y="7384"/>
                    </a:cubicBezTo>
                    <a:cubicBezTo>
                      <a:pt x="5144" y="7349"/>
                      <a:pt x="5275" y="7337"/>
                      <a:pt x="5406" y="7301"/>
                    </a:cubicBezTo>
                    <a:cubicBezTo>
                      <a:pt x="5525" y="7253"/>
                      <a:pt x="5644" y="7206"/>
                      <a:pt x="5775" y="7170"/>
                    </a:cubicBezTo>
                    <a:cubicBezTo>
                      <a:pt x="6013" y="7099"/>
                      <a:pt x="6275" y="7063"/>
                      <a:pt x="6525" y="7051"/>
                    </a:cubicBezTo>
                    <a:cubicBezTo>
                      <a:pt x="6552" y="7050"/>
                      <a:pt x="6578" y="7049"/>
                      <a:pt x="6604" y="7049"/>
                    </a:cubicBezTo>
                    <a:cubicBezTo>
                      <a:pt x="6826" y="7049"/>
                      <a:pt x="7040" y="7092"/>
                      <a:pt x="7263" y="7134"/>
                    </a:cubicBezTo>
                    <a:cubicBezTo>
                      <a:pt x="7299" y="7146"/>
                      <a:pt x="7335" y="7158"/>
                      <a:pt x="7371" y="7170"/>
                    </a:cubicBezTo>
                    <a:cubicBezTo>
                      <a:pt x="7001" y="7563"/>
                      <a:pt x="6656" y="7968"/>
                      <a:pt x="6311" y="8384"/>
                    </a:cubicBezTo>
                    <a:lnTo>
                      <a:pt x="6263" y="8384"/>
                    </a:lnTo>
                    <a:cubicBezTo>
                      <a:pt x="6189" y="8379"/>
                      <a:pt x="6117" y="8377"/>
                      <a:pt x="6046" y="8377"/>
                    </a:cubicBezTo>
                    <a:cubicBezTo>
                      <a:pt x="5944" y="8377"/>
                      <a:pt x="5844" y="8382"/>
                      <a:pt x="5739" y="8396"/>
                    </a:cubicBezTo>
                    <a:cubicBezTo>
                      <a:pt x="5561" y="8420"/>
                      <a:pt x="5370" y="8432"/>
                      <a:pt x="5204" y="8503"/>
                    </a:cubicBezTo>
                    <a:cubicBezTo>
                      <a:pt x="5120" y="8539"/>
                      <a:pt x="5037" y="8563"/>
                      <a:pt x="4954" y="8599"/>
                    </a:cubicBezTo>
                    <a:cubicBezTo>
                      <a:pt x="4870" y="8646"/>
                      <a:pt x="4811" y="8718"/>
                      <a:pt x="4715" y="8765"/>
                    </a:cubicBezTo>
                    <a:cubicBezTo>
                      <a:pt x="4692" y="8777"/>
                      <a:pt x="4704" y="8837"/>
                      <a:pt x="4751" y="8837"/>
                    </a:cubicBezTo>
                    <a:cubicBezTo>
                      <a:pt x="4768" y="8834"/>
                      <a:pt x="4784" y="8833"/>
                      <a:pt x="4801" y="8833"/>
                    </a:cubicBezTo>
                    <a:cubicBezTo>
                      <a:pt x="4868" y="8833"/>
                      <a:pt x="4934" y="8849"/>
                      <a:pt x="5001" y="8849"/>
                    </a:cubicBezTo>
                    <a:cubicBezTo>
                      <a:pt x="5096" y="8849"/>
                      <a:pt x="5180" y="8837"/>
                      <a:pt x="5275" y="8837"/>
                    </a:cubicBezTo>
                    <a:cubicBezTo>
                      <a:pt x="5430" y="8837"/>
                      <a:pt x="5596" y="8825"/>
                      <a:pt x="5763" y="8825"/>
                    </a:cubicBezTo>
                    <a:cubicBezTo>
                      <a:pt x="5823" y="8837"/>
                      <a:pt x="5882" y="8837"/>
                      <a:pt x="5954" y="8849"/>
                    </a:cubicBezTo>
                    <a:cubicBezTo>
                      <a:pt x="5620" y="9265"/>
                      <a:pt x="5299" y="9706"/>
                      <a:pt x="5013" y="10147"/>
                    </a:cubicBezTo>
                    <a:cubicBezTo>
                      <a:pt x="5013" y="10158"/>
                      <a:pt x="5013" y="10158"/>
                      <a:pt x="5013" y="10158"/>
                    </a:cubicBezTo>
                    <a:cubicBezTo>
                      <a:pt x="4793" y="10113"/>
                      <a:pt x="4557" y="10097"/>
                      <a:pt x="4317" y="10097"/>
                    </a:cubicBezTo>
                    <a:cubicBezTo>
                      <a:pt x="3868" y="10097"/>
                      <a:pt x="3404" y="10151"/>
                      <a:pt x="3001" y="10158"/>
                    </a:cubicBezTo>
                    <a:cubicBezTo>
                      <a:pt x="2394" y="10170"/>
                      <a:pt x="1798" y="10170"/>
                      <a:pt x="1191" y="10182"/>
                    </a:cubicBezTo>
                    <a:cubicBezTo>
                      <a:pt x="2001" y="8492"/>
                      <a:pt x="3084" y="6848"/>
                      <a:pt x="4775" y="5956"/>
                    </a:cubicBezTo>
                    <a:cubicBezTo>
                      <a:pt x="5505" y="5565"/>
                      <a:pt x="6345" y="5335"/>
                      <a:pt x="7181" y="5335"/>
                    </a:cubicBezTo>
                    <a:close/>
                    <a:moveTo>
                      <a:pt x="16193" y="2157"/>
                    </a:moveTo>
                    <a:cubicBezTo>
                      <a:pt x="16193" y="2181"/>
                      <a:pt x="16193" y="2217"/>
                      <a:pt x="16193" y="2229"/>
                    </a:cubicBezTo>
                    <a:cubicBezTo>
                      <a:pt x="16169" y="2467"/>
                      <a:pt x="16193" y="2693"/>
                      <a:pt x="16241" y="2919"/>
                    </a:cubicBezTo>
                    <a:cubicBezTo>
                      <a:pt x="16348" y="3408"/>
                      <a:pt x="16586" y="3860"/>
                      <a:pt x="16919" y="4229"/>
                    </a:cubicBezTo>
                    <a:cubicBezTo>
                      <a:pt x="17241" y="4586"/>
                      <a:pt x="17658" y="4848"/>
                      <a:pt x="18110" y="5015"/>
                    </a:cubicBezTo>
                    <a:cubicBezTo>
                      <a:pt x="18336" y="5098"/>
                      <a:pt x="18562" y="5158"/>
                      <a:pt x="18812" y="5182"/>
                    </a:cubicBezTo>
                    <a:cubicBezTo>
                      <a:pt x="18872" y="5182"/>
                      <a:pt x="18931" y="5194"/>
                      <a:pt x="19003" y="5194"/>
                    </a:cubicBezTo>
                    <a:cubicBezTo>
                      <a:pt x="17538" y="9289"/>
                      <a:pt x="14252" y="12671"/>
                      <a:pt x="10883" y="15409"/>
                    </a:cubicBezTo>
                    <a:cubicBezTo>
                      <a:pt x="10776" y="15183"/>
                      <a:pt x="10657" y="14957"/>
                      <a:pt x="10526" y="14742"/>
                    </a:cubicBezTo>
                    <a:cubicBezTo>
                      <a:pt x="10454" y="14588"/>
                      <a:pt x="10383" y="14457"/>
                      <a:pt x="10299" y="14314"/>
                    </a:cubicBezTo>
                    <a:cubicBezTo>
                      <a:pt x="10276" y="14254"/>
                      <a:pt x="10228" y="14230"/>
                      <a:pt x="10168" y="14218"/>
                    </a:cubicBezTo>
                    <a:cubicBezTo>
                      <a:pt x="9990" y="13992"/>
                      <a:pt x="9799" y="13790"/>
                      <a:pt x="9573" y="13623"/>
                    </a:cubicBezTo>
                    <a:cubicBezTo>
                      <a:pt x="9073" y="13064"/>
                      <a:pt x="8537" y="12516"/>
                      <a:pt x="7954" y="12028"/>
                    </a:cubicBezTo>
                    <a:cubicBezTo>
                      <a:pt x="7490" y="11635"/>
                      <a:pt x="6978" y="11290"/>
                      <a:pt x="6466" y="10968"/>
                    </a:cubicBezTo>
                    <a:cubicBezTo>
                      <a:pt x="6204" y="10801"/>
                      <a:pt x="5954" y="10647"/>
                      <a:pt x="5680" y="10504"/>
                    </a:cubicBezTo>
                    <a:cubicBezTo>
                      <a:pt x="5608" y="10468"/>
                      <a:pt x="5513" y="10432"/>
                      <a:pt x="5430" y="10385"/>
                    </a:cubicBezTo>
                    <a:cubicBezTo>
                      <a:pt x="5418" y="10373"/>
                      <a:pt x="5418" y="10373"/>
                      <a:pt x="5418" y="10361"/>
                    </a:cubicBezTo>
                    <a:cubicBezTo>
                      <a:pt x="5835" y="9873"/>
                      <a:pt x="6263" y="9408"/>
                      <a:pt x="6704" y="8944"/>
                    </a:cubicBezTo>
                    <a:cubicBezTo>
                      <a:pt x="6739" y="8932"/>
                      <a:pt x="6775" y="8932"/>
                      <a:pt x="6811" y="8932"/>
                    </a:cubicBezTo>
                    <a:cubicBezTo>
                      <a:pt x="6930" y="8896"/>
                      <a:pt x="6978" y="8777"/>
                      <a:pt x="6966" y="8670"/>
                    </a:cubicBezTo>
                    <a:cubicBezTo>
                      <a:pt x="8514" y="7051"/>
                      <a:pt x="10192" y="5575"/>
                      <a:pt x="12073" y="4336"/>
                    </a:cubicBezTo>
                    <a:cubicBezTo>
                      <a:pt x="13383" y="3491"/>
                      <a:pt x="14764" y="2765"/>
                      <a:pt x="16193" y="2157"/>
                    </a:cubicBezTo>
                    <a:close/>
                    <a:moveTo>
                      <a:pt x="5442" y="11099"/>
                    </a:moveTo>
                    <a:lnTo>
                      <a:pt x="5442" y="11099"/>
                    </a:lnTo>
                    <a:cubicBezTo>
                      <a:pt x="5632" y="11230"/>
                      <a:pt x="5823" y="11361"/>
                      <a:pt x="6013" y="11492"/>
                    </a:cubicBezTo>
                    <a:cubicBezTo>
                      <a:pt x="6489" y="11837"/>
                      <a:pt x="6954" y="12218"/>
                      <a:pt x="7394" y="12611"/>
                    </a:cubicBezTo>
                    <a:cubicBezTo>
                      <a:pt x="8085" y="13218"/>
                      <a:pt x="8823" y="14004"/>
                      <a:pt x="9418" y="14790"/>
                    </a:cubicBezTo>
                    <a:cubicBezTo>
                      <a:pt x="9609" y="15040"/>
                      <a:pt x="9752" y="15266"/>
                      <a:pt x="9883" y="15480"/>
                    </a:cubicBezTo>
                    <a:cubicBezTo>
                      <a:pt x="9466" y="15564"/>
                      <a:pt x="9061" y="15671"/>
                      <a:pt x="8644" y="15766"/>
                    </a:cubicBezTo>
                    <a:lnTo>
                      <a:pt x="7906" y="15945"/>
                    </a:lnTo>
                    <a:cubicBezTo>
                      <a:pt x="7679" y="15990"/>
                      <a:pt x="7431" y="16100"/>
                      <a:pt x="7192" y="16100"/>
                    </a:cubicBezTo>
                    <a:cubicBezTo>
                      <a:pt x="7180" y="16100"/>
                      <a:pt x="7168" y="16100"/>
                      <a:pt x="7156" y="16100"/>
                    </a:cubicBezTo>
                    <a:cubicBezTo>
                      <a:pt x="6930" y="16076"/>
                      <a:pt x="6799" y="15861"/>
                      <a:pt x="6656" y="15707"/>
                    </a:cubicBezTo>
                    <a:cubicBezTo>
                      <a:pt x="6489" y="15516"/>
                      <a:pt x="6299" y="15338"/>
                      <a:pt x="6108" y="15171"/>
                    </a:cubicBezTo>
                    <a:cubicBezTo>
                      <a:pt x="5763" y="14873"/>
                      <a:pt x="5382" y="14599"/>
                      <a:pt x="4989" y="14361"/>
                    </a:cubicBezTo>
                    <a:cubicBezTo>
                      <a:pt x="5061" y="13849"/>
                      <a:pt x="5132" y="13349"/>
                      <a:pt x="5227" y="12849"/>
                    </a:cubicBezTo>
                    <a:cubicBezTo>
                      <a:pt x="5323" y="12290"/>
                      <a:pt x="5466" y="11742"/>
                      <a:pt x="5466" y="11170"/>
                    </a:cubicBezTo>
                    <a:cubicBezTo>
                      <a:pt x="5466" y="11147"/>
                      <a:pt x="5454" y="11123"/>
                      <a:pt x="5442" y="11099"/>
                    </a:cubicBezTo>
                    <a:close/>
                    <a:moveTo>
                      <a:pt x="15598" y="12159"/>
                    </a:moveTo>
                    <a:cubicBezTo>
                      <a:pt x="16217" y="13576"/>
                      <a:pt x="16538" y="15457"/>
                      <a:pt x="15812" y="16862"/>
                    </a:cubicBezTo>
                    <a:cubicBezTo>
                      <a:pt x="15467" y="17528"/>
                      <a:pt x="14860" y="18017"/>
                      <a:pt x="14288" y="18469"/>
                    </a:cubicBezTo>
                    <a:cubicBezTo>
                      <a:pt x="13717" y="18921"/>
                      <a:pt x="13157" y="19362"/>
                      <a:pt x="12597" y="19814"/>
                    </a:cubicBezTo>
                    <a:cubicBezTo>
                      <a:pt x="12490" y="19148"/>
                      <a:pt x="12371" y="18493"/>
                      <a:pt x="12216" y="17850"/>
                    </a:cubicBezTo>
                    <a:cubicBezTo>
                      <a:pt x="12062" y="17255"/>
                      <a:pt x="11954" y="16504"/>
                      <a:pt x="11573" y="16004"/>
                    </a:cubicBezTo>
                    <a:cubicBezTo>
                      <a:pt x="12014" y="15778"/>
                      <a:pt x="12478" y="15433"/>
                      <a:pt x="12943" y="15028"/>
                    </a:cubicBezTo>
                    <a:cubicBezTo>
                      <a:pt x="12943" y="15135"/>
                      <a:pt x="12955" y="15230"/>
                      <a:pt x="12955" y="15326"/>
                    </a:cubicBezTo>
                    <a:cubicBezTo>
                      <a:pt x="12955" y="15552"/>
                      <a:pt x="12943" y="15778"/>
                      <a:pt x="12919" y="16004"/>
                    </a:cubicBezTo>
                    <a:cubicBezTo>
                      <a:pt x="12907" y="16231"/>
                      <a:pt x="12859" y="16457"/>
                      <a:pt x="12812" y="16695"/>
                    </a:cubicBezTo>
                    <a:cubicBezTo>
                      <a:pt x="12800" y="16814"/>
                      <a:pt x="12776" y="16933"/>
                      <a:pt x="12776" y="17052"/>
                    </a:cubicBezTo>
                    <a:cubicBezTo>
                      <a:pt x="12776" y="17124"/>
                      <a:pt x="12788" y="17183"/>
                      <a:pt x="12776" y="17243"/>
                    </a:cubicBezTo>
                    <a:cubicBezTo>
                      <a:pt x="12776" y="17302"/>
                      <a:pt x="12800" y="17374"/>
                      <a:pt x="12800" y="17433"/>
                    </a:cubicBezTo>
                    <a:cubicBezTo>
                      <a:pt x="12800" y="17488"/>
                      <a:pt x="12857" y="17527"/>
                      <a:pt x="12909" y="17527"/>
                    </a:cubicBezTo>
                    <a:cubicBezTo>
                      <a:pt x="12936" y="17527"/>
                      <a:pt x="12962" y="17517"/>
                      <a:pt x="12978" y="17493"/>
                    </a:cubicBezTo>
                    <a:cubicBezTo>
                      <a:pt x="13014" y="17445"/>
                      <a:pt x="13062" y="17409"/>
                      <a:pt x="13097" y="17362"/>
                    </a:cubicBezTo>
                    <a:cubicBezTo>
                      <a:pt x="13145" y="17302"/>
                      <a:pt x="13181" y="17255"/>
                      <a:pt x="13216" y="17195"/>
                    </a:cubicBezTo>
                    <a:cubicBezTo>
                      <a:pt x="13276" y="17088"/>
                      <a:pt x="13324" y="16969"/>
                      <a:pt x="13347" y="16850"/>
                    </a:cubicBezTo>
                    <a:cubicBezTo>
                      <a:pt x="13419" y="16612"/>
                      <a:pt x="13455" y="16338"/>
                      <a:pt x="13478" y="16088"/>
                    </a:cubicBezTo>
                    <a:cubicBezTo>
                      <a:pt x="13502" y="15826"/>
                      <a:pt x="13502" y="15576"/>
                      <a:pt x="13478" y="15314"/>
                    </a:cubicBezTo>
                    <a:cubicBezTo>
                      <a:pt x="13467" y="15099"/>
                      <a:pt x="13455" y="14849"/>
                      <a:pt x="13336" y="14671"/>
                    </a:cubicBezTo>
                    <a:cubicBezTo>
                      <a:pt x="13705" y="14314"/>
                      <a:pt x="14062" y="13921"/>
                      <a:pt x="14407" y="13540"/>
                    </a:cubicBezTo>
                    <a:cubicBezTo>
                      <a:pt x="14419" y="13599"/>
                      <a:pt x="14419" y="13659"/>
                      <a:pt x="14431" y="13718"/>
                    </a:cubicBezTo>
                    <a:cubicBezTo>
                      <a:pt x="14467" y="13873"/>
                      <a:pt x="14479" y="14016"/>
                      <a:pt x="14502" y="14159"/>
                    </a:cubicBezTo>
                    <a:cubicBezTo>
                      <a:pt x="14550" y="14480"/>
                      <a:pt x="14562" y="14790"/>
                      <a:pt x="14538" y="15111"/>
                    </a:cubicBezTo>
                    <a:cubicBezTo>
                      <a:pt x="14514" y="15433"/>
                      <a:pt x="14455" y="15742"/>
                      <a:pt x="14359" y="16052"/>
                    </a:cubicBezTo>
                    <a:cubicBezTo>
                      <a:pt x="14324" y="16195"/>
                      <a:pt x="14252" y="16362"/>
                      <a:pt x="14264" y="16516"/>
                    </a:cubicBezTo>
                    <a:cubicBezTo>
                      <a:pt x="14264" y="16528"/>
                      <a:pt x="14264" y="16552"/>
                      <a:pt x="14276" y="16564"/>
                    </a:cubicBezTo>
                    <a:cubicBezTo>
                      <a:pt x="14276" y="16576"/>
                      <a:pt x="14264" y="16576"/>
                      <a:pt x="14264" y="16588"/>
                    </a:cubicBezTo>
                    <a:cubicBezTo>
                      <a:pt x="14264" y="16623"/>
                      <a:pt x="14264" y="16659"/>
                      <a:pt x="14252" y="16695"/>
                    </a:cubicBezTo>
                    <a:cubicBezTo>
                      <a:pt x="14240" y="16766"/>
                      <a:pt x="14264" y="16838"/>
                      <a:pt x="14252" y="16921"/>
                    </a:cubicBezTo>
                    <a:cubicBezTo>
                      <a:pt x="14252" y="16964"/>
                      <a:pt x="14296" y="16995"/>
                      <a:pt x="14343" y="16995"/>
                    </a:cubicBezTo>
                    <a:cubicBezTo>
                      <a:pt x="14361" y="16995"/>
                      <a:pt x="14379" y="16991"/>
                      <a:pt x="14395" y="16981"/>
                    </a:cubicBezTo>
                    <a:cubicBezTo>
                      <a:pt x="14526" y="16897"/>
                      <a:pt x="14657" y="16802"/>
                      <a:pt x="14764" y="16683"/>
                    </a:cubicBezTo>
                    <a:cubicBezTo>
                      <a:pt x="14883" y="16552"/>
                      <a:pt x="14943" y="16350"/>
                      <a:pt x="15002" y="16183"/>
                    </a:cubicBezTo>
                    <a:cubicBezTo>
                      <a:pt x="15121" y="15850"/>
                      <a:pt x="15169" y="15480"/>
                      <a:pt x="15193" y="15123"/>
                    </a:cubicBezTo>
                    <a:cubicBezTo>
                      <a:pt x="15205" y="14790"/>
                      <a:pt x="15181" y="14457"/>
                      <a:pt x="15121" y="14123"/>
                    </a:cubicBezTo>
                    <a:cubicBezTo>
                      <a:pt x="15074" y="13837"/>
                      <a:pt x="14967" y="13361"/>
                      <a:pt x="14681" y="13230"/>
                    </a:cubicBezTo>
                    <a:cubicBezTo>
                      <a:pt x="15014" y="12849"/>
                      <a:pt x="15324" y="12480"/>
                      <a:pt x="15598" y="12159"/>
                    </a:cubicBezTo>
                    <a:close/>
                    <a:moveTo>
                      <a:pt x="4692" y="14897"/>
                    </a:moveTo>
                    <a:cubicBezTo>
                      <a:pt x="5025" y="15111"/>
                      <a:pt x="5346" y="15350"/>
                      <a:pt x="5644" y="15611"/>
                    </a:cubicBezTo>
                    <a:cubicBezTo>
                      <a:pt x="5977" y="15909"/>
                      <a:pt x="6251" y="16302"/>
                      <a:pt x="6597" y="16564"/>
                    </a:cubicBezTo>
                    <a:cubicBezTo>
                      <a:pt x="6716" y="16659"/>
                      <a:pt x="6859" y="16707"/>
                      <a:pt x="6990" y="16731"/>
                    </a:cubicBezTo>
                    <a:cubicBezTo>
                      <a:pt x="6692" y="16921"/>
                      <a:pt x="6632" y="17278"/>
                      <a:pt x="6501" y="17588"/>
                    </a:cubicBezTo>
                    <a:cubicBezTo>
                      <a:pt x="6335" y="17969"/>
                      <a:pt x="6132" y="18338"/>
                      <a:pt x="5918" y="18683"/>
                    </a:cubicBezTo>
                    <a:cubicBezTo>
                      <a:pt x="5561" y="19255"/>
                      <a:pt x="5132" y="19779"/>
                      <a:pt x="4656" y="20255"/>
                    </a:cubicBezTo>
                    <a:cubicBezTo>
                      <a:pt x="4620" y="20112"/>
                      <a:pt x="4620" y="19957"/>
                      <a:pt x="4668" y="19802"/>
                    </a:cubicBezTo>
                    <a:cubicBezTo>
                      <a:pt x="4734" y="19579"/>
                      <a:pt x="4530" y="19407"/>
                      <a:pt x="4331" y="19407"/>
                    </a:cubicBezTo>
                    <a:cubicBezTo>
                      <a:pt x="4244" y="19407"/>
                      <a:pt x="4158" y="19440"/>
                      <a:pt x="4096" y="19517"/>
                    </a:cubicBezTo>
                    <a:cubicBezTo>
                      <a:pt x="3203" y="20624"/>
                      <a:pt x="1977" y="21446"/>
                      <a:pt x="596" y="21827"/>
                    </a:cubicBezTo>
                    <a:cubicBezTo>
                      <a:pt x="667" y="20481"/>
                      <a:pt x="1167" y="19195"/>
                      <a:pt x="2025" y="18136"/>
                    </a:cubicBezTo>
                    <a:cubicBezTo>
                      <a:pt x="2144" y="17981"/>
                      <a:pt x="2084" y="17695"/>
                      <a:pt x="1858" y="17659"/>
                    </a:cubicBezTo>
                    <a:cubicBezTo>
                      <a:pt x="1826" y="17655"/>
                      <a:pt x="1793" y="17654"/>
                      <a:pt x="1760" y="17654"/>
                    </a:cubicBezTo>
                    <a:cubicBezTo>
                      <a:pt x="1693" y="17654"/>
                      <a:pt x="1624" y="17659"/>
                      <a:pt x="1560" y="17659"/>
                    </a:cubicBezTo>
                    <a:cubicBezTo>
                      <a:pt x="1906" y="17064"/>
                      <a:pt x="2334" y="16528"/>
                      <a:pt x="2846" y="16088"/>
                    </a:cubicBezTo>
                    <a:cubicBezTo>
                      <a:pt x="3168" y="15802"/>
                      <a:pt x="3513" y="15552"/>
                      <a:pt x="3882" y="15350"/>
                    </a:cubicBezTo>
                    <a:cubicBezTo>
                      <a:pt x="4156" y="15195"/>
                      <a:pt x="4477" y="15111"/>
                      <a:pt x="4692" y="14897"/>
                    </a:cubicBezTo>
                    <a:close/>
                    <a:moveTo>
                      <a:pt x="20203" y="0"/>
                    </a:moveTo>
                    <a:cubicBezTo>
                      <a:pt x="20163" y="0"/>
                      <a:pt x="20124" y="5"/>
                      <a:pt x="20086" y="14"/>
                    </a:cubicBezTo>
                    <a:cubicBezTo>
                      <a:pt x="16276" y="919"/>
                      <a:pt x="12502" y="2717"/>
                      <a:pt x="9406" y="5253"/>
                    </a:cubicBezTo>
                    <a:cubicBezTo>
                      <a:pt x="8942" y="4836"/>
                      <a:pt x="7775" y="4717"/>
                      <a:pt x="7359" y="4705"/>
                    </a:cubicBezTo>
                    <a:cubicBezTo>
                      <a:pt x="7282" y="4702"/>
                      <a:pt x="7205" y="4700"/>
                      <a:pt x="7128" y="4700"/>
                    </a:cubicBezTo>
                    <a:cubicBezTo>
                      <a:pt x="6182" y="4700"/>
                      <a:pt x="5243" y="4968"/>
                      <a:pt x="4406" y="5420"/>
                    </a:cubicBezTo>
                    <a:cubicBezTo>
                      <a:pt x="2477" y="6444"/>
                      <a:pt x="1263" y="8420"/>
                      <a:pt x="393" y="10361"/>
                    </a:cubicBezTo>
                    <a:cubicBezTo>
                      <a:pt x="298" y="10587"/>
                      <a:pt x="453" y="10825"/>
                      <a:pt x="703" y="10825"/>
                    </a:cubicBezTo>
                    <a:cubicBezTo>
                      <a:pt x="1227" y="10825"/>
                      <a:pt x="1745" y="10820"/>
                      <a:pt x="2266" y="10820"/>
                    </a:cubicBezTo>
                    <a:cubicBezTo>
                      <a:pt x="2526" y="10820"/>
                      <a:pt x="2787" y="10821"/>
                      <a:pt x="3049" y="10825"/>
                    </a:cubicBezTo>
                    <a:cubicBezTo>
                      <a:pt x="3414" y="10832"/>
                      <a:pt x="3828" y="10870"/>
                      <a:pt x="4236" y="10870"/>
                    </a:cubicBezTo>
                    <a:cubicBezTo>
                      <a:pt x="4506" y="10870"/>
                      <a:pt x="4774" y="10853"/>
                      <a:pt x="5025" y="10801"/>
                    </a:cubicBezTo>
                    <a:cubicBezTo>
                      <a:pt x="5108" y="10873"/>
                      <a:pt x="5204" y="10932"/>
                      <a:pt x="5275" y="10992"/>
                    </a:cubicBezTo>
                    <a:cubicBezTo>
                      <a:pt x="5275" y="10992"/>
                      <a:pt x="5275" y="10992"/>
                      <a:pt x="5275" y="11004"/>
                    </a:cubicBezTo>
                    <a:cubicBezTo>
                      <a:pt x="5215" y="11004"/>
                      <a:pt x="5156" y="11051"/>
                      <a:pt x="5120" y="11099"/>
                    </a:cubicBezTo>
                    <a:cubicBezTo>
                      <a:pt x="4858" y="11611"/>
                      <a:pt x="4751" y="12171"/>
                      <a:pt x="4632" y="12718"/>
                    </a:cubicBezTo>
                    <a:cubicBezTo>
                      <a:pt x="4525" y="13290"/>
                      <a:pt x="4430" y="13873"/>
                      <a:pt x="4358" y="14445"/>
                    </a:cubicBezTo>
                    <a:cubicBezTo>
                      <a:pt x="4346" y="14480"/>
                      <a:pt x="4358" y="14516"/>
                      <a:pt x="4370" y="14552"/>
                    </a:cubicBezTo>
                    <a:cubicBezTo>
                      <a:pt x="4061" y="14623"/>
                      <a:pt x="3763" y="14790"/>
                      <a:pt x="3489" y="14945"/>
                    </a:cubicBezTo>
                    <a:cubicBezTo>
                      <a:pt x="3096" y="15171"/>
                      <a:pt x="2727" y="15433"/>
                      <a:pt x="2394" y="15731"/>
                    </a:cubicBezTo>
                    <a:cubicBezTo>
                      <a:pt x="1703" y="16350"/>
                      <a:pt x="1155" y="17088"/>
                      <a:pt x="763" y="17921"/>
                    </a:cubicBezTo>
                    <a:cubicBezTo>
                      <a:pt x="680" y="18106"/>
                      <a:pt x="829" y="18345"/>
                      <a:pt x="1025" y="18345"/>
                    </a:cubicBezTo>
                    <a:cubicBezTo>
                      <a:pt x="1055" y="18345"/>
                      <a:pt x="1087" y="18339"/>
                      <a:pt x="1120" y="18326"/>
                    </a:cubicBezTo>
                    <a:cubicBezTo>
                      <a:pt x="1144" y="18314"/>
                      <a:pt x="1155" y="18314"/>
                      <a:pt x="1179" y="18314"/>
                    </a:cubicBezTo>
                    <a:cubicBezTo>
                      <a:pt x="405" y="19469"/>
                      <a:pt x="1" y="20826"/>
                      <a:pt x="1" y="22219"/>
                    </a:cubicBezTo>
                    <a:cubicBezTo>
                      <a:pt x="1" y="22402"/>
                      <a:pt x="156" y="22489"/>
                      <a:pt x="312" y="22489"/>
                    </a:cubicBezTo>
                    <a:cubicBezTo>
                      <a:pt x="339" y="22489"/>
                      <a:pt x="367" y="22487"/>
                      <a:pt x="393" y="22481"/>
                    </a:cubicBezTo>
                    <a:cubicBezTo>
                      <a:pt x="1786" y="22184"/>
                      <a:pt x="3060" y="21517"/>
                      <a:pt x="4061" y="20517"/>
                    </a:cubicBezTo>
                    <a:cubicBezTo>
                      <a:pt x="4132" y="20707"/>
                      <a:pt x="4239" y="20886"/>
                      <a:pt x="4382" y="21029"/>
                    </a:cubicBezTo>
                    <a:cubicBezTo>
                      <a:pt x="4436" y="21082"/>
                      <a:pt x="4527" y="21113"/>
                      <a:pt x="4613" y="21113"/>
                    </a:cubicBezTo>
                    <a:cubicBezTo>
                      <a:pt x="4680" y="21113"/>
                      <a:pt x="4745" y="21094"/>
                      <a:pt x="4787" y="21053"/>
                    </a:cubicBezTo>
                    <a:cubicBezTo>
                      <a:pt x="5442" y="20481"/>
                      <a:pt x="6025" y="19838"/>
                      <a:pt x="6501" y="19112"/>
                    </a:cubicBezTo>
                    <a:cubicBezTo>
                      <a:pt x="6728" y="18743"/>
                      <a:pt x="6942" y="18362"/>
                      <a:pt x="7120" y="17969"/>
                    </a:cubicBezTo>
                    <a:cubicBezTo>
                      <a:pt x="7275" y="17612"/>
                      <a:pt x="7537" y="17195"/>
                      <a:pt x="7359" y="16802"/>
                    </a:cubicBezTo>
                    <a:cubicBezTo>
                      <a:pt x="7347" y="16778"/>
                      <a:pt x="7335" y="16766"/>
                      <a:pt x="7311" y="16743"/>
                    </a:cubicBezTo>
                    <a:cubicBezTo>
                      <a:pt x="7478" y="16731"/>
                      <a:pt x="7644" y="16707"/>
                      <a:pt x="7811" y="16671"/>
                    </a:cubicBezTo>
                    <a:cubicBezTo>
                      <a:pt x="8335" y="16576"/>
                      <a:pt x="8847" y="16469"/>
                      <a:pt x="9371" y="16362"/>
                    </a:cubicBezTo>
                    <a:cubicBezTo>
                      <a:pt x="9621" y="16314"/>
                      <a:pt x="9871" y="16254"/>
                      <a:pt x="10121" y="16207"/>
                    </a:cubicBezTo>
                    <a:cubicBezTo>
                      <a:pt x="10216" y="16195"/>
                      <a:pt x="10311" y="16171"/>
                      <a:pt x="10419" y="16147"/>
                    </a:cubicBezTo>
                    <a:cubicBezTo>
                      <a:pt x="10516" y="16206"/>
                      <a:pt x="10639" y="16249"/>
                      <a:pt x="10792" y="16249"/>
                    </a:cubicBezTo>
                    <a:cubicBezTo>
                      <a:pt x="10825" y="16249"/>
                      <a:pt x="10859" y="16247"/>
                      <a:pt x="10895" y="16242"/>
                    </a:cubicBezTo>
                    <a:cubicBezTo>
                      <a:pt x="10907" y="16826"/>
                      <a:pt x="11192" y="17409"/>
                      <a:pt x="11335" y="17981"/>
                    </a:cubicBezTo>
                    <a:cubicBezTo>
                      <a:pt x="11562" y="18862"/>
                      <a:pt x="11728" y="19755"/>
                      <a:pt x="11835" y="20660"/>
                    </a:cubicBezTo>
                    <a:cubicBezTo>
                      <a:pt x="11861" y="20886"/>
                      <a:pt x="12066" y="21080"/>
                      <a:pt x="12280" y="21080"/>
                    </a:cubicBezTo>
                    <a:cubicBezTo>
                      <a:pt x="12360" y="21080"/>
                      <a:pt x="12440" y="21054"/>
                      <a:pt x="12514" y="20993"/>
                    </a:cubicBezTo>
                    <a:cubicBezTo>
                      <a:pt x="13347" y="20338"/>
                      <a:pt x="14181" y="19695"/>
                      <a:pt x="14991" y="19029"/>
                    </a:cubicBezTo>
                    <a:cubicBezTo>
                      <a:pt x="15657" y="18481"/>
                      <a:pt x="16324" y="17862"/>
                      <a:pt x="16669" y="17052"/>
                    </a:cubicBezTo>
                    <a:cubicBezTo>
                      <a:pt x="17372" y="15350"/>
                      <a:pt x="16919" y="13254"/>
                      <a:pt x="15955" y="11742"/>
                    </a:cubicBezTo>
                    <a:cubicBezTo>
                      <a:pt x="18717" y="8575"/>
                      <a:pt x="20741" y="4682"/>
                      <a:pt x="20634" y="371"/>
                    </a:cubicBezTo>
                    <a:cubicBezTo>
                      <a:pt x="20624" y="131"/>
                      <a:pt x="20412" y="0"/>
                      <a:pt x="20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5461800" y="2973775"/>
                <a:ext cx="17150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046" extrusionOk="0">
                    <a:moveTo>
                      <a:pt x="580" y="0"/>
                    </a:moveTo>
                    <a:cubicBezTo>
                      <a:pt x="548" y="0"/>
                      <a:pt x="515" y="13"/>
                      <a:pt x="496" y="42"/>
                    </a:cubicBezTo>
                    <a:cubicBezTo>
                      <a:pt x="365" y="328"/>
                      <a:pt x="293" y="638"/>
                      <a:pt x="210" y="935"/>
                    </a:cubicBezTo>
                    <a:cubicBezTo>
                      <a:pt x="174" y="1090"/>
                      <a:pt x="138" y="1233"/>
                      <a:pt x="103" y="1388"/>
                    </a:cubicBezTo>
                    <a:cubicBezTo>
                      <a:pt x="67" y="1543"/>
                      <a:pt x="19" y="1709"/>
                      <a:pt x="7" y="1876"/>
                    </a:cubicBezTo>
                    <a:cubicBezTo>
                      <a:pt x="0" y="1982"/>
                      <a:pt x="102" y="2046"/>
                      <a:pt x="201" y="2046"/>
                    </a:cubicBezTo>
                    <a:cubicBezTo>
                      <a:pt x="269" y="2046"/>
                      <a:pt x="335" y="2015"/>
                      <a:pt x="365" y="1947"/>
                    </a:cubicBezTo>
                    <a:cubicBezTo>
                      <a:pt x="424" y="1793"/>
                      <a:pt x="448" y="1626"/>
                      <a:pt x="484" y="1459"/>
                    </a:cubicBezTo>
                    <a:cubicBezTo>
                      <a:pt x="507" y="1316"/>
                      <a:pt x="531" y="1162"/>
                      <a:pt x="567" y="1007"/>
                    </a:cubicBezTo>
                    <a:cubicBezTo>
                      <a:pt x="627" y="709"/>
                      <a:pt x="686" y="400"/>
                      <a:pt x="674" y="78"/>
                    </a:cubicBezTo>
                    <a:cubicBezTo>
                      <a:pt x="674" y="29"/>
                      <a:pt x="628" y="0"/>
                      <a:pt x="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5478825" y="2993000"/>
                <a:ext cx="218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225" extrusionOk="0">
                    <a:moveTo>
                      <a:pt x="750" y="1"/>
                    </a:moveTo>
                    <a:cubicBezTo>
                      <a:pt x="724" y="1"/>
                      <a:pt x="700" y="11"/>
                      <a:pt x="684" y="35"/>
                    </a:cubicBezTo>
                    <a:cubicBezTo>
                      <a:pt x="672" y="35"/>
                      <a:pt x="672" y="47"/>
                      <a:pt x="660" y="47"/>
                    </a:cubicBezTo>
                    <a:cubicBezTo>
                      <a:pt x="577" y="95"/>
                      <a:pt x="541" y="214"/>
                      <a:pt x="505" y="297"/>
                    </a:cubicBezTo>
                    <a:cubicBezTo>
                      <a:pt x="458" y="393"/>
                      <a:pt x="410" y="476"/>
                      <a:pt x="362" y="559"/>
                    </a:cubicBezTo>
                    <a:cubicBezTo>
                      <a:pt x="315" y="643"/>
                      <a:pt x="267" y="726"/>
                      <a:pt x="219" y="809"/>
                    </a:cubicBezTo>
                    <a:cubicBezTo>
                      <a:pt x="172" y="869"/>
                      <a:pt x="100" y="952"/>
                      <a:pt x="88" y="1036"/>
                    </a:cubicBezTo>
                    <a:cubicBezTo>
                      <a:pt x="77" y="1071"/>
                      <a:pt x="53" y="1095"/>
                      <a:pt x="29" y="1131"/>
                    </a:cubicBezTo>
                    <a:cubicBezTo>
                      <a:pt x="1" y="1178"/>
                      <a:pt x="47" y="1225"/>
                      <a:pt x="91" y="1225"/>
                    </a:cubicBezTo>
                    <a:cubicBezTo>
                      <a:pt x="103" y="1225"/>
                      <a:pt x="114" y="1222"/>
                      <a:pt x="124" y="1214"/>
                    </a:cubicBezTo>
                    <a:cubicBezTo>
                      <a:pt x="160" y="1202"/>
                      <a:pt x="184" y="1178"/>
                      <a:pt x="207" y="1166"/>
                    </a:cubicBezTo>
                    <a:cubicBezTo>
                      <a:pt x="291" y="1143"/>
                      <a:pt x="374" y="1047"/>
                      <a:pt x="422" y="988"/>
                    </a:cubicBezTo>
                    <a:cubicBezTo>
                      <a:pt x="493" y="916"/>
                      <a:pt x="565" y="845"/>
                      <a:pt x="612" y="762"/>
                    </a:cubicBezTo>
                    <a:cubicBezTo>
                      <a:pt x="719" y="595"/>
                      <a:pt x="827" y="405"/>
                      <a:pt x="874" y="214"/>
                    </a:cubicBezTo>
                    <a:cubicBezTo>
                      <a:pt x="874" y="178"/>
                      <a:pt x="874" y="143"/>
                      <a:pt x="850" y="119"/>
                    </a:cubicBezTo>
                    <a:cubicBezTo>
                      <a:pt x="862" y="119"/>
                      <a:pt x="850" y="95"/>
                      <a:pt x="850" y="95"/>
                    </a:cubicBezTo>
                    <a:cubicBezTo>
                      <a:pt x="850" y="40"/>
                      <a:pt x="799" y="1"/>
                      <a:pt x="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5495375" y="2997925"/>
                <a:ext cx="36875" cy="39150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1566" extrusionOk="0">
                    <a:moveTo>
                      <a:pt x="1269" y="0"/>
                    </a:moveTo>
                    <a:cubicBezTo>
                      <a:pt x="1236" y="0"/>
                      <a:pt x="1203" y="9"/>
                      <a:pt x="1177" y="29"/>
                    </a:cubicBezTo>
                    <a:cubicBezTo>
                      <a:pt x="1046" y="136"/>
                      <a:pt x="950" y="267"/>
                      <a:pt x="831" y="398"/>
                    </a:cubicBezTo>
                    <a:cubicBezTo>
                      <a:pt x="712" y="529"/>
                      <a:pt x="605" y="660"/>
                      <a:pt x="486" y="803"/>
                    </a:cubicBezTo>
                    <a:cubicBezTo>
                      <a:pt x="379" y="922"/>
                      <a:pt x="260" y="1053"/>
                      <a:pt x="177" y="1184"/>
                    </a:cubicBezTo>
                    <a:cubicBezTo>
                      <a:pt x="141" y="1243"/>
                      <a:pt x="93" y="1291"/>
                      <a:pt x="69" y="1350"/>
                    </a:cubicBezTo>
                    <a:cubicBezTo>
                      <a:pt x="34" y="1398"/>
                      <a:pt x="22" y="1446"/>
                      <a:pt x="10" y="1493"/>
                    </a:cubicBezTo>
                    <a:cubicBezTo>
                      <a:pt x="1" y="1529"/>
                      <a:pt x="19" y="1565"/>
                      <a:pt x="49" y="1565"/>
                    </a:cubicBezTo>
                    <a:cubicBezTo>
                      <a:pt x="59" y="1565"/>
                      <a:pt x="70" y="1562"/>
                      <a:pt x="81" y="1553"/>
                    </a:cubicBezTo>
                    <a:cubicBezTo>
                      <a:pt x="129" y="1529"/>
                      <a:pt x="177" y="1505"/>
                      <a:pt x="212" y="1470"/>
                    </a:cubicBezTo>
                    <a:cubicBezTo>
                      <a:pt x="272" y="1422"/>
                      <a:pt x="319" y="1374"/>
                      <a:pt x="367" y="1339"/>
                    </a:cubicBezTo>
                    <a:cubicBezTo>
                      <a:pt x="486" y="1231"/>
                      <a:pt x="581" y="1100"/>
                      <a:pt x="688" y="993"/>
                    </a:cubicBezTo>
                    <a:cubicBezTo>
                      <a:pt x="808" y="862"/>
                      <a:pt x="939" y="743"/>
                      <a:pt x="1058" y="612"/>
                    </a:cubicBezTo>
                    <a:cubicBezTo>
                      <a:pt x="1141" y="529"/>
                      <a:pt x="1236" y="434"/>
                      <a:pt x="1320" y="338"/>
                    </a:cubicBezTo>
                    <a:cubicBezTo>
                      <a:pt x="1331" y="333"/>
                      <a:pt x="1340" y="333"/>
                      <a:pt x="1349" y="333"/>
                    </a:cubicBezTo>
                    <a:cubicBezTo>
                      <a:pt x="1358" y="333"/>
                      <a:pt x="1367" y="333"/>
                      <a:pt x="1379" y="327"/>
                    </a:cubicBezTo>
                    <a:cubicBezTo>
                      <a:pt x="1439" y="291"/>
                      <a:pt x="1474" y="231"/>
                      <a:pt x="1462" y="160"/>
                    </a:cubicBezTo>
                    <a:cubicBezTo>
                      <a:pt x="1450" y="100"/>
                      <a:pt x="1403" y="53"/>
                      <a:pt x="1343" y="17"/>
                    </a:cubicBezTo>
                    <a:cubicBezTo>
                      <a:pt x="1322" y="6"/>
                      <a:pt x="1296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5507575" y="3022000"/>
                <a:ext cx="3835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044" extrusionOk="0">
                    <a:moveTo>
                      <a:pt x="1399" y="0"/>
                    </a:moveTo>
                    <a:cubicBezTo>
                      <a:pt x="1344" y="0"/>
                      <a:pt x="1281" y="20"/>
                      <a:pt x="1236" y="42"/>
                    </a:cubicBezTo>
                    <a:cubicBezTo>
                      <a:pt x="1022" y="149"/>
                      <a:pt x="855" y="316"/>
                      <a:pt x="653" y="459"/>
                    </a:cubicBezTo>
                    <a:cubicBezTo>
                      <a:pt x="558" y="530"/>
                      <a:pt x="451" y="614"/>
                      <a:pt x="343" y="685"/>
                    </a:cubicBezTo>
                    <a:cubicBezTo>
                      <a:pt x="296" y="733"/>
                      <a:pt x="236" y="768"/>
                      <a:pt x="177" y="816"/>
                    </a:cubicBezTo>
                    <a:cubicBezTo>
                      <a:pt x="129" y="852"/>
                      <a:pt x="93" y="911"/>
                      <a:pt x="34" y="947"/>
                    </a:cubicBezTo>
                    <a:cubicBezTo>
                      <a:pt x="1" y="980"/>
                      <a:pt x="19" y="1044"/>
                      <a:pt x="59" y="1044"/>
                    </a:cubicBezTo>
                    <a:cubicBezTo>
                      <a:pt x="62" y="1044"/>
                      <a:pt x="66" y="1043"/>
                      <a:pt x="70" y="1042"/>
                    </a:cubicBezTo>
                    <a:cubicBezTo>
                      <a:pt x="189" y="1030"/>
                      <a:pt x="296" y="1042"/>
                      <a:pt x="415" y="1007"/>
                    </a:cubicBezTo>
                    <a:cubicBezTo>
                      <a:pt x="522" y="971"/>
                      <a:pt x="629" y="923"/>
                      <a:pt x="736" y="876"/>
                    </a:cubicBezTo>
                    <a:cubicBezTo>
                      <a:pt x="843" y="816"/>
                      <a:pt x="962" y="745"/>
                      <a:pt x="1070" y="673"/>
                    </a:cubicBezTo>
                    <a:cubicBezTo>
                      <a:pt x="1165" y="602"/>
                      <a:pt x="1284" y="530"/>
                      <a:pt x="1367" y="447"/>
                    </a:cubicBezTo>
                    <a:cubicBezTo>
                      <a:pt x="1439" y="352"/>
                      <a:pt x="1534" y="221"/>
                      <a:pt x="1522" y="102"/>
                    </a:cubicBezTo>
                    <a:cubicBezTo>
                      <a:pt x="1516" y="26"/>
                      <a:pt x="1462" y="0"/>
                      <a:pt x="13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5407800" y="3068875"/>
                <a:ext cx="2235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37" extrusionOk="0">
                    <a:moveTo>
                      <a:pt x="679" y="1"/>
                    </a:moveTo>
                    <a:cubicBezTo>
                      <a:pt x="608" y="13"/>
                      <a:pt x="560" y="36"/>
                      <a:pt x="512" y="84"/>
                    </a:cubicBezTo>
                    <a:cubicBezTo>
                      <a:pt x="501" y="96"/>
                      <a:pt x="489" y="108"/>
                      <a:pt x="477" y="108"/>
                    </a:cubicBezTo>
                    <a:cubicBezTo>
                      <a:pt x="453" y="144"/>
                      <a:pt x="429" y="167"/>
                      <a:pt x="405" y="191"/>
                    </a:cubicBezTo>
                    <a:cubicBezTo>
                      <a:pt x="358" y="239"/>
                      <a:pt x="310" y="287"/>
                      <a:pt x="262" y="334"/>
                    </a:cubicBezTo>
                    <a:cubicBezTo>
                      <a:pt x="239" y="346"/>
                      <a:pt x="227" y="370"/>
                      <a:pt x="203" y="382"/>
                    </a:cubicBezTo>
                    <a:cubicBezTo>
                      <a:pt x="191" y="406"/>
                      <a:pt x="167" y="417"/>
                      <a:pt x="155" y="441"/>
                    </a:cubicBezTo>
                    <a:cubicBezTo>
                      <a:pt x="131" y="453"/>
                      <a:pt x="120" y="465"/>
                      <a:pt x="96" y="489"/>
                    </a:cubicBezTo>
                    <a:cubicBezTo>
                      <a:pt x="84" y="513"/>
                      <a:pt x="72" y="525"/>
                      <a:pt x="60" y="548"/>
                    </a:cubicBezTo>
                    <a:cubicBezTo>
                      <a:pt x="12" y="608"/>
                      <a:pt x="0" y="679"/>
                      <a:pt x="36" y="739"/>
                    </a:cubicBezTo>
                    <a:cubicBezTo>
                      <a:pt x="58" y="792"/>
                      <a:pt x="117" y="836"/>
                      <a:pt x="172" y="836"/>
                    </a:cubicBezTo>
                    <a:cubicBezTo>
                      <a:pt x="178" y="836"/>
                      <a:pt x="185" y="835"/>
                      <a:pt x="191" y="834"/>
                    </a:cubicBezTo>
                    <a:cubicBezTo>
                      <a:pt x="239" y="834"/>
                      <a:pt x="286" y="834"/>
                      <a:pt x="322" y="810"/>
                    </a:cubicBezTo>
                    <a:cubicBezTo>
                      <a:pt x="370" y="798"/>
                      <a:pt x="405" y="775"/>
                      <a:pt x="453" y="751"/>
                    </a:cubicBezTo>
                    <a:cubicBezTo>
                      <a:pt x="477" y="739"/>
                      <a:pt x="501" y="727"/>
                      <a:pt x="524" y="703"/>
                    </a:cubicBezTo>
                    <a:cubicBezTo>
                      <a:pt x="572" y="679"/>
                      <a:pt x="608" y="644"/>
                      <a:pt x="643" y="608"/>
                    </a:cubicBezTo>
                    <a:cubicBezTo>
                      <a:pt x="667" y="584"/>
                      <a:pt x="691" y="572"/>
                      <a:pt x="703" y="548"/>
                    </a:cubicBezTo>
                    <a:cubicBezTo>
                      <a:pt x="739" y="513"/>
                      <a:pt x="762" y="477"/>
                      <a:pt x="798" y="429"/>
                    </a:cubicBezTo>
                    <a:cubicBezTo>
                      <a:pt x="810" y="406"/>
                      <a:pt x="834" y="382"/>
                      <a:pt x="846" y="358"/>
                    </a:cubicBezTo>
                    <a:cubicBezTo>
                      <a:pt x="858" y="334"/>
                      <a:pt x="870" y="310"/>
                      <a:pt x="870" y="287"/>
                    </a:cubicBezTo>
                    <a:cubicBezTo>
                      <a:pt x="893" y="239"/>
                      <a:pt x="893" y="191"/>
                      <a:pt x="870" y="132"/>
                    </a:cubicBezTo>
                    <a:cubicBezTo>
                      <a:pt x="846" y="48"/>
                      <a:pt x="762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5380875" y="3125350"/>
                <a:ext cx="2160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023" extrusionOk="0">
                    <a:moveTo>
                      <a:pt x="788" y="1"/>
                    </a:moveTo>
                    <a:cubicBezTo>
                      <a:pt x="781" y="1"/>
                      <a:pt x="774" y="2"/>
                      <a:pt x="768" y="4"/>
                    </a:cubicBezTo>
                    <a:cubicBezTo>
                      <a:pt x="708" y="28"/>
                      <a:pt x="661" y="87"/>
                      <a:pt x="613" y="135"/>
                    </a:cubicBezTo>
                    <a:cubicBezTo>
                      <a:pt x="601" y="135"/>
                      <a:pt x="589" y="147"/>
                      <a:pt x="577" y="147"/>
                    </a:cubicBezTo>
                    <a:cubicBezTo>
                      <a:pt x="566" y="159"/>
                      <a:pt x="554" y="159"/>
                      <a:pt x="542" y="171"/>
                    </a:cubicBezTo>
                    <a:cubicBezTo>
                      <a:pt x="542" y="171"/>
                      <a:pt x="530" y="183"/>
                      <a:pt x="530" y="183"/>
                    </a:cubicBezTo>
                    <a:cubicBezTo>
                      <a:pt x="522" y="183"/>
                      <a:pt x="519" y="188"/>
                      <a:pt x="518" y="188"/>
                    </a:cubicBezTo>
                    <a:cubicBezTo>
                      <a:pt x="518" y="188"/>
                      <a:pt x="518" y="187"/>
                      <a:pt x="518" y="183"/>
                    </a:cubicBezTo>
                    <a:cubicBezTo>
                      <a:pt x="506" y="194"/>
                      <a:pt x="506" y="194"/>
                      <a:pt x="494" y="206"/>
                    </a:cubicBezTo>
                    <a:cubicBezTo>
                      <a:pt x="470" y="218"/>
                      <a:pt x="458" y="230"/>
                      <a:pt x="435" y="242"/>
                    </a:cubicBezTo>
                    <a:cubicBezTo>
                      <a:pt x="399" y="290"/>
                      <a:pt x="363" y="337"/>
                      <a:pt x="327" y="385"/>
                    </a:cubicBezTo>
                    <a:cubicBezTo>
                      <a:pt x="315" y="409"/>
                      <a:pt x="292" y="433"/>
                      <a:pt x="268" y="456"/>
                    </a:cubicBezTo>
                    <a:cubicBezTo>
                      <a:pt x="244" y="492"/>
                      <a:pt x="232" y="528"/>
                      <a:pt x="208" y="564"/>
                    </a:cubicBezTo>
                    <a:cubicBezTo>
                      <a:pt x="196" y="575"/>
                      <a:pt x="185" y="587"/>
                      <a:pt x="173" y="599"/>
                    </a:cubicBezTo>
                    <a:cubicBezTo>
                      <a:pt x="173" y="623"/>
                      <a:pt x="161" y="635"/>
                      <a:pt x="161" y="659"/>
                    </a:cubicBezTo>
                    <a:cubicBezTo>
                      <a:pt x="161" y="671"/>
                      <a:pt x="149" y="683"/>
                      <a:pt x="149" y="683"/>
                    </a:cubicBezTo>
                    <a:cubicBezTo>
                      <a:pt x="149" y="695"/>
                      <a:pt x="149" y="706"/>
                      <a:pt x="149" y="718"/>
                    </a:cubicBezTo>
                    <a:cubicBezTo>
                      <a:pt x="137" y="742"/>
                      <a:pt x="125" y="766"/>
                      <a:pt x="113" y="790"/>
                    </a:cubicBezTo>
                    <a:cubicBezTo>
                      <a:pt x="101" y="814"/>
                      <a:pt x="101" y="837"/>
                      <a:pt x="89" y="849"/>
                    </a:cubicBezTo>
                    <a:cubicBezTo>
                      <a:pt x="77" y="885"/>
                      <a:pt x="54" y="921"/>
                      <a:pt x="30" y="956"/>
                    </a:cubicBezTo>
                    <a:cubicBezTo>
                      <a:pt x="1" y="985"/>
                      <a:pt x="27" y="1022"/>
                      <a:pt x="57" y="1022"/>
                    </a:cubicBezTo>
                    <a:cubicBezTo>
                      <a:pt x="64" y="1022"/>
                      <a:pt x="71" y="1020"/>
                      <a:pt x="77" y="1016"/>
                    </a:cubicBezTo>
                    <a:cubicBezTo>
                      <a:pt x="113" y="992"/>
                      <a:pt x="149" y="980"/>
                      <a:pt x="185" y="968"/>
                    </a:cubicBezTo>
                    <a:cubicBezTo>
                      <a:pt x="196" y="968"/>
                      <a:pt x="208" y="968"/>
                      <a:pt x="220" y="956"/>
                    </a:cubicBezTo>
                    <a:cubicBezTo>
                      <a:pt x="220" y="956"/>
                      <a:pt x="236" y="951"/>
                      <a:pt x="243" y="951"/>
                    </a:cubicBezTo>
                    <a:cubicBezTo>
                      <a:pt x="247" y="951"/>
                      <a:pt x="248" y="952"/>
                      <a:pt x="244" y="956"/>
                    </a:cubicBezTo>
                    <a:cubicBezTo>
                      <a:pt x="268" y="945"/>
                      <a:pt x="292" y="945"/>
                      <a:pt x="315" y="933"/>
                    </a:cubicBezTo>
                    <a:cubicBezTo>
                      <a:pt x="327" y="921"/>
                      <a:pt x="351" y="909"/>
                      <a:pt x="363" y="909"/>
                    </a:cubicBezTo>
                    <a:cubicBezTo>
                      <a:pt x="369" y="903"/>
                      <a:pt x="375" y="903"/>
                      <a:pt x="379" y="903"/>
                    </a:cubicBezTo>
                    <a:cubicBezTo>
                      <a:pt x="384" y="903"/>
                      <a:pt x="387" y="903"/>
                      <a:pt x="387" y="897"/>
                    </a:cubicBezTo>
                    <a:lnTo>
                      <a:pt x="399" y="897"/>
                    </a:lnTo>
                    <a:cubicBezTo>
                      <a:pt x="411" y="897"/>
                      <a:pt x="423" y="885"/>
                      <a:pt x="435" y="885"/>
                    </a:cubicBezTo>
                    <a:cubicBezTo>
                      <a:pt x="458" y="885"/>
                      <a:pt x="482" y="861"/>
                      <a:pt x="506" y="837"/>
                    </a:cubicBezTo>
                    <a:cubicBezTo>
                      <a:pt x="566" y="790"/>
                      <a:pt x="625" y="742"/>
                      <a:pt x="673" y="671"/>
                    </a:cubicBezTo>
                    <a:cubicBezTo>
                      <a:pt x="708" y="611"/>
                      <a:pt x="756" y="552"/>
                      <a:pt x="804" y="492"/>
                    </a:cubicBezTo>
                    <a:cubicBezTo>
                      <a:pt x="804" y="468"/>
                      <a:pt x="816" y="444"/>
                      <a:pt x="816" y="421"/>
                    </a:cubicBezTo>
                    <a:cubicBezTo>
                      <a:pt x="824" y="380"/>
                      <a:pt x="826" y="362"/>
                      <a:pt x="827" y="362"/>
                    </a:cubicBezTo>
                    <a:cubicBezTo>
                      <a:pt x="827" y="362"/>
                      <a:pt x="827" y="366"/>
                      <a:pt x="827" y="373"/>
                    </a:cubicBezTo>
                    <a:cubicBezTo>
                      <a:pt x="827" y="365"/>
                      <a:pt x="827" y="357"/>
                      <a:pt x="827" y="349"/>
                    </a:cubicBezTo>
                    <a:cubicBezTo>
                      <a:pt x="827" y="325"/>
                      <a:pt x="839" y="290"/>
                      <a:pt x="827" y="266"/>
                    </a:cubicBezTo>
                    <a:cubicBezTo>
                      <a:pt x="839" y="266"/>
                      <a:pt x="839" y="242"/>
                      <a:pt x="839" y="230"/>
                    </a:cubicBezTo>
                    <a:cubicBezTo>
                      <a:pt x="839" y="206"/>
                      <a:pt x="851" y="194"/>
                      <a:pt x="851" y="171"/>
                    </a:cubicBezTo>
                    <a:cubicBezTo>
                      <a:pt x="863" y="123"/>
                      <a:pt x="863" y="87"/>
                      <a:pt x="863" y="40"/>
                    </a:cubicBezTo>
                    <a:cubicBezTo>
                      <a:pt x="853" y="20"/>
                      <a:pt x="820" y="1"/>
                      <a:pt x="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5438750" y="3100050"/>
                <a:ext cx="235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43" extrusionOk="0">
                    <a:moveTo>
                      <a:pt x="754" y="1"/>
                    </a:moveTo>
                    <a:cubicBezTo>
                      <a:pt x="729" y="1"/>
                      <a:pt x="702" y="7"/>
                      <a:pt x="679" y="16"/>
                    </a:cubicBezTo>
                    <a:cubicBezTo>
                      <a:pt x="679" y="28"/>
                      <a:pt x="679" y="28"/>
                      <a:pt x="667" y="28"/>
                    </a:cubicBezTo>
                    <a:cubicBezTo>
                      <a:pt x="632" y="40"/>
                      <a:pt x="608" y="52"/>
                      <a:pt x="572" y="63"/>
                    </a:cubicBezTo>
                    <a:cubicBezTo>
                      <a:pt x="525" y="87"/>
                      <a:pt x="489" y="111"/>
                      <a:pt x="465" y="147"/>
                    </a:cubicBezTo>
                    <a:cubicBezTo>
                      <a:pt x="453" y="159"/>
                      <a:pt x="441" y="171"/>
                      <a:pt x="429" y="194"/>
                    </a:cubicBezTo>
                    <a:cubicBezTo>
                      <a:pt x="406" y="218"/>
                      <a:pt x="382" y="254"/>
                      <a:pt x="358" y="278"/>
                    </a:cubicBezTo>
                    <a:cubicBezTo>
                      <a:pt x="322" y="302"/>
                      <a:pt x="310" y="337"/>
                      <a:pt x="286" y="373"/>
                    </a:cubicBezTo>
                    <a:cubicBezTo>
                      <a:pt x="275" y="385"/>
                      <a:pt x="263" y="397"/>
                      <a:pt x="251" y="409"/>
                    </a:cubicBezTo>
                    <a:cubicBezTo>
                      <a:pt x="227" y="433"/>
                      <a:pt x="215" y="444"/>
                      <a:pt x="203" y="456"/>
                    </a:cubicBezTo>
                    <a:cubicBezTo>
                      <a:pt x="186" y="490"/>
                      <a:pt x="158" y="523"/>
                      <a:pt x="130" y="553"/>
                    </a:cubicBezTo>
                    <a:lnTo>
                      <a:pt x="130" y="553"/>
                    </a:lnTo>
                    <a:cubicBezTo>
                      <a:pt x="95" y="577"/>
                      <a:pt x="72" y="612"/>
                      <a:pt x="48" y="647"/>
                    </a:cubicBezTo>
                    <a:cubicBezTo>
                      <a:pt x="48" y="659"/>
                      <a:pt x="36" y="671"/>
                      <a:pt x="36" y="683"/>
                    </a:cubicBezTo>
                    <a:cubicBezTo>
                      <a:pt x="1" y="766"/>
                      <a:pt x="25" y="873"/>
                      <a:pt x="108" y="909"/>
                    </a:cubicBezTo>
                    <a:cubicBezTo>
                      <a:pt x="150" y="926"/>
                      <a:pt x="192" y="942"/>
                      <a:pt x="234" y="942"/>
                    </a:cubicBezTo>
                    <a:cubicBezTo>
                      <a:pt x="252" y="942"/>
                      <a:pt x="269" y="940"/>
                      <a:pt x="286" y="933"/>
                    </a:cubicBezTo>
                    <a:cubicBezTo>
                      <a:pt x="334" y="933"/>
                      <a:pt x="370" y="921"/>
                      <a:pt x="406" y="909"/>
                    </a:cubicBezTo>
                    <a:cubicBezTo>
                      <a:pt x="489" y="873"/>
                      <a:pt x="572" y="849"/>
                      <a:pt x="632" y="802"/>
                    </a:cubicBezTo>
                    <a:cubicBezTo>
                      <a:pt x="679" y="766"/>
                      <a:pt x="715" y="730"/>
                      <a:pt x="751" y="694"/>
                    </a:cubicBezTo>
                    <a:cubicBezTo>
                      <a:pt x="798" y="659"/>
                      <a:pt x="822" y="611"/>
                      <a:pt x="846" y="564"/>
                    </a:cubicBezTo>
                    <a:cubicBezTo>
                      <a:pt x="870" y="540"/>
                      <a:pt x="882" y="504"/>
                      <a:pt x="894" y="480"/>
                    </a:cubicBezTo>
                    <a:cubicBezTo>
                      <a:pt x="906" y="444"/>
                      <a:pt x="929" y="409"/>
                      <a:pt x="929" y="373"/>
                    </a:cubicBezTo>
                    <a:cubicBezTo>
                      <a:pt x="941" y="325"/>
                      <a:pt x="941" y="278"/>
                      <a:pt x="929" y="242"/>
                    </a:cubicBezTo>
                    <a:cubicBezTo>
                      <a:pt x="918" y="194"/>
                      <a:pt x="906" y="147"/>
                      <a:pt x="882" y="111"/>
                    </a:cubicBezTo>
                    <a:cubicBezTo>
                      <a:pt x="870" y="87"/>
                      <a:pt x="858" y="75"/>
                      <a:pt x="846" y="52"/>
                    </a:cubicBezTo>
                    <a:cubicBezTo>
                      <a:pt x="831" y="15"/>
                      <a:pt x="795" y="1"/>
                      <a:pt x="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5466450" y="3070675"/>
                <a:ext cx="90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3" extrusionOk="0">
                    <a:moveTo>
                      <a:pt x="0" y="0"/>
                    </a:moveTo>
                    <a:cubicBezTo>
                      <a:pt x="12" y="0"/>
                      <a:pt x="24" y="0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24" y="0"/>
                      <a:pt x="1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5450375" y="3070900"/>
                <a:ext cx="211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711" extrusionOk="0">
                    <a:moveTo>
                      <a:pt x="636" y="0"/>
                    </a:moveTo>
                    <a:cubicBezTo>
                      <a:pt x="588" y="0"/>
                      <a:pt x="542" y="23"/>
                      <a:pt x="512" y="63"/>
                    </a:cubicBezTo>
                    <a:cubicBezTo>
                      <a:pt x="500" y="75"/>
                      <a:pt x="488" y="86"/>
                      <a:pt x="476" y="110"/>
                    </a:cubicBezTo>
                    <a:cubicBezTo>
                      <a:pt x="453" y="122"/>
                      <a:pt x="441" y="122"/>
                      <a:pt x="429" y="146"/>
                    </a:cubicBezTo>
                    <a:cubicBezTo>
                      <a:pt x="417" y="158"/>
                      <a:pt x="405" y="170"/>
                      <a:pt x="393" y="182"/>
                    </a:cubicBezTo>
                    <a:cubicBezTo>
                      <a:pt x="381" y="206"/>
                      <a:pt x="357" y="229"/>
                      <a:pt x="333" y="253"/>
                    </a:cubicBezTo>
                    <a:cubicBezTo>
                      <a:pt x="298" y="277"/>
                      <a:pt x="262" y="301"/>
                      <a:pt x="238" y="325"/>
                    </a:cubicBezTo>
                    <a:cubicBezTo>
                      <a:pt x="250" y="313"/>
                      <a:pt x="261" y="302"/>
                      <a:pt x="273" y="290"/>
                    </a:cubicBezTo>
                    <a:lnTo>
                      <a:pt x="273" y="290"/>
                    </a:lnTo>
                    <a:cubicBezTo>
                      <a:pt x="249" y="313"/>
                      <a:pt x="226" y="337"/>
                      <a:pt x="202" y="348"/>
                    </a:cubicBezTo>
                    <a:cubicBezTo>
                      <a:pt x="191" y="360"/>
                      <a:pt x="167" y="372"/>
                      <a:pt x="155" y="384"/>
                    </a:cubicBezTo>
                    <a:cubicBezTo>
                      <a:pt x="143" y="396"/>
                      <a:pt x="143" y="408"/>
                      <a:pt x="131" y="420"/>
                    </a:cubicBezTo>
                    <a:cubicBezTo>
                      <a:pt x="119" y="432"/>
                      <a:pt x="107" y="432"/>
                      <a:pt x="95" y="444"/>
                    </a:cubicBezTo>
                    <a:cubicBezTo>
                      <a:pt x="0" y="515"/>
                      <a:pt x="24" y="682"/>
                      <a:pt x="143" y="694"/>
                    </a:cubicBezTo>
                    <a:cubicBezTo>
                      <a:pt x="179" y="706"/>
                      <a:pt x="202" y="706"/>
                      <a:pt x="238" y="706"/>
                    </a:cubicBezTo>
                    <a:cubicBezTo>
                      <a:pt x="256" y="709"/>
                      <a:pt x="273" y="711"/>
                      <a:pt x="290" y="711"/>
                    </a:cubicBezTo>
                    <a:cubicBezTo>
                      <a:pt x="333" y="711"/>
                      <a:pt x="375" y="702"/>
                      <a:pt x="417" y="694"/>
                    </a:cubicBezTo>
                    <a:cubicBezTo>
                      <a:pt x="476" y="670"/>
                      <a:pt x="536" y="646"/>
                      <a:pt x="572" y="610"/>
                    </a:cubicBezTo>
                    <a:cubicBezTo>
                      <a:pt x="619" y="575"/>
                      <a:pt x="667" y="527"/>
                      <a:pt x="703" y="479"/>
                    </a:cubicBezTo>
                    <a:cubicBezTo>
                      <a:pt x="714" y="467"/>
                      <a:pt x="738" y="456"/>
                      <a:pt x="750" y="432"/>
                    </a:cubicBezTo>
                    <a:cubicBezTo>
                      <a:pt x="762" y="408"/>
                      <a:pt x="774" y="384"/>
                      <a:pt x="786" y="372"/>
                    </a:cubicBezTo>
                    <a:cubicBezTo>
                      <a:pt x="810" y="336"/>
                      <a:pt x="810" y="301"/>
                      <a:pt x="810" y="277"/>
                    </a:cubicBezTo>
                    <a:cubicBezTo>
                      <a:pt x="822" y="253"/>
                      <a:pt x="822" y="241"/>
                      <a:pt x="834" y="217"/>
                    </a:cubicBezTo>
                    <a:cubicBezTo>
                      <a:pt x="845" y="158"/>
                      <a:pt x="822" y="75"/>
                      <a:pt x="774" y="39"/>
                    </a:cubicBezTo>
                    <a:cubicBezTo>
                      <a:pt x="763" y="39"/>
                      <a:pt x="762" y="29"/>
                      <a:pt x="753" y="27"/>
                    </a:cubicBezTo>
                    <a:lnTo>
                      <a:pt x="753" y="27"/>
                    </a:lnTo>
                    <a:cubicBezTo>
                      <a:pt x="731" y="10"/>
                      <a:pt x="705" y="3"/>
                      <a:pt x="679" y="3"/>
                    </a:cubicBezTo>
                    <a:cubicBezTo>
                      <a:pt x="667" y="3"/>
                      <a:pt x="655" y="3"/>
                      <a:pt x="643" y="15"/>
                    </a:cubicBezTo>
                    <a:cubicBezTo>
                      <a:pt x="655" y="3"/>
                      <a:pt x="655" y="3"/>
                      <a:pt x="667" y="3"/>
                    </a:cubicBezTo>
                    <a:cubicBezTo>
                      <a:pt x="657" y="1"/>
                      <a:pt x="646" y="0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5467625" y="3070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5359575" y="3173475"/>
                <a:ext cx="193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82" extrusionOk="0">
                    <a:moveTo>
                      <a:pt x="683" y="0"/>
                    </a:moveTo>
                    <a:cubicBezTo>
                      <a:pt x="647" y="0"/>
                      <a:pt x="614" y="28"/>
                      <a:pt x="596" y="55"/>
                    </a:cubicBezTo>
                    <a:cubicBezTo>
                      <a:pt x="572" y="79"/>
                      <a:pt x="536" y="103"/>
                      <a:pt x="513" y="139"/>
                    </a:cubicBezTo>
                    <a:cubicBezTo>
                      <a:pt x="489" y="163"/>
                      <a:pt x="465" y="198"/>
                      <a:pt x="429" y="222"/>
                    </a:cubicBezTo>
                    <a:cubicBezTo>
                      <a:pt x="429" y="234"/>
                      <a:pt x="429" y="234"/>
                      <a:pt x="429" y="234"/>
                    </a:cubicBezTo>
                    <a:cubicBezTo>
                      <a:pt x="417" y="234"/>
                      <a:pt x="417" y="234"/>
                      <a:pt x="417" y="246"/>
                    </a:cubicBezTo>
                    <a:cubicBezTo>
                      <a:pt x="405" y="246"/>
                      <a:pt x="405" y="246"/>
                      <a:pt x="394" y="258"/>
                    </a:cubicBezTo>
                    <a:cubicBezTo>
                      <a:pt x="346" y="270"/>
                      <a:pt x="298" y="294"/>
                      <a:pt x="275" y="329"/>
                    </a:cubicBezTo>
                    <a:cubicBezTo>
                      <a:pt x="251" y="353"/>
                      <a:pt x="227" y="377"/>
                      <a:pt x="215" y="389"/>
                    </a:cubicBezTo>
                    <a:cubicBezTo>
                      <a:pt x="203" y="401"/>
                      <a:pt x="191" y="413"/>
                      <a:pt x="179" y="424"/>
                    </a:cubicBezTo>
                    <a:lnTo>
                      <a:pt x="167" y="436"/>
                    </a:lnTo>
                    <a:cubicBezTo>
                      <a:pt x="132" y="460"/>
                      <a:pt x="108" y="496"/>
                      <a:pt x="96" y="532"/>
                    </a:cubicBezTo>
                    <a:cubicBezTo>
                      <a:pt x="72" y="555"/>
                      <a:pt x="60" y="579"/>
                      <a:pt x="60" y="603"/>
                    </a:cubicBezTo>
                    <a:cubicBezTo>
                      <a:pt x="48" y="603"/>
                      <a:pt x="36" y="615"/>
                      <a:pt x="36" y="615"/>
                    </a:cubicBezTo>
                    <a:cubicBezTo>
                      <a:pt x="1" y="627"/>
                      <a:pt x="24" y="663"/>
                      <a:pt x="48" y="663"/>
                    </a:cubicBezTo>
                    <a:cubicBezTo>
                      <a:pt x="60" y="663"/>
                      <a:pt x="72" y="710"/>
                      <a:pt x="84" y="710"/>
                    </a:cubicBezTo>
                    <a:cubicBezTo>
                      <a:pt x="96" y="722"/>
                      <a:pt x="120" y="782"/>
                      <a:pt x="144" y="782"/>
                    </a:cubicBezTo>
                    <a:lnTo>
                      <a:pt x="155" y="782"/>
                    </a:lnTo>
                    <a:cubicBezTo>
                      <a:pt x="179" y="782"/>
                      <a:pt x="203" y="770"/>
                      <a:pt x="239" y="770"/>
                    </a:cubicBezTo>
                    <a:cubicBezTo>
                      <a:pt x="310" y="758"/>
                      <a:pt x="382" y="698"/>
                      <a:pt x="453" y="663"/>
                    </a:cubicBezTo>
                    <a:cubicBezTo>
                      <a:pt x="477" y="651"/>
                      <a:pt x="501" y="627"/>
                      <a:pt x="525" y="615"/>
                    </a:cubicBezTo>
                    <a:cubicBezTo>
                      <a:pt x="584" y="579"/>
                      <a:pt x="608" y="532"/>
                      <a:pt x="620" y="472"/>
                    </a:cubicBezTo>
                    <a:cubicBezTo>
                      <a:pt x="656" y="424"/>
                      <a:pt x="691" y="365"/>
                      <a:pt x="715" y="305"/>
                    </a:cubicBezTo>
                    <a:cubicBezTo>
                      <a:pt x="739" y="258"/>
                      <a:pt x="751" y="210"/>
                      <a:pt x="751" y="163"/>
                    </a:cubicBezTo>
                    <a:cubicBezTo>
                      <a:pt x="763" y="115"/>
                      <a:pt x="775" y="43"/>
                      <a:pt x="715" y="8"/>
                    </a:cubicBezTo>
                    <a:cubicBezTo>
                      <a:pt x="704" y="2"/>
                      <a:pt x="694" y="0"/>
                      <a:pt x="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5633425" y="2769375"/>
                <a:ext cx="109850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4431" extrusionOk="0">
                    <a:moveTo>
                      <a:pt x="2226" y="538"/>
                    </a:moveTo>
                    <a:cubicBezTo>
                      <a:pt x="2246" y="538"/>
                      <a:pt x="2266" y="538"/>
                      <a:pt x="2286" y="539"/>
                    </a:cubicBezTo>
                    <a:cubicBezTo>
                      <a:pt x="3132" y="575"/>
                      <a:pt x="3656" y="1313"/>
                      <a:pt x="3775" y="2099"/>
                    </a:cubicBezTo>
                    <a:cubicBezTo>
                      <a:pt x="3882" y="2813"/>
                      <a:pt x="3513" y="3563"/>
                      <a:pt x="2822" y="3849"/>
                    </a:cubicBezTo>
                    <a:cubicBezTo>
                      <a:pt x="2630" y="3926"/>
                      <a:pt x="2430" y="3962"/>
                      <a:pt x="2232" y="3962"/>
                    </a:cubicBezTo>
                    <a:cubicBezTo>
                      <a:pt x="1694" y="3962"/>
                      <a:pt x="1171" y="3694"/>
                      <a:pt x="858" y="3242"/>
                    </a:cubicBezTo>
                    <a:cubicBezTo>
                      <a:pt x="106" y="2150"/>
                      <a:pt x="836" y="538"/>
                      <a:pt x="2226" y="538"/>
                    </a:cubicBezTo>
                    <a:close/>
                    <a:moveTo>
                      <a:pt x="2234" y="0"/>
                    </a:moveTo>
                    <a:cubicBezTo>
                      <a:pt x="1858" y="0"/>
                      <a:pt x="1485" y="104"/>
                      <a:pt x="1155" y="289"/>
                    </a:cubicBezTo>
                    <a:cubicBezTo>
                      <a:pt x="989" y="384"/>
                      <a:pt x="834" y="503"/>
                      <a:pt x="691" y="646"/>
                    </a:cubicBezTo>
                    <a:cubicBezTo>
                      <a:pt x="441" y="837"/>
                      <a:pt x="262" y="1134"/>
                      <a:pt x="167" y="1432"/>
                    </a:cubicBezTo>
                    <a:cubicBezTo>
                      <a:pt x="0" y="1944"/>
                      <a:pt x="108" y="2503"/>
                      <a:pt x="310" y="2992"/>
                    </a:cubicBezTo>
                    <a:cubicBezTo>
                      <a:pt x="500" y="3456"/>
                      <a:pt x="786" y="3861"/>
                      <a:pt x="1227" y="4123"/>
                    </a:cubicBezTo>
                    <a:cubicBezTo>
                      <a:pt x="1539" y="4322"/>
                      <a:pt x="1912" y="4430"/>
                      <a:pt x="2286" y="4430"/>
                    </a:cubicBezTo>
                    <a:cubicBezTo>
                      <a:pt x="2382" y="4430"/>
                      <a:pt x="2477" y="4423"/>
                      <a:pt x="2572" y="4408"/>
                    </a:cubicBezTo>
                    <a:cubicBezTo>
                      <a:pt x="3501" y="4277"/>
                      <a:pt x="4251" y="3480"/>
                      <a:pt x="4322" y="2539"/>
                    </a:cubicBezTo>
                    <a:cubicBezTo>
                      <a:pt x="4394" y="1515"/>
                      <a:pt x="3799" y="384"/>
                      <a:pt x="2775" y="75"/>
                    </a:cubicBezTo>
                    <a:cubicBezTo>
                      <a:pt x="2597" y="24"/>
                      <a:pt x="2415" y="0"/>
                      <a:pt x="2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5663775" y="2798975"/>
                <a:ext cx="375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570" extrusionOk="0">
                    <a:moveTo>
                      <a:pt x="1198" y="0"/>
                    </a:moveTo>
                    <a:cubicBezTo>
                      <a:pt x="1086" y="0"/>
                      <a:pt x="964" y="52"/>
                      <a:pt x="858" y="81"/>
                    </a:cubicBezTo>
                    <a:cubicBezTo>
                      <a:pt x="715" y="129"/>
                      <a:pt x="584" y="165"/>
                      <a:pt x="441" y="212"/>
                    </a:cubicBezTo>
                    <a:cubicBezTo>
                      <a:pt x="382" y="236"/>
                      <a:pt x="310" y="260"/>
                      <a:pt x="239" y="295"/>
                    </a:cubicBezTo>
                    <a:cubicBezTo>
                      <a:pt x="203" y="307"/>
                      <a:pt x="179" y="331"/>
                      <a:pt x="144" y="343"/>
                    </a:cubicBezTo>
                    <a:cubicBezTo>
                      <a:pt x="132" y="355"/>
                      <a:pt x="120" y="355"/>
                      <a:pt x="108" y="367"/>
                    </a:cubicBezTo>
                    <a:cubicBezTo>
                      <a:pt x="96" y="367"/>
                      <a:pt x="72" y="403"/>
                      <a:pt x="72" y="403"/>
                    </a:cubicBezTo>
                    <a:cubicBezTo>
                      <a:pt x="1" y="438"/>
                      <a:pt x="13" y="546"/>
                      <a:pt x="96" y="546"/>
                    </a:cubicBezTo>
                    <a:cubicBezTo>
                      <a:pt x="108" y="546"/>
                      <a:pt x="132" y="557"/>
                      <a:pt x="144" y="557"/>
                    </a:cubicBezTo>
                    <a:lnTo>
                      <a:pt x="191" y="557"/>
                    </a:lnTo>
                    <a:cubicBezTo>
                      <a:pt x="215" y="557"/>
                      <a:pt x="239" y="569"/>
                      <a:pt x="263" y="569"/>
                    </a:cubicBezTo>
                    <a:cubicBezTo>
                      <a:pt x="322" y="569"/>
                      <a:pt x="370" y="557"/>
                      <a:pt x="429" y="546"/>
                    </a:cubicBezTo>
                    <a:cubicBezTo>
                      <a:pt x="537" y="546"/>
                      <a:pt x="644" y="522"/>
                      <a:pt x="763" y="498"/>
                    </a:cubicBezTo>
                    <a:cubicBezTo>
                      <a:pt x="882" y="486"/>
                      <a:pt x="1001" y="474"/>
                      <a:pt x="1120" y="438"/>
                    </a:cubicBezTo>
                    <a:cubicBezTo>
                      <a:pt x="1132" y="438"/>
                      <a:pt x="1168" y="426"/>
                      <a:pt x="1180" y="426"/>
                    </a:cubicBezTo>
                    <a:lnTo>
                      <a:pt x="1239" y="426"/>
                    </a:lnTo>
                    <a:cubicBezTo>
                      <a:pt x="1239" y="426"/>
                      <a:pt x="1251" y="438"/>
                      <a:pt x="1263" y="438"/>
                    </a:cubicBezTo>
                    <a:lnTo>
                      <a:pt x="1287" y="438"/>
                    </a:lnTo>
                    <a:cubicBezTo>
                      <a:pt x="1303" y="438"/>
                      <a:pt x="1313" y="444"/>
                      <a:pt x="1326" y="444"/>
                    </a:cubicBezTo>
                    <a:cubicBezTo>
                      <a:pt x="1332" y="444"/>
                      <a:pt x="1338" y="442"/>
                      <a:pt x="1346" y="438"/>
                    </a:cubicBezTo>
                    <a:cubicBezTo>
                      <a:pt x="1406" y="415"/>
                      <a:pt x="1465" y="355"/>
                      <a:pt x="1477" y="284"/>
                    </a:cubicBezTo>
                    <a:cubicBezTo>
                      <a:pt x="1501" y="141"/>
                      <a:pt x="1406" y="45"/>
                      <a:pt x="1275" y="10"/>
                    </a:cubicBezTo>
                    <a:cubicBezTo>
                      <a:pt x="1250" y="3"/>
                      <a:pt x="1224" y="0"/>
                      <a:pt x="1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5659025" y="2814525"/>
                <a:ext cx="64600" cy="194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777" extrusionOk="0">
                    <a:moveTo>
                      <a:pt x="2200" y="1"/>
                    </a:moveTo>
                    <a:cubicBezTo>
                      <a:pt x="2066" y="1"/>
                      <a:pt x="1927" y="39"/>
                      <a:pt x="1798" y="66"/>
                    </a:cubicBezTo>
                    <a:cubicBezTo>
                      <a:pt x="1596" y="114"/>
                      <a:pt x="1381" y="162"/>
                      <a:pt x="1179" y="221"/>
                    </a:cubicBezTo>
                    <a:cubicBezTo>
                      <a:pt x="977" y="281"/>
                      <a:pt x="786" y="352"/>
                      <a:pt x="584" y="424"/>
                    </a:cubicBezTo>
                    <a:cubicBezTo>
                      <a:pt x="393" y="483"/>
                      <a:pt x="203" y="578"/>
                      <a:pt x="36" y="686"/>
                    </a:cubicBezTo>
                    <a:cubicBezTo>
                      <a:pt x="0" y="697"/>
                      <a:pt x="12" y="757"/>
                      <a:pt x="48" y="757"/>
                    </a:cubicBezTo>
                    <a:cubicBezTo>
                      <a:pt x="167" y="771"/>
                      <a:pt x="285" y="777"/>
                      <a:pt x="404" y="777"/>
                    </a:cubicBezTo>
                    <a:cubicBezTo>
                      <a:pt x="488" y="777"/>
                      <a:pt x="571" y="774"/>
                      <a:pt x="655" y="769"/>
                    </a:cubicBezTo>
                    <a:cubicBezTo>
                      <a:pt x="858" y="745"/>
                      <a:pt x="1072" y="733"/>
                      <a:pt x="1286" y="709"/>
                    </a:cubicBezTo>
                    <a:cubicBezTo>
                      <a:pt x="1489" y="686"/>
                      <a:pt x="1703" y="650"/>
                      <a:pt x="1905" y="614"/>
                    </a:cubicBezTo>
                    <a:cubicBezTo>
                      <a:pt x="2143" y="578"/>
                      <a:pt x="2405" y="566"/>
                      <a:pt x="2536" y="352"/>
                    </a:cubicBezTo>
                    <a:cubicBezTo>
                      <a:pt x="2584" y="269"/>
                      <a:pt x="2560" y="138"/>
                      <a:pt x="2489" y="90"/>
                    </a:cubicBezTo>
                    <a:cubicBezTo>
                      <a:pt x="2401" y="23"/>
                      <a:pt x="2302" y="1"/>
                      <a:pt x="2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5378025" y="2989100"/>
                <a:ext cx="15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61" h="49" extrusionOk="0">
                    <a:moveTo>
                      <a:pt x="37" y="1"/>
                    </a:moveTo>
                    <a:cubicBezTo>
                      <a:pt x="1" y="1"/>
                      <a:pt x="1" y="49"/>
                      <a:pt x="37" y="49"/>
                    </a:cubicBezTo>
                    <a:cubicBezTo>
                      <a:pt x="60" y="49"/>
                      <a:pt x="60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5277800" y="2952425"/>
                <a:ext cx="45500" cy="4842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937" extrusionOk="0">
                    <a:moveTo>
                      <a:pt x="1796" y="0"/>
                    </a:moveTo>
                    <a:cubicBezTo>
                      <a:pt x="1792" y="0"/>
                      <a:pt x="1788" y="1"/>
                      <a:pt x="1783" y="3"/>
                    </a:cubicBezTo>
                    <a:cubicBezTo>
                      <a:pt x="1688" y="3"/>
                      <a:pt x="1617" y="27"/>
                      <a:pt x="1533" y="87"/>
                    </a:cubicBezTo>
                    <a:cubicBezTo>
                      <a:pt x="1450" y="158"/>
                      <a:pt x="1367" y="242"/>
                      <a:pt x="1283" y="313"/>
                    </a:cubicBezTo>
                    <a:cubicBezTo>
                      <a:pt x="1129" y="468"/>
                      <a:pt x="974" y="623"/>
                      <a:pt x="819" y="789"/>
                    </a:cubicBezTo>
                    <a:cubicBezTo>
                      <a:pt x="676" y="944"/>
                      <a:pt x="533" y="1099"/>
                      <a:pt x="390" y="1242"/>
                    </a:cubicBezTo>
                    <a:cubicBezTo>
                      <a:pt x="236" y="1408"/>
                      <a:pt x="69" y="1575"/>
                      <a:pt x="21" y="1801"/>
                    </a:cubicBezTo>
                    <a:cubicBezTo>
                      <a:pt x="1" y="1874"/>
                      <a:pt x="70" y="1937"/>
                      <a:pt x="143" y="1937"/>
                    </a:cubicBezTo>
                    <a:cubicBezTo>
                      <a:pt x="154" y="1937"/>
                      <a:pt x="165" y="1935"/>
                      <a:pt x="176" y="1932"/>
                    </a:cubicBezTo>
                    <a:cubicBezTo>
                      <a:pt x="378" y="1873"/>
                      <a:pt x="545" y="1682"/>
                      <a:pt x="688" y="1527"/>
                    </a:cubicBezTo>
                    <a:cubicBezTo>
                      <a:pt x="831" y="1373"/>
                      <a:pt x="974" y="1206"/>
                      <a:pt x="1117" y="1051"/>
                    </a:cubicBezTo>
                    <a:cubicBezTo>
                      <a:pt x="1260" y="885"/>
                      <a:pt x="1402" y="730"/>
                      <a:pt x="1533" y="563"/>
                    </a:cubicBezTo>
                    <a:cubicBezTo>
                      <a:pt x="1605" y="480"/>
                      <a:pt x="1676" y="396"/>
                      <a:pt x="1736" y="301"/>
                    </a:cubicBezTo>
                    <a:cubicBezTo>
                      <a:pt x="1795" y="206"/>
                      <a:pt x="1819" y="134"/>
                      <a:pt x="1819" y="27"/>
                    </a:cubicBezTo>
                    <a:cubicBezTo>
                      <a:pt x="1819" y="18"/>
                      <a:pt x="1811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5275250" y="2953275"/>
                <a:ext cx="12177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5821" extrusionOk="0">
                    <a:moveTo>
                      <a:pt x="4849" y="0"/>
                    </a:moveTo>
                    <a:cubicBezTo>
                      <a:pt x="4845" y="0"/>
                      <a:pt x="4841" y="2"/>
                      <a:pt x="4838" y="5"/>
                    </a:cubicBezTo>
                    <a:cubicBezTo>
                      <a:pt x="4588" y="172"/>
                      <a:pt x="4410" y="410"/>
                      <a:pt x="4219" y="648"/>
                    </a:cubicBezTo>
                    <a:cubicBezTo>
                      <a:pt x="4017" y="898"/>
                      <a:pt x="3802" y="1136"/>
                      <a:pt x="3588" y="1386"/>
                    </a:cubicBezTo>
                    <a:cubicBezTo>
                      <a:pt x="3171" y="1863"/>
                      <a:pt x="2719" y="2315"/>
                      <a:pt x="2290" y="2779"/>
                    </a:cubicBezTo>
                    <a:cubicBezTo>
                      <a:pt x="1850" y="3232"/>
                      <a:pt x="1421" y="3696"/>
                      <a:pt x="1016" y="4184"/>
                    </a:cubicBezTo>
                    <a:cubicBezTo>
                      <a:pt x="802" y="4434"/>
                      <a:pt x="611" y="4684"/>
                      <a:pt x="421" y="4958"/>
                    </a:cubicBezTo>
                    <a:cubicBezTo>
                      <a:pt x="254" y="5184"/>
                      <a:pt x="76" y="5422"/>
                      <a:pt x="16" y="5708"/>
                    </a:cubicBezTo>
                    <a:cubicBezTo>
                      <a:pt x="0" y="5780"/>
                      <a:pt x="54" y="5820"/>
                      <a:pt x="110" y="5820"/>
                    </a:cubicBezTo>
                    <a:cubicBezTo>
                      <a:pt x="136" y="5820"/>
                      <a:pt x="163" y="5811"/>
                      <a:pt x="183" y="5792"/>
                    </a:cubicBezTo>
                    <a:cubicBezTo>
                      <a:pt x="421" y="5577"/>
                      <a:pt x="588" y="5280"/>
                      <a:pt x="766" y="5030"/>
                    </a:cubicBezTo>
                    <a:cubicBezTo>
                      <a:pt x="957" y="4780"/>
                      <a:pt x="1147" y="4541"/>
                      <a:pt x="1350" y="4303"/>
                    </a:cubicBezTo>
                    <a:cubicBezTo>
                      <a:pt x="1754" y="3815"/>
                      <a:pt x="2195" y="3363"/>
                      <a:pt x="2624" y="2898"/>
                    </a:cubicBezTo>
                    <a:cubicBezTo>
                      <a:pt x="3052" y="2446"/>
                      <a:pt x="3481" y="1994"/>
                      <a:pt x="3886" y="1517"/>
                    </a:cubicBezTo>
                    <a:cubicBezTo>
                      <a:pt x="4255" y="1089"/>
                      <a:pt x="4731" y="589"/>
                      <a:pt x="4862" y="29"/>
                    </a:cubicBezTo>
                    <a:cubicBezTo>
                      <a:pt x="4871" y="12"/>
                      <a:pt x="4860" y="0"/>
                      <a:pt x="48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5483900" y="3123375"/>
                <a:ext cx="111975" cy="123725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4949" extrusionOk="0">
                    <a:moveTo>
                      <a:pt x="4416" y="1"/>
                    </a:moveTo>
                    <a:cubicBezTo>
                      <a:pt x="4406" y="1"/>
                      <a:pt x="4396" y="4"/>
                      <a:pt x="4386" y="12"/>
                    </a:cubicBezTo>
                    <a:cubicBezTo>
                      <a:pt x="3957" y="309"/>
                      <a:pt x="3636" y="797"/>
                      <a:pt x="3303" y="1190"/>
                    </a:cubicBezTo>
                    <a:cubicBezTo>
                      <a:pt x="2945" y="1619"/>
                      <a:pt x="2576" y="2036"/>
                      <a:pt x="2207" y="2452"/>
                    </a:cubicBezTo>
                    <a:cubicBezTo>
                      <a:pt x="1838" y="2857"/>
                      <a:pt x="1469" y="3250"/>
                      <a:pt x="1100" y="3643"/>
                    </a:cubicBezTo>
                    <a:cubicBezTo>
                      <a:pt x="731" y="4036"/>
                      <a:pt x="302" y="4429"/>
                      <a:pt x="28" y="4881"/>
                    </a:cubicBezTo>
                    <a:cubicBezTo>
                      <a:pt x="0" y="4918"/>
                      <a:pt x="31" y="4948"/>
                      <a:pt x="62" y="4948"/>
                    </a:cubicBezTo>
                    <a:cubicBezTo>
                      <a:pt x="71" y="4948"/>
                      <a:pt x="80" y="4946"/>
                      <a:pt x="88" y="4941"/>
                    </a:cubicBezTo>
                    <a:cubicBezTo>
                      <a:pt x="564" y="4691"/>
                      <a:pt x="957" y="4286"/>
                      <a:pt x="1338" y="3917"/>
                    </a:cubicBezTo>
                    <a:cubicBezTo>
                      <a:pt x="1731" y="3524"/>
                      <a:pt x="2112" y="3107"/>
                      <a:pt x="2481" y="2690"/>
                    </a:cubicBezTo>
                    <a:cubicBezTo>
                      <a:pt x="2838" y="2286"/>
                      <a:pt x="3195" y="1869"/>
                      <a:pt x="3541" y="1452"/>
                    </a:cubicBezTo>
                    <a:cubicBezTo>
                      <a:pt x="3862" y="1035"/>
                      <a:pt x="4279" y="583"/>
                      <a:pt x="4469" y="83"/>
                    </a:cubicBezTo>
                    <a:cubicBezTo>
                      <a:pt x="4479" y="45"/>
                      <a:pt x="4451" y="1"/>
                      <a:pt x="4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5567400" y="3199950"/>
                <a:ext cx="4062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837" extrusionOk="0">
                    <a:moveTo>
                      <a:pt x="1555" y="1"/>
                    </a:moveTo>
                    <a:cubicBezTo>
                      <a:pt x="1547" y="1"/>
                      <a:pt x="1539" y="3"/>
                      <a:pt x="1534" y="8"/>
                    </a:cubicBezTo>
                    <a:cubicBezTo>
                      <a:pt x="1463" y="80"/>
                      <a:pt x="1379" y="139"/>
                      <a:pt x="1320" y="211"/>
                    </a:cubicBezTo>
                    <a:cubicBezTo>
                      <a:pt x="1248" y="282"/>
                      <a:pt x="1189" y="354"/>
                      <a:pt x="1117" y="425"/>
                    </a:cubicBezTo>
                    <a:cubicBezTo>
                      <a:pt x="986" y="568"/>
                      <a:pt x="855" y="711"/>
                      <a:pt x="725" y="854"/>
                    </a:cubicBezTo>
                    <a:cubicBezTo>
                      <a:pt x="605" y="997"/>
                      <a:pt x="474" y="1140"/>
                      <a:pt x="344" y="1282"/>
                    </a:cubicBezTo>
                    <a:cubicBezTo>
                      <a:pt x="213" y="1413"/>
                      <a:pt x="34" y="1556"/>
                      <a:pt x="10" y="1747"/>
                    </a:cubicBezTo>
                    <a:cubicBezTo>
                      <a:pt x="0" y="1796"/>
                      <a:pt x="31" y="1836"/>
                      <a:pt x="75" y="1836"/>
                    </a:cubicBezTo>
                    <a:cubicBezTo>
                      <a:pt x="84" y="1836"/>
                      <a:pt x="95" y="1834"/>
                      <a:pt x="105" y="1830"/>
                    </a:cubicBezTo>
                    <a:cubicBezTo>
                      <a:pt x="284" y="1794"/>
                      <a:pt x="427" y="1604"/>
                      <a:pt x="546" y="1473"/>
                    </a:cubicBezTo>
                    <a:cubicBezTo>
                      <a:pt x="677" y="1330"/>
                      <a:pt x="808" y="1175"/>
                      <a:pt x="927" y="1020"/>
                    </a:cubicBezTo>
                    <a:cubicBezTo>
                      <a:pt x="1058" y="866"/>
                      <a:pt x="1177" y="711"/>
                      <a:pt x="1284" y="556"/>
                    </a:cubicBezTo>
                    <a:cubicBezTo>
                      <a:pt x="1344" y="473"/>
                      <a:pt x="1403" y="401"/>
                      <a:pt x="1463" y="318"/>
                    </a:cubicBezTo>
                    <a:cubicBezTo>
                      <a:pt x="1510" y="235"/>
                      <a:pt x="1558" y="151"/>
                      <a:pt x="1606" y="68"/>
                    </a:cubicBezTo>
                    <a:cubicBezTo>
                      <a:pt x="1624" y="31"/>
                      <a:pt x="1585" y="1"/>
                      <a:pt x="1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3" name="Google Shape;653;p22"/>
            <p:cNvSpPr txBox="1"/>
            <p:nvPr/>
          </p:nvSpPr>
          <p:spPr>
            <a:xfrm>
              <a:off x="5192100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4" name="Google Shape;654;p22"/>
          <p:cNvGrpSpPr/>
          <p:nvPr/>
        </p:nvGrpSpPr>
        <p:grpSpPr>
          <a:xfrm>
            <a:off x="6377975" y="1414650"/>
            <a:ext cx="1077900" cy="2041700"/>
            <a:chOff x="6377975" y="1414650"/>
            <a:chExt cx="1077900" cy="2041700"/>
          </a:xfrm>
        </p:grpSpPr>
        <p:sp>
          <p:nvSpPr>
            <p:cNvPr id="655" name="Google Shape;655;p22"/>
            <p:cNvSpPr/>
            <p:nvPr/>
          </p:nvSpPr>
          <p:spPr>
            <a:xfrm>
              <a:off x="6441438" y="1882550"/>
              <a:ext cx="914700" cy="1573800"/>
            </a:xfrm>
            <a:custGeom>
              <a:avLst/>
              <a:gdLst/>
              <a:ahLst/>
              <a:cxnLst/>
              <a:rect l="l" t="t" r="r" b="b"/>
              <a:pathLst>
                <a:path w="36588" h="62952" extrusionOk="0">
                  <a:moveTo>
                    <a:pt x="22130" y="1"/>
                  </a:moveTo>
                  <a:cubicBezTo>
                    <a:pt x="16987" y="1"/>
                    <a:pt x="11700" y="1162"/>
                    <a:pt x="7025" y="2829"/>
                  </a:cubicBezTo>
                  <a:cubicBezTo>
                    <a:pt x="6048" y="3175"/>
                    <a:pt x="5060" y="3579"/>
                    <a:pt x="4239" y="4258"/>
                  </a:cubicBezTo>
                  <a:cubicBezTo>
                    <a:pt x="3203" y="5115"/>
                    <a:pt x="2500" y="6365"/>
                    <a:pt x="1965" y="7651"/>
                  </a:cubicBezTo>
                  <a:cubicBezTo>
                    <a:pt x="381" y="11449"/>
                    <a:pt x="95" y="15736"/>
                    <a:pt x="72" y="19903"/>
                  </a:cubicBezTo>
                  <a:cubicBezTo>
                    <a:pt x="0" y="30916"/>
                    <a:pt x="1500" y="41870"/>
                    <a:pt x="3143" y="52728"/>
                  </a:cubicBezTo>
                  <a:cubicBezTo>
                    <a:pt x="3477" y="54931"/>
                    <a:pt x="3882" y="57276"/>
                    <a:pt x="5298" y="58896"/>
                  </a:cubicBezTo>
                  <a:cubicBezTo>
                    <a:pt x="6668" y="60467"/>
                    <a:pt x="8727" y="61039"/>
                    <a:pt x="10680" y="61491"/>
                  </a:cubicBezTo>
                  <a:cubicBezTo>
                    <a:pt x="14099" y="62298"/>
                    <a:pt x="17639" y="62952"/>
                    <a:pt x="21125" y="62952"/>
                  </a:cubicBezTo>
                  <a:cubicBezTo>
                    <a:pt x="23710" y="62952"/>
                    <a:pt x="26265" y="62592"/>
                    <a:pt x="28718" y="61670"/>
                  </a:cubicBezTo>
                  <a:cubicBezTo>
                    <a:pt x="29837" y="61241"/>
                    <a:pt x="30968" y="60682"/>
                    <a:pt x="31778" y="59717"/>
                  </a:cubicBezTo>
                  <a:cubicBezTo>
                    <a:pt x="33088" y="58169"/>
                    <a:pt x="33326" y="55895"/>
                    <a:pt x="33504" y="53800"/>
                  </a:cubicBezTo>
                  <a:cubicBezTo>
                    <a:pt x="34052" y="47335"/>
                    <a:pt x="34588" y="40870"/>
                    <a:pt x="35135" y="34416"/>
                  </a:cubicBezTo>
                  <a:cubicBezTo>
                    <a:pt x="35862" y="25701"/>
                    <a:pt x="36588" y="16867"/>
                    <a:pt x="35112" y="8270"/>
                  </a:cubicBezTo>
                  <a:cubicBezTo>
                    <a:pt x="34731" y="6080"/>
                    <a:pt x="34123" y="3770"/>
                    <a:pt x="32528" y="2377"/>
                  </a:cubicBezTo>
                  <a:cubicBezTo>
                    <a:pt x="31564" y="1520"/>
                    <a:pt x="30337" y="1115"/>
                    <a:pt x="29123" y="817"/>
                  </a:cubicBezTo>
                  <a:cubicBezTo>
                    <a:pt x="26873" y="251"/>
                    <a:pt x="24517" y="1"/>
                    <a:pt x="2213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6592338" y="1414650"/>
              <a:ext cx="555150" cy="358025"/>
            </a:xfrm>
            <a:custGeom>
              <a:avLst/>
              <a:gdLst/>
              <a:ahLst/>
              <a:cxnLst/>
              <a:rect l="l" t="t" r="r" b="b"/>
              <a:pathLst>
                <a:path w="22206" h="14321" extrusionOk="0">
                  <a:moveTo>
                    <a:pt x="12343" y="0"/>
                  </a:moveTo>
                  <a:cubicBezTo>
                    <a:pt x="10214" y="0"/>
                    <a:pt x="8085" y="309"/>
                    <a:pt x="6085" y="971"/>
                  </a:cubicBezTo>
                  <a:cubicBezTo>
                    <a:pt x="4477" y="1507"/>
                    <a:pt x="2715" y="2281"/>
                    <a:pt x="1548" y="3543"/>
                  </a:cubicBezTo>
                  <a:cubicBezTo>
                    <a:pt x="477" y="4698"/>
                    <a:pt x="1" y="6353"/>
                    <a:pt x="286" y="7901"/>
                  </a:cubicBezTo>
                  <a:cubicBezTo>
                    <a:pt x="596" y="9544"/>
                    <a:pt x="1786" y="10961"/>
                    <a:pt x="3310" y="11592"/>
                  </a:cubicBezTo>
                  <a:cubicBezTo>
                    <a:pt x="4263" y="11973"/>
                    <a:pt x="5311" y="12080"/>
                    <a:pt x="6335" y="12151"/>
                  </a:cubicBezTo>
                  <a:cubicBezTo>
                    <a:pt x="6743" y="12178"/>
                    <a:pt x="7153" y="12195"/>
                    <a:pt x="7563" y="12195"/>
                  </a:cubicBezTo>
                  <a:cubicBezTo>
                    <a:pt x="8254" y="12195"/>
                    <a:pt x="8946" y="12147"/>
                    <a:pt x="9633" y="12020"/>
                  </a:cubicBezTo>
                  <a:cubicBezTo>
                    <a:pt x="9716" y="12151"/>
                    <a:pt x="9823" y="12282"/>
                    <a:pt x="9918" y="12401"/>
                  </a:cubicBezTo>
                  <a:cubicBezTo>
                    <a:pt x="10085" y="12616"/>
                    <a:pt x="10252" y="12818"/>
                    <a:pt x="10430" y="13032"/>
                  </a:cubicBezTo>
                  <a:cubicBezTo>
                    <a:pt x="10776" y="13449"/>
                    <a:pt x="11145" y="13842"/>
                    <a:pt x="11514" y="14235"/>
                  </a:cubicBezTo>
                  <a:cubicBezTo>
                    <a:pt x="11568" y="14294"/>
                    <a:pt x="11640" y="14320"/>
                    <a:pt x="11713" y="14320"/>
                  </a:cubicBezTo>
                  <a:cubicBezTo>
                    <a:pt x="11817" y="14320"/>
                    <a:pt x="11922" y="14266"/>
                    <a:pt x="11978" y="14175"/>
                  </a:cubicBezTo>
                  <a:cubicBezTo>
                    <a:pt x="12419" y="13473"/>
                    <a:pt x="12883" y="12770"/>
                    <a:pt x="13359" y="12092"/>
                  </a:cubicBezTo>
                  <a:cubicBezTo>
                    <a:pt x="13399" y="12131"/>
                    <a:pt x="13455" y="12154"/>
                    <a:pt x="13527" y="12154"/>
                  </a:cubicBezTo>
                  <a:cubicBezTo>
                    <a:pt x="13542" y="12154"/>
                    <a:pt x="13557" y="12153"/>
                    <a:pt x="13574" y="12151"/>
                  </a:cubicBezTo>
                  <a:cubicBezTo>
                    <a:pt x="16824" y="11735"/>
                    <a:pt x="20467" y="10472"/>
                    <a:pt x="21706" y="7115"/>
                  </a:cubicBezTo>
                  <a:cubicBezTo>
                    <a:pt x="22206" y="5769"/>
                    <a:pt x="22110" y="4198"/>
                    <a:pt x="21396" y="2936"/>
                  </a:cubicBezTo>
                  <a:cubicBezTo>
                    <a:pt x="20539" y="1459"/>
                    <a:pt x="18943" y="924"/>
                    <a:pt x="17372" y="566"/>
                  </a:cubicBezTo>
                  <a:cubicBezTo>
                    <a:pt x="15739" y="197"/>
                    <a:pt x="14041" y="0"/>
                    <a:pt x="1234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57" name="Google Shape;657;p22"/>
            <p:cNvGrpSpPr/>
            <p:nvPr/>
          </p:nvGrpSpPr>
          <p:grpSpPr>
            <a:xfrm>
              <a:off x="6577463" y="2085025"/>
              <a:ext cx="666000" cy="568700"/>
              <a:chOff x="6281725" y="1970150"/>
              <a:chExt cx="666000" cy="568700"/>
            </a:xfrm>
          </p:grpSpPr>
          <p:sp>
            <p:nvSpPr>
              <p:cNvPr id="658" name="Google Shape;658;p22"/>
              <p:cNvSpPr/>
              <p:nvPr/>
            </p:nvSpPr>
            <p:spPr>
              <a:xfrm>
                <a:off x="6340350" y="1970150"/>
                <a:ext cx="607375" cy="568700"/>
              </a:xfrm>
              <a:custGeom>
                <a:avLst/>
                <a:gdLst/>
                <a:ahLst/>
                <a:cxnLst/>
                <a:rect l="l" t="t" r="r" b="b"/>
                <a:pathLst>
                  <a:path w="24295" h="22748" extrusionOk="0">
                    <a:moveTo>
                      <a:pt x="20682" y="1242"/>
                    </a:moveTo>
                    <a:cubicBezTo>
                      <a:pt x="20682" y="1397"/>
                      <a:pt x="20682" y="1540"/>
                      <a:pt x="20682" y="1695"/>
                    </a:cubicBezTo>
                    <a:cubicBezTo>
                      <a:pt x="20658" y="2147"/>
                      <a:pt x="20658" y="2599"/>
                      <a:pt x="20670" y="3052"/>
                    </a:cubicBezTo>
                    <a:cubicBezTo>
                      <a:pt x="20491" y="3385"/>
                      <a:pt x="20170" y="3659"/>
                      <a:pt x="19872" y="3921"/>
                    </a:cubicBezTo>
                    <a:cubicBezTo>
                      <a:pt x="19872" y="3766"/>
                      <a:pt x="19860" y="3611"/>
                      <a:pt x="19848" y="3445"/>
                    </a:cubicBezTo>
                    <a:cubicBezTo>
                      <a:pt x="19825" y="3254"/>
                      <a:pt x="19825" y="3052"/>
                      <a:pt x="19717" y="2897"/>
                    </a:cubicBezTo>
                    <a:cubicBezTo>
                      <a:pt x="19693" y="2848"/>
                      <a:pt x="19643" y="2821"/>
                      <a:pt x="19594" y="2821"/>
                    </a:cubicBezTo>
                    <a:cubicBezTo>
                      <a:pt x="19548" y="2821"/>
                      <a:pt x="19502" y="2845"/>
                      <a:pt x="19479" y="2897"/>
                    </a:cubicBezTo>
                    <a:cubicBezTo>
                      <a:pt x="19396" y="3052"/>
                      <a:pt x="19396" y="3230"/>
                      <a:pt x="19372" y="3409"/>
                    </a:cubicBezTo>
                    <a:cubicBezTo>
                      <a:pt x="19348" y="3588"/>
                      <a:pt x="19325" y="3766"/>
                      <a:pt x="19313" y="3945"/>
                    </a:cubicBezTo>
                    <a:cubicBezTo>
                      <a:pt x="19301" y="4123"/>
                      <a:pt x="19277" y="4290"/>
                      <a:pt x="19253" y="4469"/>
                    </a:cubicBezTo>
                    <a:cubicBezTo>
                      <a:pt x="19253" y="4481"/>
                      <a:pt x="19253" y="4493"/>
                      <a:pt x="19253" y="4504"/>
                    </a:cubicBezTo>
                    <a:lnTo>
                      <a:pt x="18813" y="4933"/>
                    </a:lnTo>
                    <a:cubicBezTo>
                      <a:pt x="18813" y="4921"/>
                      <a:pt x="18813" y="4897"/>
                      <a:pt x="18813" y="4885"/>
                    </a:cubicBezTo>
                    <a:cubicBezTo>
                      <a:pt x="18813" y="4743"/>
                      <a:pt x="18825" y="4588"/>
                      <a:pt x="18825" y="4445"/>
                    </a:cubicBezTo>
                    <a:cubicBezTo>
                      <a:pt x="18836" y="4290"/>
                      <a:pt x="18836" y="4147"/>
                      <a:pt x="18753" y="4004"/>
                    </a:cubicBezTo>
                    <a:cubicBezTo>
                      <a:pt x="18740" y="3971"/>
                      <a:pt x="18711" y="3956"/>
                      <a:pt x="18682" y="3956"/>
                    </a:cubicBezTo>
                    <a:cubicBezTo>
                      <a:pt x="18660" y="3956"/>
                      <a:pt x="18638" y="3965"/>
                      <a:pt x="18622" y="3981"/>
                    </a:cubicBezTo>
                    <a:cubicBezTo>
                      <a:pt x="18515" y="4100"/>
                      <a:pt x="18479" y="4243"/>
                      <a:pt x="18444" y="4397"/>
                    </a:cubicBezTo>
                    <a:cubicBezTo>
                      <a:pt x="18420" y="4552"/>
                      <a:pt x="18384" y="4707"/>
                      <a:pt x="18372" y="4874"/>
                    </a:cubicBezTo>
                    <a:cubicBezTo>
                      <a:pt x="18360" y="5016"/>
                      <a:pt x="18324" y="5171"/>
                      <a:pt x="18324" y="5326"/>
                    </a:cubicBezTo>
                    <a:lnTo>
                      <a:pt x="18324" y="5350"/>
                    </a:lnTo>
                    <a:cubicBezTo>
                      <a:pt x="18313" y="5409"/>
                      <a:pt x="18217" y="5469"/>
                      <a:pt x="18146" y="5540"/>
                    </a:cubicBezTo>
                    <a:cubicBezTo>
                      <a:pt x="18051" y="5636"/>
                      <a:pt x="17955" y="5731"/>
                      <a:pt x="17860" y="5826"/>
                    </a:cubicBezTo>
                    <a:cubicBezTo>
                      <a:pt x="17872" y="5540"/>
                      <a:pt x="17896" y="5243"/>
                      <a:pt x="17908" y="4957"/>
                    </a:cubicBezTo>
                    <a:cubicBezTo>
                      <a:pt x="17920" y="4659"/>
                      <a:pt x="17884" y="4421"/>
                      <a:pt x="18074" y="4183"/>
                    </a:cubicBezTo>
                    <a:cubicBezTo>
                      <a:pt x="18253" y="3933"/>
                      <a:pt x="18444" y="3695"/>
                      <a:pt x="18634" y="3457"/>
                    </a:cubicBezTo>
                    <a:cubicBezTo>
                      <a:pt x="19265" y="2671"/>
                      <a:pt x="19932" y="1909"/>
                      <a:pt x="20682" y="1242"/>
                    </a:cubicBezTo>
                    <a:close/>
                    <a:moveTo>
                      <a:pt x="20956" y="3945"/>
                    </a:moveTo>
                    <a:cubicBezTo>
                      <a:pt x="21087" y="4040"/>
                      <a:pt x="21230" y="4052"/>
                      <a:pt x="21420" y="4064"/>
                    </a:cubicBezTo>
                    <a:cubicBezTo>
                      <a:pt x="21682" y="4100"/>
                      <a:pt x="21932" y="4207"/>
                      <a:pt x="22182" y="4278"/>
                    </a:cubicBezTo>
                    <a:cubicBezTo>
                      <a:pt x="22384" y="4338"/>
                      <a:pt x="22599" y="4362"/>
                      <a:pt x="22801" y="4397"/>
                    </a:cubicBezTo>
                    <a:cubicBezTo>
                      <a:pt x="22194" y="5028"/>
                      <a:pt x="21563" y="5624"/>
                      <a:pt x="20860" y="6159"/>
                    </a:cubicBezTo>
                    <a:cubicBezTo>
                      <a:pt x="20646" y="6326"/>
                      <a:pt x="20396" y="6564"/>
                      <a:pt x="20158" y="6671"/>
                    </a:cubicBezTo>
                    <a:cubicBezTo>
                      <a:pt x="20101" y="6693"/>
                      <a:pt x="20036" y="6702"/>
                      <a:pt x="19965" y="6702"/>
                    </a:cubicBezTo>
                    <a:cubicBezTo>
                      <a:pt x="19726" y="6702"/>
                      <a:pt x="19432" y="6601"/>
                      <a:pt x="19229" y="6564"/>
                    </a:cubicBezTo>
                    <a:cubicBezTo>
                      <a:pt x="18908" y="6529"/>
                      <a:pt x="18586" y="6481"/>
                      <a:pt x="18265" y="6457"/>
                    </a:cubicBezTo>
                    <a:cubicBezTo>
                      <a:pt x="18479" y="6267"/>
                      <a:pt x="18682" y="6064"/>
                      <a:pt x="18896" y="5874"/>
                    </a:cubicBezTo>
                    <a:cubicBezTo>
                      <a:pt x="18955" y="5897"/>
                      <a:pt x="19015" y="5909"/>
                      <a:pt x="19051" y="5909"/>
                    </a:cubicBezTo>
                    <a:cubicBezTo>
                      <a:pt x="19085" y="5912"/>
                      <a:pt x="19119" y="5913"/>
                      <a:pt x="19152" y="5913"/>
                    </a:cubicBezTo>
                    <a:cubicBezTo>
                      <a:pt x="19293" y="5913"/>
                      <a:pt x="19428" y="5895"/>
                      <a:pt x="19563" y="5886"/>
                    </a:cubicBezTo>
                    <a:lnTo>
                      <a:pt x="20075" y="5886"/>
                    </a:lnTo>
                    <a:cubicBezTo>
                      <a:pt x="20158" y="5886"/>
                      <a:pt x="20229" y="5874"/>
                      <a:pt x="20313" y="5862"/>
                    </a:cubicBezTo>
                    <a:cubicBezTo>
                      <a:pt x="20384" y="5850"/>
                      <a:pt x="20432" y="5838"/>
                      <a:pt x="20491" y="5814"/>
                    </a:cubicBezTo>
                    <a:cubicBezTo>
                      <a:pt x="20515" y="5814"/>
                      <a:pt x="20527" y="5802"/>
                      <a:pt x="20551" y="5790"/>
                    </a:cubicBezTo>
                    <a:cubicBezTo>
                      <a:pt x="20575" y="5778"/>
                      <a:pt x="20587" y="5755"/>
                      <a:pt x="20610" y="5731"/>
                    </a:cubicBezTo>
                    <a:cubicBezTo>
                      <a:pt x="20658" y="5707"/>
                      <a:pt x="20670" y="5624"/>
                      <a:pt x="20622" y="5588"/>
                    </a:cubicBezTo>
                    <a:cubicBezTo>
                      <a:pt x="20610" y="5564"/>
                      <a:pt x="20599" y="5540"/>
                      <a:pt x="20587" y="5516"/>
                    </a:cubicBezTo>
                    <a:cubicBezTo>
                      <a:pt x="20563" y="5505"/>
                      <a:pt x="20539" y="5481"/>
                      <a:pt x="20515" y="5469"/>
                    </a:cubicBezTo>
                    <a:cubicBezTo>
                      <a:pt x="20479" y="5445"/>
                      <a:pt x="20432" y="5421"/>
                      <a:pt x="20372" y="5409"/>
                    </a:cubicBezTo>
                    <a:cubicBezTo>
                      <a:pt x="20289" y="5374"/>
                      <a:pt x="20206" y="5350"/>
                      <a:pt x="20110" y="5338"/>
                    </a:cubicBezTo>
                    <a:cubicBezTo>
                      <a:pt x="19944" y="5326"/>
                      <a:pt x="19777" y="5314"/>
                      <a:pt x="19622" y="5314"/>
                    </a:cubicBezTo>
                    <a:cubicBezTo>
                      <a:pt x="19563" y="5314"/>
                      <a:pt x="19515" y="5326"/>
                      <a:pt x="19467" y="5326"/>
                    </a:cubicBezTo>
                    <a:cubicBezTo>
                      <a:pt x="19610" y="5183"/>
                      <a:pt x="19753" y="5052"/>
                      <a:pt x="19896" y="4921"/>
                    </a:cubicBezTo>
                    <a:cubicBezTo>
                      <a:pt x="20003" y="4933"/>
                      <a:pt x="20122" y="4957"/>
                      <a:pt x="20229" y="4957"/>
                    </a:cubicBezTo>
                    <a:cubicBezTo>
                      <a:pt x="20396" y="4957"/>
                      <a:pt x="20551" y="4957"/>
                      <a:pt x="20718" y="4933"/>
                    </a:cubicBezTo>
                    <a:cubicBezTo>
                      <a:pt x="20896" y="4909"/>
                      <a:pt x="21087" y="4862"/>
                      <a:pt x="21206" y="4731"/>
                    </a:cubicBezTo>
                    <a:cubicBezTo>
                      <a:pt x="21265" y="4671"/>
                      <a:pt x="21253" y="4588"/>
                      <a:pt x="21182" y="4540"/>
                    </a:cubicBezTo>
                    <a:cubicBezTo>
                      <a:pt x="21039" y="4457"/>
                      <a:pt x="20860" y="4445"/>
                      <a:pt x="20706" y="4433"/>
                    </a:cubicBezTo>
                    <a:cubicBezTo>
                      <a:pt x="20610" y="4433"/>
                      <a:pt x="20515" y="4433"/>
                      <a:pt x="20432" y="4421"/>
                    </a:cubicBezTo>
                    <a:cubicBezTo>
                      <a:pt x="20599" y="4278"/>
                      <a:pt x="20777" y="4123"/>
                      <a:pt x="20944" y="3945"/>
                    </a:cubicBezTo>
                    <a:close/>
                    <a:moveTo>
                      <a:pt x="9605" y="11552"/>
                    </a:moveTo>
                    <a:cubicBezTo>
                      <a:pt x="9757" y="11552"/>
                      <a:pt x="9911" y="11569"/>
                      <a:pt x="10062" y="11601"/>
                    </a:cubicBezTo>
                    <a:cubicBezTo>
                      <a:pt x="10300" y="11648"/>
                      <a:pt x="10526" y="11720"/>
                      <a:pt x="10752" y="11803"/>
                    </a:cubicBezTo>
                    <a:cubicBezTo>
                      <a:pt x="10871" y="11851"/>
                      <a:pt x="11002" y="11910"/>
                      <a:pt x="11097" y="11982"/>
                    </a:cubicBezTo>
                    <a:cubicBezTo>
                      <a:pt x="11097" y="12005"/>
                      <a:pt x="11097" y="12029"/>
                      <a:pt x="11109" y="12053"/>
                    </a:cubicBezTo>
                    <a:cubicBezTo>
                      <a:pt x="11133" y="12089"/>
                      <a:pt x="11145" y="12124"/>
                      <a:pt x="11157" y="12148"/>
                    </a:cubicBezTo>
                    <a:cubicBezTo>
                      <a:pt x="11109" y="12196"/>
                      <a:pt x="11050" y="12243"/>
                      <a:pt x="11002" y="12291"/>
                    </a:cubicBezTo>
                    <a:cubicBezTo>
                      <a:pt x="10835" y="12446"/>
                      <a:pt x="10657" y="12613"/>
                      <a:pt x="10478" y="12791"/>
                    </a:cubicBezTo>
                    <a:cubicBezTo>
                      <a:pt x="10431" y="12744"/>
                      <a:pt x="10383" y="12708"/>
                      <a:pt x="10335" y="12672"/>
                    </a:cubicBezTo>
                    <a:cubicBezTo>
                      <a:pt x="10181" y="12589"/>
                      <a:pt x="10026" y="12541"/>
                      <a:pt x="9859" y="12541"/>
                    </a:cubicBezTo>
                    <a:cubicBezTo>
                      <a:pt x="9728" y="12541"/>
                      <a:pt x="9609" y="12565"/>
                      <a:pt x="9490" y="12624"/>
                    </a:cubicBezTo>
                    <a:cubicBezTo>
                      <a:pt x="9371" y="12660"/>
                      <a:pt x="9276" y="12732"/>
                      <a:pt x="9180" y="12827"/>
                    </a:cubicBezTo>
                    <a:cubicBezTo>
                      <a:pt x="9097" y="12910"/>
                      <a:pt x="9026" y="13005"/>
                      <a:pt x="8990" y="13125"/>
                    </a:cubicBezTo>
                    <a:cubicBezTo>
                      <a:pt x="8930" y="13244"/>
                      <a:pt x="8907" y="13363"/>
                      <a:pt x="8907" y="13494"/>
                    </a:cubicBezTo>
                    <a:lnTo>
                      <a:pt x="8942" y="13744"/>
                    </a:lnTo>
                    <a:cubicBezTo>
                      <a:pt x="8990" y="13898"/>
                      <a:pt x="9073" y="14041"/>
                      <a:pt x="9180" y="14160"/>
                    </a:cubicBezTo>
                    <a:lnTo>
                      <a:pt x="9383" y="14315"/>
                    </a:lnTo>
                    <a:cubicBezTo>
                      <a:pt x="9526" y="14399"/>
                      <a:pt x="9681" y="14434"/>
                      <a:pt x="9859" y="14434"/>
                    </a:cubicBezTo>
                    <a:cubicBezTo>
                      <a:pt x="9881" y="14436"/>
                      <a:pt x="9902" y="14437"/>
                      <a:pt x="9924" y="14437"/>
                    </a:cubicBezTo>
                    <a:cubicBezTo>
                      <a:pt x="10029" y="14437"/>
                      <a:pt x="10127" y="14412"/>
                      <a:pt x="10216" y="14363"/>
                    </a:cubicBezTo>
                    <a:cubicBezTo>
                      <a:pt x="10335" y="14315"/>
                      <a:pt x="10443" y="14256"/>
                      <a:pt x="10526" y="14160"/>
                    </a:cubicBezTo>
                    <a:cubicBezTo>
                      <a:pt x="10621" y="14077"/>
                      <a:pt x="10681" y="13970"/>
                      <a:pt x="10716" y="13851"/>
                    </a:cubicBezTo>
                    <a:cubicBezTo>
                      <a:pt x="10776" y="13744"/>
                      <a:pt x="10812" y="13625"/>
                      <a:pt x="10800" y="13494"/>
                    </a:cubicBezTo>
                    <a:cubicBezTo>
                      <a:pt x="10800" y="13434"/>
                      <a:pt x="10788" y="13375"/>
                      <a:pt x="10776" y="13303"/>
                    </a:cubicBezTo>
                    <a:cubicBezTo>
                      <a:pt x="10990" y="13136"/>
                      <a:pt x="11193" y="12946"/>
                      <a:pt x="11395" y="12767"/>
                    </a:cubicBezTo>
                    <a:cubicBezTo>
                      <a:pt x="11419" y="12875"/>
                      <a:pt x="11431" y="12970"/>
                      <a:pt x="11431" y="13065"/>
                    </a:cubicBezTo>
                    <a:cubicBezTo>
                      <a:pt x="11466" y="13458"/>
                      <a:pt x="11431" y="13875"/>
                      <a:pt x="11276" y="14232"/>
                    </a:cubicBezTo>
                    <a:cubicBezTo>
                      <a:pt x="10995" y="14884"/>
                      <a:pt x="10334" y="15206"/>
                      <a:pt x="9663" y="15206"/>
                    </a:cubicBezTo>
                    <a:cubicBezTo>
                      <a:pt x="9537" y="15206"/>
                      <a:pt x="9411" y="15195"/>
                      <a:pt x="9288" y="15172"/>
                    </a:cubicBezTo>
                    <a:cubicBezTo>
                      <a:pt x="8883" y="15101"/>
                      <a:pt x="8442" y="14946"/>
                      <a:pt x="8133" y="14660"/>
                    </a:cubicBezTo>
                    <a:cubicBezTo>
                      <a:pt x="7847" y="14387"/>
                      <a:pt x="7740" y="14006"/>
                      <a:pt x="7740" y="13625"/>
                    </a:cubicBezTo>
                    <a:cubicBezTo>
                      <a:pt x="7740" y="12910"/>
                      <a:pt x="8109" y="12148"/>
                      <a:pt x="8728" y="11779"/>
                    </a:cubicBezTo>
                    <a:cubicBezTo>
                      <a:pt x="8998" y="11620"/>
                      <a:pt x="9300" y="11552"/>
                      <a:pt x="9605" y="11552"/>
                    </a:cubicBezTo>
                    <a:close/>
                    <a:moveTo>
                      <a:pt x="9241" y="10154"/>
                    </a:moveTo>
                    <a:cubicBezTo>
                      <a:pt x="9962" y="10154"/>
                      <a:pt x="10716" y="10355"/>
                      <a:pt x="11383" y="10779"/>
                    </a:cubicBezTo>
                    <a:cubicBezTo>
                      <a:pt x="11621" y="10934"/>
                      <a:pt x="11836" y="11124"/>
                      <a:pt x="12026" y="11327"/>
                    </a:cubicBezTo>
                    <a:cubicBezTo>
                      <a:pt x="11824" y="11517"/>
                      <a:pt x="11633" y="11696"/>
                      <a:pt x="11443" y="11886"/>
                    </a:cubicBezTo>
                    <a:cubicBezTo>
                      <a:pt x="11300" y="11601"/>
                      <a:pt x="10812" y="11458"/>
                      <a:pt x="10573" y="11362"/>
                    </a:cubicBezTo>
                    <a:cubicBezTo>
                      <a:pt x="10260" y="11255"/>
                      <a:pt x="9917" y="11188"/>
                      <a:pt x="9579" y="11188"/>
                    </a:cubicBezTo>
                    <a:cubicBezTo>
                      <a:pt x="9391" y="11188"/>
                      <a:pt x="9204" y="11208"/>
                      <a:pt x="9026" y="11255"/>
                    </a:cubicBezTo>
                    <a:cubicBezTo>
                      <a:pt x="8145" y="11505"/>
                      <a:pt x="7526" y="12351"/>
                      <a:pt x="7395" y="13232"/>
                    </a:cubicBezTo>
                    <a:cubicBezTo>
                      <a:pt x="7323" y="13684"/>
                      <a:pt x="7359" y="14184"/>
                      <a:pt x="7597" y="14589"/>
                    </a:cubicBezTo>
                    <a:cubicBezTo>
                      <a:pt x="7859" y="15018"/>
                      <a:pt x="8311" y="15280"/>
                      <a:pt x="8776" y="15434"/>
                    </a:cubicBezTo>
                    <a:cubicBezTo>
                      <a:pt x="9062" y="15531"/>
                      <a:pt x="9368" y="15582"/>
                      <a:pt x="9671" y="15582"/>
                    </a:cubicBezTo>
                    <a:cubicBezTo>
                      <a:pt x="10341" y="15582"/>
                      <a:pt x="11001" y="15333"/>
                      <a:pt x="11419" y="14768"/>
                    </a:cubicBezTo>
                    <a:cubicBezTo>
                      <a:pt x="11740" y="14315"/>
                      <a:pt x="11847" y="13732"/>
                      <a:pt x="11824" y="13196"/>
                    </a:cubicBezTo>
                    <a:cubicBezTo>
                      <a:pt x="11824" y="12958"/>
                      <a:pt x="11788" y="12720"/>
                      <a:pt x="11716" y="12494"/>
                    </a:cubicBezTo>
                    <a:cubicBezTo>
                      <a:pt x="11955" y="12279"/>
                      <a:pt x="12193" y="12065"/>
                      <a:pt x="12431" y="11863"/>
                    </a:cubicBezTo>
                    <a:cubicBezTo>
                      <a:pt x="12943" y="12708"/>
                      <a:pt x="13098" y="13779"/>
                      <a:pt x="12693" y="14732"/>
                    </a:cubicBezTo>
                    <a:cubicBezTo>
                      <a:pt x="12162" y="15971"/>
                      <a:pt x="10943" y="16685"/>
                      <a:pt x="9665" y="16685"/>
                    </a:cubicBezTo>
                    <a:cubicBezTo>
                      <a:pt x="9567" y="16685"/>
                      <a:pt x="9469" y="16681"/>
                      <a:pt x="9371" y="16673"/>
                    </a:cubicBezTo>
                    <a:cubicBezTo>
                      <a:pt x="7799" y="16518"/>
                      <a:pt x="6597" y="15196"/>
                      <a:pt x="6287" y="13660"/>
                    </a:cubicBezTo>
                    <a:cubicBezTo>
                      <a:pt x="5819" y="11429"/>
                      <a:pt x="7428" y="10154"/>
                      <a:pt x="9241" y="10154"/>
                    </a:cubicBezTo>
                    <a:close/>
                    <a:moveTo>
                      <a:pt x="9208" y="7355"/>
                    </a:moveTo>
                    <a:cubicBezTo>
                      <a:pt x="9653" y="7355"/>
                      <a:pt x="10099" y="7405"/>
                      <a:pt x="10538" y="7505"/>
                    </a:cubicBezTo>
                    <a:cubicBezTo>
                      <a:pt x="11883" y="7826"/>
                      <a:pt x="12979" y="8576"/>
                      <a:pt x="13955" y="9517"/>
                    </a:cubicBezTo>
                    <a:cubicBezTo>
                      <a:pt x="13562" y="9886"/>
                      <a:pt x="13169" y="10255"/>
                      <a:pt x="12764" y="10636"/>
                    </a:cubicBezTo>
                    <a:cubicBezTo>
                      <a:pt x="11849" y="9721"/>
                      <a:pt x="10384" y="9215"/>
                      <a:pt x="8993" y="9215"/>
                    </a:cubicBezTo>
                    <a:cubicBezTo>
                      <a:pt x="8357" y="9215"/>
                      <a:pt x="7737" y="9321"/>
                      <a:pt x="7192" y="9541"/>
                    </a:cubicBezTo>
                    <a:cubicBezTo>
                      <a:pt x="5871" y="10065"/>
                      <a:pt x="5394" y="11482"/>
                      <a:pt x="5347" y="12803"/>
                    </a:cubicBezTo>
                    <a:cubicBezTo>
                      <a:pt x="5263" y="14791"/>
                      <a:pt x="6418" y="16625"/>
                      <a:pt x="8276" y="17351"/>
                    </a:cubicBezTo>
                    <a:cubicBezTo>
                      <a:pt x="8823" y="17566"/>
                      <a:pt x="9398" y="17693"/>
                      <a:pt x="9977" y="17693"/>
                    </a:cubicBezTo>
                    <a:cubicBezTo>
                      <a:pt x="10331" y="17693"/>
                      <a:pt x="10686" y="17646"/>
                      <a:pt x="11038" y="17542"/>
                    </a:cubicBezTo>
                    <a:cubicBezTo>
                      <a:pt x="11919" y="17268"/>
                      <a:pt x="12705" y="16708"/>
                      <a:pt x="13252" y="15970"/>
                    </a:cubicBezTo>
                    <a:cubicBezTo>
                      <a:pt x="14336" y="14541"/>
                      <a:pt x="14229" y="12577"/>
                      <a:pt x="13217" y="11160"/>
                    </a:cubicBezTo>
                    <a:cubicBezTo>
                      <a:pt x="13240" y="11136"/>
                      <a:pt x="13264" y="11112"/>
                      <a:pt x="13288" y="11089"/>
                    </a:cubicBezTo>
                    <a:cubicBezTo>
                      <a:pt x="13669" y="10743"/>
                      <a:pt x="14038" y="10398"/>
                      <a:pt x="14407" y="10053"/>
                    </a:cubicBezTo>
                    <a:cubicBezTo>
                      <a:pt x="15586" y="12124"/>
                      <a:pt x="16372" y="14601"/>
                      <a:pt x="15265" y="16851"/>
                    </a:cubicBezTo>
                    <a:cubicBezTo>
                      <a:pt x="14319" y="18771"/>
                      <a:pt x="12201" y="19405"/>
                      <a:pt x="10177" y="19405"/>
                    </a:cubicBezTo>
                    <a:cubicBezTo>
                      <a:pt x="9753" y="19405"/>
                      <a:pt x="9334" y="19377"/>
                      <a:pt x="8930" y="19328"/>
                    </a:cubicBezTo>
                    <a:cubicBezTo>
                      <a:pt x="6287" y="18994"/>
                      <a:pt x="4454" y="16732"/>
                      <a:pt x="3882" y="14232"/>
                    </a:cubicBezTo>
                    <a:cubicBezTo>
                      <a:pt x="3573" y="12946"/>
                      <a:pt x="3632" y="11553"/>
                      <a:pt x="4216" y="10350"/>
                    </a:cubicBezTo>
                    <a:cubicBezTo>
                      <a:pt x="4728" y="9303"/>
                      <a:pt x="5609" y="8481"/>
                      <a:pt x="6644" y="7957"/>
                    </a:cubicBezTo>
                    <a:cubicBezTo>
                      <a:pt x="7444" y="7553"/>
                      <a:pt x="8323" y="7355"/>
                      <a:pt x="9208" y="7355"/>
                    </a:cubicBezTo>
                    <a:close/>
                    <a:moveTo>
                      <a:pt x="8619" y="5193"/>
                    </a:moveTo>
                    <a:cubicBezTo>
                      <a:pt x="10427" y="5193"/>
                      <a:pt x="12317" y="5697"/>
                      <a:pt x="13991" y="6755"/>
                    </a:cubicBezTo>
                    <a:cubicBezTo>
                      <a:pt x="14562" y="7112"/>
                      <a:pt x="15074" y="7552"/>
                      <a:pt x="15538" y="8029"/>
                    </a:cubicBezTo>
                    <a:cubicBezTo>
                      <a:pt x="15455" y="8112"/>
                      <a:pt x="15372" y="8183"/>
                      <a:pt x="15300" y="8255"/>
                    </a:cubicBezTo>
                    <a:cubicBezTo>
                      <a:pt x="15003" y="8529"/>
                      <a:pt x="14717" y="8803"/>
                      <a:pt x="14431" y="9065"/>
                    </a:cubicBezTo>
                    <a:cubicBezTo>
                      <a:pt x="14409" y="9060"/>
                      <a:pt x="14386" y="9057"/>
                      <a:pt x="14364" y="9057"/>
                    </a:cubicBezTo>
                    <a:cubicBezTo>
                      <a:pt x="14281" y="9057"/>
                      <a:pt x="14202" y="9091"/>
                      <a:pt x="14145" y="9148"/>
                    </a:cubicBezTo>
                    <a:cubicBezTo>
                      <a:pt x="12921" y="7736"/>
                      <a:pt x="11026" y="6914"/>
                      <a:pt x="9155" y="6914"/>
                    </a:cubicBezTo>
                    <a:cubicBezTo>
                      <a:pt x="8533" y="6914"/>
                      <a:pt x="7914" y="7005"/>
                      <a:pt x="7323" y="7195"/>
                    </a:cubicBezTo>
                    <a:cubicBezTo>
                      <a:pt x="6156" y="7588"/>
                      <a:pt x="5097" y="8314"/>
                      <a:pt x="4358" y="9303"/>
                    </a:cubicBezTo>
                    <a:cubicBezTo>
                      <a:pt x="3537" y="10386"/>
                      <a:pt x="3192" y="11779"/>
                      <a:pt x="3275" y="13125"/>
                    </a:cubicBezTo>
                    <a:cubicBezTo>
                      <a:pt x="3430" y="15732"/>
                      <a:pt x="5037" y="18566"/>
                      <a:pt x="7585" y="19494"/>
                    </a:cubicBezTo>
                    <a:cubicBezTo>
                      <a:pt x="8346" y="19776"/>
                      <a:pt x="9195" y="19891"/>
                      <a:pt x="10040" y="19891"/>
                    </a:cubicBezTo>
                    <a:cubicBezTo>
                      <a:pt x="10623" y="19891"/>
                      <a:pt x="11203" y="19837"/>
                      <a:pt x="11752" y="19744"/>
                    </a:cubicBezTo>
                    <a:cubicBezTo>
                      <a:pt x="13014" y="19542"/>
                      <a:pt x="14276" y="19006"/>
                      <a:pt x="15134" y="18030"/>
                    </a:cubicBezTo>
                    <a:cubicBezTo>
                      <a:pt x="17289" y="15589"/>
                      <a:pt x="16336" y="12172"/>
                      <a:pt x="14872" y="9636"/>
                    </a:cubicBezTo>
                    <a:cubicBezTo>
                      <a:pt x="15253" y="9279"/>
                      <a:pt x="15634" y="8934"/>
                      <a:pt x="16015" y="8588"/>
                    </a:cubicBezTo>
                    <a:cubicBezTo>
                      <a:pt x="17777" y="10815"/>
                      <a:pt x="18432" y="13934"/>
                      <a:pt x="17265" y="16673"/>
                    </a:cubicBezTo>
                    <a:cubicBezTo>
                      <a:pt x="15944" y="19766"/>
                      <a:pt x="12913" y="21567"/>
                      <a:pt x="9716" y="21567"/>
                    </a:cubicBezTo>
                    <a:cubicBezTo>
                      <a:pt x="9455" y="21567"/>
                      <a:pt x="9193" y="21555"/>
                      <a:pt x="8930" y="21530"/>
                    </a:cubicBezTo>
                    <a:cubicBezTo>
                      <a:pt x="5001" y="21161"/>
                      <a:pt x="1989" y="17839"/>
                      <a:pt x="1191" y="13994"/>
                    </a:cubicBezTo>
                    <a:cubicBezTo>
                      <a:pt x="33" y="8381"/>
                      <a:pt x="4072" y="5193"/>
                      <a:pt x="8619" y="5193"/>
                    </a:cubicBezTo>
                    <a:close/>
                    <a:moveTo>
                      <a:pt x="20980" y="1"/>
                    </a:moveTo>
                    <a:cubicBezTo>
                      <a:pt x="20899" y="1"/>
                      <a:pt x="20819" y="22"/>
                      <a:pt x="20765" y="63"/>
                    </a:cubicBezTo>
                    <a:cubicBezTo>
                      <a:pt x="19587" y="944"/>
                      <a:pt x="18646" y="2040"/>
                      <a:pt x="17753" y="3183"/>
                    </a:cubicBezTo>
                    <a:cubicBezTo>
                      <a:pt x="17551" y="3445"/>
                      <a:pt x="17289" y="3695"/>
                      <a:pt x="17158" y="3992"/>
                    </a:cubicBezTo>
                    <a:cubicBezTo>
                      <a:pt x="17015" y="4314"/>
                      <a:pt x="17039" y="4683"/>
                      <a:pt x="17039" y="5016"/>
                    </a:cubicBezTo>
                    <a:cubicBezTo>
                      <a:pt x="17027" y="5255"/>
                      <a:pt x="16931" y="6112"/>
                      <a:pt x="17086" y="6564"/>
                    </a:cubicBezTo>
                    <a:cubicBezTo>
                      <a:pt x="16860" y="6779"/>
                      <a:pt x="16622" y="7005"/>
                      <a:pt x="16396" y="7219"/>
                    </a:cubicBezTo>
                    <a:cubicBezTo>
                      <a:pt x="14383" y="5247"/>
                      <a:pt x="11200" y="4157"/>
                      <a:pt x="8173" y="4157"/>
                    </a:cubicBezTo>
                    <a:cubicBezTo>
                      <a:pt x="6777" y="4157"/>
                      <a:pt x="5415" y="4389"/>
                      <a:pt x="4216" y="4874"/>
                    </a:cubicBezTo>
                    <a:cubicBezTo>
                      <a:pt x="1334" y="6028"/>
                      <a:pt x="275" y="9136"/>
                      <a:pt x="167" y="12029"/>
                    </a:cubicBezTo>
                    <a:cubicBezTo>
                      <a:pt x="1" y="16375"/>
                      <a:pt x="2537" y="20399"/>
                      <a:pt x="6597" y="21995"/>
                    </a:cubicBezTo>
                    <a:cubicBezTo>
                      <a:pt x="7800" y="22467"/>
                      <a:pt x="9063" y="22747"/>
                      <a:pt x="10331" y="22747"/>
                    </a:cubicBezTo>
                    <a:cubicBezTo>
                      <a:pt x="11109" y="22747"/>
                      <a:pt x="11888" y="22642"/>
                      <a:pt x="12657" y="22411"/>
                    </a:cubicBezTo>
                    <a:cubicBezTo>
                      <a:pt x="14598" y="21828"/>
                      <a:pt x="16300" y="20602"/>
                      <a:pt x="17515" y="18982"/>
                    </a:cubicBezTo>
                    <a:cubicBezTo>
                      <a:pt x="20051" y="15613"/>
                      <a:pt x="19610" y="10886"/>
                      <a:pt x="16908" y="7755"/>
                    </a:cubicBezTo>
                    <a:cubicBezTo>
                      <a:pt x="17158" y="7517"/>
                      <a:pt x="17408" y="7279"/>
                      <a:pt x="17658" y="7040"/>
                    </a:cubicBezTo>
                    <a:cubicBezTo>
                      <a:pt x="17836" y="7088"/>
                      <a:pt x="18015" y="7100"/>
                      <a:pt x="18193" y="7124"/>
                    </a:cubicBezTo>
                    <a:cubicBezTo>
                      <a:pt x="18563" y="7183"/>
                      <a:pt x="18920" y="7243"/>
                      <a:pt x="19277" y="7314"/>
                    </a:cubicBezTo>
                    <a:cubicBezTo>
                      <a:pt x="19527" y="7362"/>
                      <a:pt x="19808" y="7465"/>
                      <a:pt x="20076" y="7465"/>
                    </a:cubicBezTo>
                    <a:cubicBezTo>
                      <a:pt x="20140" y="7465"/>
                      <a:pt x="20203" y="7459"/>
                      <a:pt x="20265" y="7445"/>
                    </a:cubicBezTo>
                    <a:cubicBezTo>
                      <a:pt x="20575" y="7374"/>
                      <a:pt x="20872" y="7136"/>
                      <a:pt x="21134" y="6957"/>
                    </a:cubicBezTo>
                    <a:cubicBezTo>
                      <a:pt x="22230" y="6207"/>
                      <a:pt x="23218" y="5302"/>
                      <a:pt x="24087" y="4290"/>
                    </a:cubicBezTo>
                    <a:cubicBezTo>
                      <a:pt x="24294" y="4048"/>
                      <a:pt x="24190" y="3550"/>
                      <a:pt x="23816" y="3550"/>
                    </a:cubicBezTo>
                    <a:cubicBezTo>
                      <a:pt x="23804" y="3550"/>
                      <a:pt x="23791" y="3551"/>
                      <a:pt x="23778" y="3552"/>
                    </a:cubicBezTo>
                    <a:cubicBezTo>
                      <a:pt x="23669" y="3561"/>
                      <a:pt x="23562" y="3565"/>
                      <a:pt x="23456" y="3565"/>
                    </a:cubicBezTo>
                    <a:cubicBezTo>
                      <a:pt x="23006" y="3565"/>
                      <a:pt x="22578" y="3487"/>
                      <a:pt x="22134" y="3361"/>
                    </a:cubicBezTo>
                    <a:cubicBezTo>
                      <a:pt x="21896" y="3290"/>
                      <a:pt x="21634" y="3230"/>
                      <a:pt x="21384" y="3230"/>
                    </a:cubicBezTo>
                    <a:cubicBezTo>
                      <a:pt x="21396" y="3183"/>
                      <a:pt x="21408" y="3147"/>
                      <a:pt x="21408" y="3100"/>
                    </a:cubicBezTo>
                    <a:cubicBezTo>
                      <a:pt x="21396" y="2647"/>
                      <a:pt x="21372" y="2195"/>
                      <a:pt x="21325" y="1742"/>
                    </a:cubicBezTo>
                    <a:cubicBezTo>
                      <a:pt x="21289" y="1421"/>
                      <a:pt x="21265" y="1099"/>
                      <a:pt x="21241" y="766"/>
                    </a:cubicBezTo>
                    <a:cubicBezTo>
                      <a:pt x="21372" y="659"/>
                      <a:pt x="21456" y="492"/>
                      <a:pt x="21396" y="325"/>
                    </a:cubicBezTo>
                    <a:cubicBezTo>
                      <a:pt x="21361" y="206"/>
                      <a:pt x="21301" y="135"/>
                      <a:pt x="21194" y="63"/>
                    </a:cubicBezTo>
                    <a:cubicBezTo>
                      <a:pt x="21140" y="22"/>
                      <a:pt x="21060" y="1"/>
                      <a:pt x="20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2"/>
              <p:cNvSpPr/>
              <p:nvPr/>
            </p:nvSpPr>
            <p:spPr>
              <a:xfrm>
                <a:off x="6692175" y="2033375"/>
                <a:ext cx="22050" cy="3450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380" extrusionOk="0">
                    <a:moveTo>
                      <a:pt x="572" y="0"/>
                    </a:moveTo>
                    <a:cubicBezTo>
                      <a:pt x="522" y="0"/>
                      <a:pt x="473" y="12"/>
                      <a:pt x="430" y="35"/>
                    </a:cubicBezTo>
                    <a:cubicBezTo>
                      <a:pt x="370" y="70"/>
                      <a:pt x="310" y="106"/>
                      <a:pt x="275" y="166"/>
                    </a:cubicBezTo>
                    <a:cubicBezTo>
                      <a:pt x="251" y="201"/>
                      <a:pt x="227" y="237"/>
                      <a:pt x="203" y="285"/>
                    </a:cubicBezTo>
                    <a:cubicBezTo>
                      <a:pt x="168" y="368"/>
                      <a:pt x="132" y="451"/>
                      <a:pt x="96" y="547"/>
                    </a:cubicBezTo>
                    <a:cubicBezTo>
                      <a:pt x="72" y="618"/>
                      <a:pt x="60" y="678"/>
                      <a:pt x="49" y="749"/>
                    </a:cubicBezTo>
                    <a:cubicBezTo>
                      <a:pt x="37" y="785"/>
                      <a:pt x="37" y="821"/>
                      <a:pt x="25" y="844"/>
                    </a:cubicBezTo>
                    <a:cubicBezTo>
                      <a:pt x="25" y="892"/>
                      <a:pt x="13" y="940"/>
                      <a:pt x="13" y="987"/>
                    </a:cubicBezTo>
                    <a:cubicBezTo>
                      <a:pt x="1" y="1071"/>
                      <a:pt x="25" y="1130"/>
                      <a:pt x="60" y="1202"/>
                    </a:cubicBezTo>
                    <a:cubicBezTo>
                      <a:pt x="123" y="1313"/>
                      <a:pt x="256" y="1380"/>
                      <a:pt x="386" y="1380"/>
                    </a:cubicBezTo>
                    <a:cubicBezTo>
                      <a:pt x="477" y="1380"/>
                      <a:pt x="568" y="1347"/>
                      <a:pt x="632" y="1273"/>
                    </a:cubicBezTo>
                    <a:cubicBezTo>
                      <a:pt x="656" y="1249"/>
                      <a:pt x="680" y="1213"/>
                      <a:pt x="703" y="1190"/>
                    </a:cubicBezTo>
                    <a:cubicBezTo>
                      <a:pt x="727" y="1130"/>
                      <a:pt x="751" y="1071"/>
                      <a:pt x="751" y="1011"/>
                    </a:cubicBezTo>
                    <a:cubicBezTo>
                      <a:pt x="751" y="1011"/>
                      <a:pt x="751" y="1023"/>
                      <a:pt x="751" y="1035"/>
                    </a:cubicBezTo>
                    <a:cubicBezTo>
                      <a:pt x="763" y="916"/>
                      <a:pt x="787" y="797"/>
                      <a:pt x="811" y="690"/>
                    </a:cubicBezTo>
                    <a:cubicBezTo>
                      <a:pt x="822" y="630"/>
                      <a:pt x="834" y="571"/>
                      <a:pt x="858" y="523"/>
                    </a:cubicBezTo>
                    <a:cubicBezTo>
                      <a:pt x="870" y="463"/>
                      <a:pt x="882" y="416"/>
                      <a:pt x="882" y="356"/>
                    </a:cubicBezTo>
                    <a:cubicBezTo>
                      <a:pt x="882" y="309"/>
                      <a:pt x="870" y="261"/>
                      <a:pt x="858" y="213"/>
                    </a:cubicBezTo>
                    <a:cubicBezTo>
                      <a:pt x="832" y="76"/>
                      <a:pt x="701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2"/>
              <p:cNvSpPr/>
              <p:nvPr/>
            </p:nvSpPr>
            <p:spPr>
              <a:xfrm>
                <a:off x="6630275" y="2015750"/>
                <a:ext cx="18475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434" extrusionOk="0">
                    <a:moveTo>
                      <a:pt x="462" y="1"/>
                    </a:moveTo>
                    <a:cubicBezTo>
                      <a:pt x="337" y="1"/>
                      <a:pt x="224" y="148"/>
                      <a:pt x="167" y="240"/>
                    </a:cubicBezTo>
                    <a:cubicBezTo>
                      <a:pt x="119" y="335"/>
                      <a:pt x="72" y="442"/>
                      <a:pt x="48" y="549"/>
                    </a:cubicBezTo>
                    <a:cubicBezTo>
                      <a:pt x="12" y="656"/>
                      <a:pt x="0" y="775"/>
                      <a:pt x="0" y="883"/>
                    </a:cubicBezTo>
                    <a:cubicBezTo>
                      <a:pt x="0" y="930"/>
                      <a:pt x="0" y="978"/>
                      <a:pt x="0" y="1025"/>
                    </a:cubicBezTo>
                    <a:cubicBezTo>
                      <a:pt x="12" y="1073"/>
                      <a:pt x="12" y="1121"/>
                      <a:pt x="24" y="1156"/>
                    </a:cubicBezTo>
                    <a:cubicBezTo>
                      <a:pt x="36" y="1216"/>
                      <a:pt x="72" y="1276"/>
                      <a:pt x="119" y="1311"/>
                    </a:cubicBezTo>
                    <a:cubicBezTo>
                      <a:pt x="131" y="1335"/>
                      <a:pt x="143" y="1335"/>
                      <a:pt x="155" y="1347"/>
                    </a:cubicBezTo>
                    <a:lnTo>
                      <a:pt x="167" y="1347"/>
                    </a:lnTo>
                    <a:cubicBezTo>
                      <a:pt x="217" y="1407"/>
                      <a:pt x="292" y="1433"/>
                      <a:pt x="364" y="1433"/>
                    </a:cubicBezTo>
                    <a:cubicBezTo>
                      <a:pt x="378" y="1433"/>
                      <a:pt x="392" y="1432"/>
                      <a:pt x="405" y="1430"/>
                    </a:cubicBezTo>
                    <a:cubicBezTo>
                      <a:pt x="500" y="1406"/>
                      <a:pt x="572" y="1359"/>
                      <a:pt x="631" y="1276"/>
                    </a:cubicBezTo>
                    <a:lnTo>
                      <a:pt x="631" y="1276"/>
                    </a:lnTo>
                    <a:cubicBezTo>
                      <a:pt x="617" y="1300"/>
                      <a:pt x="610" y="1313"/>
                      <a:pt x="612" y="1313"/>
                    </a:cubicBezTo>
                    <a:cubicBezTo>
                      <a:pt x="614" y="1313"/>
                      <a:pt x="632" y="1288"/>
                      <a:pt x="667" y="1240"/>
                    </a:cubicBezTo>
                    <a:cubicBezTo>
                      <a:pt x="679" y="1216"/>
                      <a:pt x="703" y="1180"/>
                      <a:pt x="703" y="1145"/>
                    </a:cubicBezTo>
                    <a:cubicBezTo>
                      <a:pt x="715" y="1097"/>
                      <a:pt x="715" y="1049"/>
                      <a:pt x="715" y="1002"/>
                    </a:cubicBezTo>
                    <a:cubicBezTo>
                      <a:pt x="715" y="954"/>
                      <a:pt x="727" y="918"/>
                      <a:pt x="727" y="871"/>
                    </a:cubicBezTo>
                    <a:cubicBezTo>
                      <a:pt x="739" y="775"/>
                      <a:pt x="727" y="692"/>
                      <a:pt x="727" y="609"/>
                    </a:cubicBezTo>
                    <a:cubicBezTo>
                      <a:pt x="727" y="525"/>
                      <a:pt x="727" y="442"/>
                      <a:pt x="727" y="359"/>
                    </a:cubicBezTo>
                    <a:cubicBezTo>
                      <a:pt x="715" y="299"/>
                      <a:pt x="715" y="240"/>
                      <a:pt x="691" y="180"/>
                    </a:cubicBezTo>
                    <a:cubicBezTo>
                      <a:pt x="667" y="73"/>
                      <a:pt x="584" y="13"/>
                      <a:pt x="477" y="2"/>
                    </a:cubicBezTo>
                    <a:cubicBezTo>
                      <a:pt x="472" y="1"/>
                      <a:pt x="467" y="1"/>
                      <a:pt x="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2"/>
              <p:cNvSpPr/>
              <p:nvPr/>
            </p:nvSpPr>
            <p:spPr>
              <a:xfrm>
                <a:off x="6528175" y="2025675"/>
                <a:ext cx="1907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444" extrusionOk="0">
                    <a:moveTo>
                      <a:pt x="274" y="0"/>
                    </a:moveTo>
                    <a:cubicBezTo>
                      <a:pt x="236" y="0"/>
                      <a:pt x="199" y="17"/>
                      <a:pt x="179" y="57"/>
                    </a:cubicBezTo>
                    <a:cubicBezTo>
                      <a:pt x="179" y="57"/>
                      <a:pt x="179" y="69"/>
                      <a:pt x="179" y="69"/>
                    </a:cubicBezTo>
                    <a:cubicBezTo>
                      <a:pt x="120" y="105"/>
                      <a:pt x="72" y="152"/>
                      <a:pt x="48" y="224"/>
                    </a:cubicBezTo>
                    <a:cubicBezTo>
                      <a:pt x="36" y="259"/>
                      <a:pt x="36" y="307"/>
                      <a:pt x="24" y="355"/>
                    </a:cubicBezTo>
                    <a:cubicBezTo>
                      <a:pt x="1" y="462"/>
                      <a:pt x="1" y="569"/>
                      <a:pt x="13" y="688"/>
                    </a:cubicBezTo>
                    <a:cubicBezTo>
                      <a:pt x="13" y="807"/>
                      <a:pt x="24" y="926"/>
                      <a:pt x="60" y="1033"/>
                    </a:cubicBezTo>
                    <a:cubicBezTo>
                      <a:pt x="72" y="1093"/>
                      <a:pt x="108" y="1164"/>
                      <a:pt x="132" y="1224"/>
                    </a:cubicBezTo>
                    <a:cubicBezTo>
                      <a:pt x="167" y="1295"/>
                      <a:pt x="227" y="1367"/>
                      <a:pt x="310" y="1402"/>
                    </a:cubicBezTo>
                    <a:cubicBezTo>
                      <a:pt x="364" y="1426"/>
                      <a:pt x="414" y="1444"/>
                      <a:pt x="468" y="1444"/>
                    </a:cubicBezTo>
                    <a:cubicBezTo>
                      <a:pt x="497" y="1444"/>
                      <a:pt x="527" y="1439"/>
                      <a:pt x="560" y="1426"/>
                    </a:cubicBezTo>
                    <a:cubicBezTo>
                      <a:pt x="644" y="1390"/>
                      <a:pt x="691" y="1319"/>
                      <a:pt x="715" y="1236"/>
                    </a:cubicBezTo>
                    <a:cubicBezTo>
                      <a:pt x="763" y="1117"/>
                      <a:pt x="727" y="986"/>
                      <a:pt x="679" y="867"/>
                    </a:cubicBezTo>
                    <a:cubicBezTo>
                      <a:pt x="655" y="783"/>
                      <a:pt x="620" y="700"/>
                      <a:pt x="596" y="605"/>
                    </a:cubicBezTo>
                    <a:cubicBezTo>
                      <a:pt x="572" y="521"/>
                      <a:pt x="560" y="438"/>
                      <a:pt x="524" y="355"/>
                    </a:cubicBezTo>
                    <a:cubicBezTo>
                      <a:pt x="513" y="307"/>
                      <a:pt x="513" y="259"/>
                      <a:pt x="489" y="224"/>
                    </a:cubicBezTo>
                    <a:cubicBezTo>
                      <a:pt x="477" y="176"/>
                      <a:pt x="429" y="152"/>
                      <a:pt x="405" y="117"/>
                    </a:cubicBezTo>
                    <a:cubicBezTo>
                      <a:pt x="394" y="105"/>
                      <a:pt x="394" y="93"/>
                      <a:pt x="394" y="81"/>
                    </a:cubicBezTo>
                    <a:cubicBezTo>
                      <a:pt x="380" y="32"/>
                      <a:pt x="326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2"/>
              <p:cNvSpPr/>
              <p:nvPr/>
            </p:nvSpPr>
            <p:spPr>
              <a:xfrm>
                <a:off x="6429650" y="2042275"/>
                <a:ext cx="1847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145" extrusionOk="0">
                    <a:moveTo>
                      <a:pt x="114" y="0"/>
                    </a:moveTo>
                    <a:cubicBezTo>
                      <a:pt x="85" y="0"/>
                      <a:pt x="56" y="16"/>
                      <a:pt x="48" y="48"/>
                    </a:cubicBezTo>
                    <a:cubicBezTo>
                      <a:pt x="24" y="84"/>
                      <a:pt x="1" y="131"/>
                      <a:pt x="1" y="179"/>
                    </a:cubicBezTo>
                    <a:cubicBezTo>
                      <a:pt x="1" y="215"/>
                      <a:pt x="1" y="262"/>
                      <a:pt x="1" y="298"/>
                    </a:cubicBezTo>
                    <a:cubicBezTo>
                      <a:pt x="13" y="405"/>
                      <a:pt x="24" y="500"/>
                      <a:pt x="60" y="596"/>
                    </a:cubicBezTo>
                    <a:cubicBezTo>
                      <a:pt x="96" y="679"/>
                      <a:pt x="132" y="786"/>
                      <a:pt x="179" y="869"/>
                    </a:cubicBezTo>
                    <a:cubicBezTo>
                      <a:pt x="215" y="917"/>
                      <a:pt x="251" y="977"/>
                      <a:pt x="286" y="1012"/>
                    </a:cubicBezTo>
                    <a:cubicBezTo>
                      <a:pt x="334" y="1048"/>
                      <a:pt x="382" y="1084"/>
                      <a:pt x="429" y="1096"/>
                    </a:cubicBezTo>
                    <a:cubicBezTo>
                      <a:pt x="453" y="1096"/>
                      <a:pt x="477" y="1084"/>
                      <a:pt x="501" y="1084"/>
                    </a:cubicBezTo>
                    <a:cubicBezTo>
                      <a:pt x="528" y="1127"/>
                      <a:pt x="554" y="1144"/>
                      <a:pt x="580" y="1144"/>
                    </a:cubicBezTo>
                    <a:cubicBezTo>
                      <a:pt x="644" y="1144"/>
                      <a:pt x="698" y="1033"/>
                      <a:pt x="715" y="965"/>
                    </a:cubicBezTo>
                    <a:cubicBezTo>
                      <a:pt x="739" y="893"/>
                      <a:pt x="739" y="834"/>
                      <a:pt x="715" y="762"/>
                    </a:cubicBezTo>
                    <a:cubicBezTo>
                      <a:pt x="703" y="703"/>
                      <a:pt x="667" y="655"/>
                      <a:pt x="632" y="607"/>
                    </a:cubicBezTo>
                    <a:cubicBezTo>
                      <a:pt x="596" y="536"/>
                      <a:pt x="536" y="476"/>
                      <a:pt x="489" y="405"/>
                    </a:cubicBezTo>
                    <a:cubicBezTo>
                      <a:pt x="465" y="357"/>
                      <a:pt x="429" y="310"/>
                      <a:pt x="394" y="262"/>
                    </a:cubicBezTo>
                    <a:cubicBezTo>
                      <a:pt x="382" y="250"/>
                      <a:pt x="370" y="238"/>
                      <a:pt x="358" y="226"/>
                    </a:cubicBezTo>
                    <a:cubicBezTo>
                      <a:pt x="358" y="215"/>
                      <a:pt x="346" y="203"/>
                      <a:pt x="346" y="203"/>
                    </a:cubicBezTo>
                    <a:cubicBezTo>
                      <a:pt x="346" y="203"/>
                      <a:pt x="334" y="191"/>
                      <a:pt x="334" y="191"/>
                    </a:cubicBezTo>
                    <a:cubicBezTo>
                      <a:pt x="334" y="191"/>
                      <a:pt x="322" y="179"/>
                      <a:pt x="322" y="179"/>
                    </a:cubicBezTo>
                    <a:cubicBezTo>
                      <a:pt x="322" y="167"/>
                      <a:pt x="310" y="167"/>
                      <a:pt x="310" y="155"/>
                    </a:cubicBezTo>
                    <a:cubicBezTo>
                      <a:pt x="298" y="131"/>
                      <a:pt x="274" y="119"/>
                      <a:pt x="263" y="95"/>
                    </a:cubicBezTo>
                    <a:cubicBezTo>
                      <a:pt x="239" y="60"/>
                      <a:pt x="191" y="36"/>
                      <a:pt x="155" y="12"/>
                    </a:cubicBezTo>
                    <a:cubicBezTo>
                      <a:pt x="144" y="4"/>
                      <a:pt x="129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6339475" y="2105550"/>
                <a:ext cx="25600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042" extrusionOk="0">
                    <a:moveTo>
                      <a:pt x="284" y="0"/>
                    </a:moveTo>
                    <a:cubicBezTo>
                      <a:pt x="245" y="0"/>
                      <a:pt x="209" y="9"/>
                      <a:pt x="167" y="17"/>
                    </a:cubicBezTo>
                    <a:cubicBezTo>
                      <a:pt x="119" y="29"/>
                      <a:pt x="83" y="65"/>
                      <a:pt x="60" y="100"/>
                    </a:cubicBezTo>
                    <a:cubicBezTo>
                      <a:pt x="24" y="136"/>
                      <a:pt x="12" y="172"/>
                      <a:pt x="12" y="231"/>
                    </a:cubicBezTo>
                    <a:cubicBezTo>
                      <a:pt x="12" y="243"/>
                      <a:pt x="12" y="267"/>
                      <a:pt x="0" y="279"/>
                    </a:cubicBezTo>
                    <a:cubicBezTo>
                      <a:pt x="0" y="327"/>
                      <a:pt x="24" y="398"/>
                      <a:pt x="48" y="434"/>
                    </a:cubicBezTo>
                    <a:cubicBezTo>
                      <a:pt x="60" y="458"/>
                      <a:pt x="83" y="493"/>
                      <a:pt x="107" y="517"/>
                    </a:cubicBezTo>
                    <a:cubicBezTo>
                      <a:pt x="137" y="547"/>
                      <a:pt x="166" y="584"/>
                      <a:pt x="189" y="616"/>
                    </a:cubicBezTo>
                    <a:lnTo>
                      <a:pt x="189" y="616"/>
                    </a:lnTo>
                    <a:cubicBezTo>
                      <a:pt x="177" y="603"/>
                      <a:pt x="166" y="590"/>
                      <a:pt x="155" y="577"/>
                    </a:cubicBezTo>
                    <a:lnTo>
                      <a:pt x="155" y="577"/>
                    </a:lnTo>
                    <a:lnTo>
                      <a:pt x="202" y="636"/>
                    </a:lnTo>
                    <a:cubicBezTo>
                      <a:pt x="198" y="630"/>
                      <a:pt x="194" y="623"/>
                      <a:pt x="189" y="616"/>
                    </a:cubicBezTo>
                    <a:lnTo>
                      <a:pt x="189" y="616"/>
                    </a:lnTo>
                    <a:cubicBezTo>
                      <a:pt x="249" y="686"/>
                      <a:pt x="309" y="757"/>
                      <a:pt x="369" y="827"/>
                    </a:cubicBezTo>
                    <a:cubicBezTo>
                      <a:pt x="417" y="886"/>
                      <a:pt x="452" y="922"/>
                      <a:pt x="512" y="970"/>
                    </a:cubicBezTo>
                    <a:cubicBezTo>
                      <a:pt x="536" y="970"/>
                      <a:pt x="548" y="982"/>
                      <a:pt x="572" y="993"/>
                    </a:cubicBezTo>
                    <a:cubicBezTo>
                      <a:pt x="631" y="1029"/>
                      <a:pt x="691" y="1041"/>
                      <a:pt x="762" y="1041"/>
                    </a:cubicBezTo>
                    <a:lnTo>
                      <a:pt x="798" y="1041"/>
                    </a:lnTo>
                    <a:cubicBezTo>
                      <a:pt x="893" y="1029"/>
                      <a:pt x="953" y="982"/>
                      <a:pt x="988" y="886"/>
                    </a:cubicBezTo>
                    <a:cubicBezTo>
                      <a:pt x="988" y="885"/>
                      <a:pt x="988" y="884"/>
                      <a:pt x="988" y="883"/>
                    </a:cubicBezTo>
                    <a:lnTo>
                      <a:pt x="988" y="883"/>
                    </a:lnTo>
                    <a:cubicBezTo>
                      <a:pt x="1024" y="797"/>
                      <a:pt x="1022" y="712"/>
                      <a:pt x="1000" y="636"/>
                    </a:cubicBezTo>
                    <a:cubicBezTo>
                      <a:pt x="976" y="589"/>
                      <a:pt x="964" y="553"/>
                      <a:pt x="953" y="517"/>
                    </a:cubicBezTo>
                    <a:cubicBezTo>
                      <a:pt x="929" y="481"/>
                      <a:pt x="893" y="446"/>
                      <a:pt x="869" y="422"/>
                    </a:cubicBezTo>
                    <a:cubicBezTo>
                      <a:pt x="822" y="362"/>
                      <a:pt x="774" y="315"/>
                      <a:pt x="726" y="267"/>
                    </a:cubicBezTo>
                    <a:cubicBezTo>
                      <a:pt x="667" y="196"/>
                      <a:pt x="583" y="148"/>
                      <a:pt x="512" y="89"/>
                    </a:cubicBezTo>
                    <a:cubicBezTo>
                      <a:pt x="464" y="53"/>
                      <a:pt x="405" y="17"/>
                      <a:pt x="333" y="5"/>
                    </a:cubicBezTo>
                    <a:cubicBezTo>
                      <a:pt x="316" y="2"/>
                      <a:pt x="300" y="0"/>
                      <a:pt x="2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2"/>
              <p:cNvSpPr/>
              <p:nvPr/>
            </p:nvSpPr>
            <p:spPr>
              <a:xfrm>
                <a:off x="6281725" y="2233950"/>
                <a:ext cx="369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870" extrusionOk="0">
                    <a:moveTo>
                      <a:pt x="262" y="1"/>
                    </a:moveTo>
                    <a:cubicBezTo>
                      <a:pt x="131" y="13"/>
                      <a:pt x="36" y="96"/>
                      <a:pt x="12" y="227"/>
                    </a:cubicBezTo>
                    <a:cubicBezTo>
                      <a:pt x="0" y="370"/>
                      <a:pt x="131" y="477"/>
                      <a:pt x="226" y="572"/>
                    </a:cubicBezTo>
                    <a:cubicBezTo>
                      <a:pt x="310" y="656"/>
                      <a:pt x="405" y="703"/>
                      <a:pt x="512" y="751"/>
                    </a:cubicBezTo>
                    <a:cubicBezTo>
                      <a:pt x="572" y="787"/>
                      <a:pt x="643" y="822"/>
                      <a:pt x="715" y="834"/>
                    </a:cubicBezTo>
                    <a:cubicBezTo>
                      <a:pt x="774" y="846"/>
                      <a:pt x="846" y="858"/>
                      <a:pt x="917" y="858"/>
                    </a:cubicBezTo>
                    <a:cubicBezTo>
                      <a:pt x="965" y="870"/>
                      <a:pt x="1012" y="870"/>
                      <a:pt x="1060" y="870"/>
                    </a:cubicBezTo>
                    <a:cubicBezTo>
                      <a:pt x="1155" y="870"/>
                      <a:pt x="1227" y="834"/>
                      <a:pt x="1298" y="787"/>
                    </a:cubicBezTo>
                    <a:cubicBezTo>
                      <a:pt x="1429" y="703"/>
                      <a:pt x="1477" y="501"/>
                      <a:pt x="1358" y="394"/>
                    </a:cubicBezTo>
                    <a:cubicBezTo>
                      <a:pt x="1286" y="334"/>
                      <a:pt x="1238" y="275"/>
                      <a:pt x="1143" y="251"/>
                    </a:cubicBezTo>
                    <a:cubicBezTo>
                      <a:pt x="1096" y="239"/>
                      <a:pt x="1048" y="227"/>
                      <a:pt x="1000" y="215"/>
                    </a:cubicBezTo>
                    <a:cubicBezTo>
                      <a:pt x="953" y="203"/>
                      <a:pt x="905" y="179"/>
                      <a:pt x="857" y="168"/>
                    </a:cubicBezTo>
                    <a:cubicBezTo>
                      <a:pt x="810" y="156"/>
                      <a:pt x="762" y="144"/>
                      <a:pt x="727" y="132"/>
                    </a:cubicBezTo>
                    <a:cubicBezTo>
                      <a:pt x="679" y="120"/>
                      <a:pt x="631" y="96"/>
                      <a:pt x="596" y="84"/>
                    </a:cubicBezTo>
                    <a:cubicBezTo>
                      <a:pt x="548" y="72"/>
                      <a:pt x="488" y="60"/>
                      <a:pt x="441" y="48"/>
                    </a:cubicBezTo>
                    <a:cubicBezTo>
                      <a:pt x="381" y="37"/>
                      <a:pt x="322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2"/>
              <p:cNvSpPr/>
              <p:nvPr/>
            </p:nvSpPr>
            <p:spPr>
              <a:xfrm>
                <a:off x="6294225" y="2341400"/>
                <a:ext cx="3812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799" extrusionOk="0">
                    <a:moveTo>
                      <a:pt x="1203" y="1"/>
                    </a:moveTo>
                    <a:cubicBezTo>
                      <a:pt x="1179" y="1"/>
                      <a:pt x="1155" y="1"/>
                      <a:pt x="1131" y="13"/>
                    </a:cubicBezTo>
                    <a:cubicBezTo>
                      <a:pt x="1108" y="13"/>
                      <a:pt x="1048" y="13"/>
                      <a:pt x="1024" y="25"/>
                    </a:cubicBezTo>
                    <a:cubicBezTo>
                      <a:pt x="1000" y="37"/>
                      <a:pt x="989" y="37"/>
                      <a:pt x="965" y="49"/>
                    </a:cubicBezTo>
                    <a:cubicBezTo>
                      <a:pt x="869" y="84"/>
                      <a:pt x="774" y="108"/>
                      <a:pt x="679" y="132"/>
                    </a:cubicBezTo>
                    <a:cubicBezTo>
                      <a:pt x="631" y="144"/>
                      <a:pt x="584" y="156"/>
                      <a:pt x="548" y="168"/>
                    </a:cubicBezTo>
                    <a:lnTo>
                      <a:pt x="524" y="168"/>
                    </a:lnTo>
                    <a:cubicBezTo>
                      <a:pt x="477" y="180"/>
                      <a:pt x="441" y="180"/>
                      <a:pt x="393" y="191"/>
                    </a:cubicBezTo>
                    <a:cubicBezTo>
                      <a:pt x="369" y="203"/>
                      <a:pt x="346" y="203"/>
                      <a:pt x="334" y="203"/>
                    </a:cubicBezTo>
                    <a:cubicBezTo>
                      <a:pt x="317" y="212"/>
                      <a:pt x="276" y="220"/>
                      <a:pt x="279" y="220"/>
                    </a:cubicBezTo>
                    <a:cubicBezTo>
                      <a:pt x="280" y="220"/>
                      <a:pt x="289" y="219"/>
                      <a:pt x="310" y="215"/>
                    </a:cubicBezTo>
                    <a:lnTo>
                      <a:pt x="310" y="215"/>
                    </a:lnTo>
                    <a:cubicBezTo>
                      <a:pt x="238" y="227"/>
                      <a:pt x="179" y="251"/>
                      <a:pt x="131" y="287"/>
                    </a:cubicBezTo>
                    <a:lnTo>
                      <a:pt x="119" y="287"/>
                    </a:lnTo>
                    <a:cubicBezTo>
                      <a:pt x="60" y="299"/>
                      <a:pt x="0" y="358"/>
                      <a:pt x="48" y="418"/>
                    </a:cubicBezTo>
                    <a:cubicBezTo>
                      <a:pt x="48" y="430"/>
                      <a:pt x="60" y="441"/>
                      <a:pt x="72" y="453"/>
                    </a:cubicBezTo>
                    <a:cubicBezTo>
                      <a:pt x="96" y="584"/>
                      <a:pt x="227" y="668"/>
                      <a:pt x="334" y="715"/>
                    </a:cubicBezTo>
                    <a:cubicBezTo>
                      <a:pt x="465" y="787"/>
                      <a:pt x="619" y="799"/>
                      <a:pt x="774" y="799"/>
                    </a:cubicBezTo>
                    <a:cubicBezTo>
                      <a:pt x="941" y="787"/>
                      <a:pt x="1072" y="739"/>
                      <a:pt x="1227" y="680"/>
                    </a:cubicBezTo>
                    <a:cubicBezTo>
                      <a:pt x="1381" y="596"/>
                      <a:pt x="1524" y="418"/>
                      <a:pt x="1489" y="239"/>
                    </a:cubicBezTo>
                    <a:cubicBezTo>
                      <a:pt x="1500" y="215"/>
                      <a:pt x="1500" y="191"/>
                      <a:pt x="1500" y="168"/>
                    </a:cubicBezTo>
                    <a:cubicBezTo>
                      <a:pt x="1500" y="120"/>
                      <a:pt x="1465" y="60"/>
                      <a:pt x="1405" y="49"/>
                    </a:cubicBezTo>
                    <a:cubicBezTo>
                      <a:pt x="1393" y="37"/>
                      <a:pt x="1370" y="37"/>
                      <a:pt x="1358" y="37"/>
                    </a:cubicBezTo>
                    <a:cubicBezTo>
                      <a:pt x="1334" y="37"/>
                      <a:pt x="1334" y="37"/>
                      <a:pt x="1322" y="25"/>
                    </a:cubicBezTo>
                    <a:cubicBezTo>
                      <a:pt x="1286" y="13"/>
                      <a:pt x="1239" y="1"/>
                      <a:pt x="1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2"/>
              <p:cNvSpPr/>
              <p:nvPr/>
            </p:nvSpPr>
            <p:spPr>
              <a:xfrm>
                <a:off x="6381725" y="2460775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ubicBezTo>
                      <a:pt x="1" y="1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6381725" y="2460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6348400" y="2452725"/>
                <a:ext cx="336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49" extrusionOk="0">
                    <a:moveTo>
                      <a:pt x="988" y="1"/>
                    </a:moveTo>
                    <a:cubicBezTo>
                      <a:pt x="934" y="1"/>
                      <a:pt x="899" y="21"/>
                      <a:pt x="857" y="33"/>
                    </a:cubicBezTo>
                    <a:lnTo>
                      <a:pt x="857" y="33"/>
                    </a:lnTo>
                    <a:cubicBezTo>
                      <a:pt x="861" y="32"/>
                      <a:pt x="865" y="29"/>
                      <a:pt x="869" y="25"/>
                    </a:cubicBezTo>
                    <a:lnTo>
                      <a:pt x="869" y="25"/>
                    </a:lnTo>
                    <a:cubicBezTo>
                      <a:pt x="822" y="49"/>
                      <a:pt x="786" y="60"/>
                      <a:pt x="738" y="84"/>
                    </a:cubicBezTo>
                    <a:cubicBezTo>
                      <a:pt x="691" y="96"/>
                      <a:pt x="655" y="132"/>
                      <a:pt x="607" y="168"/>
                    </a:cubicBezTo>
                    <a:cubicBezTo>
                      <a:pt x="548" y="215"/>
                      <a:pt x="476" y="263"/>
                      <a:pt x="405" y="310"/>
                    </a:cubicBezTo>
                    <a:cubicBezTo>
                      <a:pt x="298" y="370"/>
                      <a:pt x="203" y="477"/>
                      <a:pt x="119" y="572"/>
                    </a:cubicBezTo>
                    <a:cubicBezTo>
                      <a:pt x="84" y="620"/>
                      <a:pt x="60" y="656"/>
                      <a:pt x="36" y="703"/>
                    </a:cubicBezTo>
                    <a:cubicBezTo>
                      <a:pt x="0" y="799"/>
                      <a:pt x="60" y="965"/>
                      <a:pt x="167" y="1001"/>
                    </a:cubicBezTo>
                    <a:cubicBezTo>
                      <a:pt x="226" y="1037"/>
                      <a:pt x="262" y="1049"/>
                      <a:pt x="322" y="1049"/>
                    </a:cubicBezTo>
                    <a:lnTo>
                      <a:pt x="381" y="1049"/>
                    </a:lnTo>
                    <a:cubicBezTo>
                      <a:pt x="453" y="1049"/>
                      <a:pt x="512" y="1037"/>
                      <a:pt x="572" y="1025"/>
                    </a:cubicBezTo>
                    <a:cubicBezTo>
                      <a:pt x="679" y="1001"/>
                      <a:pt x="774" y="953"/>
                      <a:pt x="869" y="906"/>
                    </a:cubicBezTo>
                    <a:cubicBezTo>
                      <a:pt x="941" y="870"/>
                      <a:pt x="1000" y="822"/>
                      <a:pt x="1072" y="775"/>
                    </a:cubicBezTo>
                    <a:cubicBezTo>
                      <a:pt x="1096" y="751"/>
                      <a:pt x="1131" y="727"/>
                      <a:pt x="1155" y="703"/>
                    </a:cubicBezTo>
                    <a:cubicBezTo>
                      <a:pt x="1179" y="680"/>
                      <a:pt x="1203" y="644"/>
                      <a:pt x="1227" y="620"/>
                    </a:cubicBezTo>
                    <a:cubicBezTo>
                      <a:pt x="1238" y="596"/>
                      <a:pt x="1250" y="584"/>
                      <a:pt x="1262" y="572"/>
                    </a:cubicBezTo>
                    <a:cubicBezTo>
                      <a:pt x="1298" y="513"/>
                      <a:pt x="1322" y="453"/>
                      <a:pt x="1334" y="382"/>
                    </a:cubicBezTo>
                    <a:cubicBezTo>
                      <a:pt x="1334" y="355"/>
                      <a:pt x="1334" y="328"/>
                      <a:pt x="1332" y="303"/>
                    </a:cubicBezTo>
                    <a:lnTo>
                      <a:pt x="1332" y="303"/>
                    </a:lnTo>
                    <a:cubicBezTo>
                      <a:pt x="1333" y="309"/>
                      <a:pt x="1334" y="316"/>
                      <a:pt x="1334" y="322"/>
                    </a:cubicBezTo>
                    <a:cubicBezTo>
                      <a:pt x="1346" y="239"/>
                      <a:pt x="1334" y="168"/>
                      <a:pt x="1286" y="108"/>
                    </a:cubicBezTo>
                    <a:cubicBezTo>
                      <a:pt x="1226" y="38"/>
                      <a:pt x="1149" y="10"/>
                      <a:pt x="1069" y="10"/>
                    </a:cubicBezTo>
                    <a:cubicBezTo>
                      <a:pt x="1054" y="10"/>
                      <a:pt x="1039" y="11"/>
                      <a:pt x="1024" y="13"/>
                    </a:cubicBezTo>
                    <a:cubicBezTo>
                      <a:pt x="1012" y="13"/>
                      <a:pt x="1000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6351375" y="2467025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6351375" y="2465525"/>
                <a:ext cx="120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61" extrusionOk="0">
                    <a:moveTo>
                      <a:pt x="48" y="1"/>
                    </a:moveTo>
                    <a:lnTo>
                      <a:pt x="10" y="49"/>
                    </a:lnTo>
                    <a:lnTo>
                      <a:pt x="10" y="49"/>
                    </a:lnTo>
                    <a:cubicBezTo>
                      <a:pt x="10" y="49"/>
                      <a:pt x="11" y="48"/>
                      <a:pt x="12" y="48"/>
                    </a:cubicBezTo>
                    <a:cubicBezTo>
                      <a:pt x="24" y="37"/>
                      <a:pt x="36" y="25"/>
                      <a:pt x="48" y="1"/>
                    </a:cubicBezTo>
                    <a:close/>
                    <a:moveTo>
                      <a:pt x="10" y="49"/>
                    </a:moveTo>
                    <a:cubicBezTo>
                      <a:pt x="0" y="50"/>
                      <a:pt x="0" y="60"/>
                      <a:pt x="0" y="60"/>
                    </a:cubicBez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6828500" y="2403925"/>
                <a:ext cx="396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813" extrusionOk="0">
                    <a:moveTo>
                      <a:pt x="406" y="0"/>
                    </a:moveTo>
                    <a:cubicBezTo>
                      <a:pt x="346" y="12"/>
                      <a:pt x="287" y="24"/>
                      <a:pt x="227" y="36"/>
                    </a:cubicBezTo>
                    <a:cubicBezTo>
                      <a:pt x="49" y="84"/>
                      <a:pt x="1" y="310"/>
                      <a:pt x="120" y="429"/>
                    </a:cubicBezTo>
                    <a:cubicBezTo>
                      <a:pt x="287" y="607"/>
                      <a:pt x="513" y="703"/>
                      <a:pt x="751" y="750"/>
                    </a:cubicBezTo>
                    <a:cubicBezTo>
                      <a:pt x="870" y="786"/>
                      <a:pt x="989" y="810"/>
                      <a:pt x="1108" y="810"/>
                    </a:cubicBezTo>
                    <a:cubicBezTo>
                      <a:pt x="1123" y="811"/>
                      <a:pt x="1138" y="812"/>
                      <a:pt x="1153" y="812"/>
                    </a:cubicBezTo>
                    <a:cubicBezTo>
                      <a:pt x="1261" y="812"/>
                      <a:pt x="1379" y="774"/>
                      <a:pt x="1442" y="691"/>
                    </a:cubicBezTo>
                    <a:cubicBezTo>
                      <a:pt x="1477" y="655"/>
                      <a:pt x="1501" y="619"/>
                      <a:pt x="1537" y="584"/>
                    </a:cubicBezTo>
                    <a:cubicBezTo>
                      <a:pt x="1585" y="512"/>
                      <a:pt x="1573" y="417"/>
                      <a:pt x="1537" y="346"/>
                    </a:cubicBezTo>
                    <a:cubicBezTo>
                      <a:pt x="1513" y="298"/>
                      <a:pt x="1489" y="250"/>
                      <a:pt x="1442" y="203"/>
                    </a:cubicBezTo>
                    <a:cubicBezTo>
                      <a:pt x="1370" y="131"/>
                      <a:pt x="1287" y="96"/>
                      <a:pt x="1180" y="72"/>
                    </a:cubicBezTo>
                    <a:cubicBezTo>
                      <a:pt x="1073" y="48"/>
                      <a:pt x="953" y="36"/>
                      <a:pt x="846" y="24"/>
                    </a:cubicBezTo>
                    <a:cubicBezTo>
                      <a:pt x="787" y="12"/>
                      <a:pt x="72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>
                <a:off x="6847275" y="2324375"/>
                <a:ext cx="360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592" extrusionOk="0">
                    <a:moveTo>
                      <a:pt x="512" y="0"/>
                    </a:moveTo>
                    <a:cubicBezTo>
                      <a:pt x="496" y="0"/>
                      <a:pt x="480" y="1"/>
                      <a:pt x="464" y="3"/>
                    </a:cubicBezTo>
                    <a:cubicBezTo>
                      <a:pt x="357" y="15"/>
                      <a:pt x="262" y="27"/>
                      <a:pt x="167" y="51"/>
                    </a:cubicBezTo>
                    <a:cubicBezTo>
                      <a:pt x="24" y="75"/>
                      <a:pt x="0" y="289"/>
                      <a:pt x="131" y="360"/>
                    </a:cubicBezTo>
                    <a:cubicBezTo>
                      <a:pt x="226" y="408"/>
                      <a:pt x="333" y="456"/>
                      <a:pt x="429" y="491"/>
                    </a:cubicBezTo>
                    <a:cubicBezTo>
                      <a:pt x="524" y="515"/>
                      <a:pt x="619" y="527"/>
                      <a:pt x="714" y="539"/>
                    </a:cubicBezTo>
                    <a:cubicBezTo>
                      <a:pt x="810" y="551"/>
                      <a:pt x="905" y="575"/>
                      <a:pt x="1000" y="587"/>
                    </a:cubicBezTo>
                    <a:cubicBezTo>
                      <a:pt x="1024" y="590"/>
                      <a:pt x="1046" y="591"/>
                      <a:pt x="1068" y="591"/>
                    </a:cubicBezTo>
                    <a:cubicBezTo>
                      <a:pt x="1133" y="591"/>
                      <a:pt x="1191" y="578"/>
                      <a:pt x="1262" y="551"/>
                    </a:cubicBezTo>
                    <a:cubicBezTo>
                      <a:pt x="1310" y="515"/>
                      <a:pt x="1369" y="468"/>
                      <a:pt x="1393" y="420"/>
                    </a:cubicBezTo>
                    <a:cubicBezTo>
                      <a:pt x="1441" y="325"/>
                      <a:pt x="1441" y="206"/>
                      <a:pt x="1357" y="134"/>
                    </a:cubicBezTo>
                    <a:cubicBezTo>
                      <a:pt x="1310" y="87"/>
                      <a:pt x="1238" y="75"/>
                      <a:pt x="1179" y="75"/>
                    </a:cubicBezTo>
                    <a:cubicBezTo>
                      <a:pt x="1167" y="75"/>
                      <a:pt x="1155" y="75"/>
                      <a:pt x="1155" y="63"/>
                    </a:cubicBezTo>
                    <a:cubicBezTo>
                      <a:pt x="1095" y="51"/>
                      <a:pt x="1036" y="51"/>
                      <a:pt x="976" y="51"/>
                    </a:cubicBezTo>
                    <a:cubicBezTo>
                      <a:pt x="893" y="39"/>
                      <a:pt x="798" y="27"/>
                      <a:pt x="714" y="27"/>
                    </a:cubicBezTo>
                    <a:cubicBezTo>
                      <a:pt x="647" y="17"/>
                      <a:pt x="580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2"/>
              <p:cNvSpPr/>
              <p:nvPr/>
            </p:nvSpPr>
            <p:spPr>
              <a:xfrm>
                <a:off x="6836250" y="2210950"/>
                <a:ext cx="4020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47" extrusionOk="0">
                    <a:moveTo>
                      <a:pt x="1201" y="1"/>
                    </a:moveTo>
                    <a:cubicBezTo>
                      <a:pt x="1118" y="1"/>
                      <a:pt x="1032" y="23"/>
                      <a:pt x="941" y="40"/>
                    </a:cubicBezTo>
                    <a:cubicBezTo>
                      <a:pt x="822" y="64"/>
                      <a:pt x="715" y="87"/>
                      <a:pt x="608" y="123"/>
                    </a:cubicBezTo>
                    <a:cubicBezTo>
                      <a:pt x="489" y="171"/>
                      <a:pt x="370" y="206"/>
                      <a:pt x="262" y="266"/>
                    </a:cubicBezTo>
                    <a:cubicBezTo>
                      <a:pt x="167" y="326"/>
                      <a:pt x="60" y="397"/>
                      <a:pt x="12" y="492"/>
                    </a:cubicBezTo>
                    <a:cubicBezTo>
                      <a:pt x="1" y="528"/>
                      <a:pt x="1" y="587"/>
                      <a:pt x="48" y="599"/>
                    </a:cubicBezTo>
                    <a:cubicBezTo>
                      <a:pt x="108" y="635"/>
                      <a:pt x="167" y="647"/>
                      <a:pt x="239" y="647"/>
                    </a:cubicBezTo>
                    <a:cubicBezTo>
                      <a:pt x="310" y="647"/>
                      <a:pt x="382" y="647"/>
                      <a:pt x="441" y="635"/>
                    </a:cubicBezTo>
                    <a:cubicBezTo>
                      <a:pt x="477" y="635"/>
                      <a:pt x="513" y="623"/>
                      <a:pt x="548" y="623"/>
                    </a:cubicBezTo>
                    <a:lnTo>
                      <a:pt x="584" y="623"/>
                    </a:lnTo>
                    <a:cubicBezTo>
                      <a:pt x="584" y="623"/>
                      <a:pt x="584" y="623"/>
                      <a:pt x="596" y="611"/>
                    </a:cubicBezTo>
                    <a:cubicBezTo>
                      <a:pt x="667" y="611"/>
                      <a:pt x="739" y="599"/>
                      <a:pt x="810" y="587"/>
                    </a:cubicBezTo>
                    <a:cubicBezTo>
                      <a:pt x="941" y="576"/>
                      <a:pt x="1072" y="528"/>
                      <a:pt x="1215" y="504"/>
                    </a:cubicBezTo>
                    <a:cubicBezTo>
                      <a:pt x="1251" y="504"/>
                      <a:pt x="1275" y="492"/>
                      <a:pt x="1310" y="480"/>
                    </a:cubicBezTo>
                    <a:cubicBezTo>
                      <a:pt x="1334" y="468"/>
                      <a:pt x="1346" y="468"/>
                      <a:pt x="1370" y="456"/>
                    </a:cubicBezTo>
                    <a:cubicBezTo>
                      <a:pt x="1398" y="429"/>
                      <a:pt x="1413" y="417"/>
                      <a:pt x="1419" y="417"/>
                    </a:cubicBezTo>
                    <a:lnTo>
                      <a:pt x="1419" y="417"/>
                    </a:lnTo>
                    <a:cubicBezTo>
                      <a:pt x="1423" y="417"/>
                      <a:pt x="1422" y="423"/>
                      <a:pt x="1417" y="433"/>
                    </a:cubicBezTo>
                    <a:cubicBezTo>
                      <a:pt x="1489" y="397"/>
                      <a:pt x="1536" y="349"/>
                      <a:pt x="1572" y="278"/>
                    </a:cubicBezTo>
                    <a:cubicBezTo>
                      <a:pt x="1608" y="230"/>
                      <a:pt x="1596" y="159"/>
                      <a:pt x="1548" y="123"/>
                    </a:cubicBezTo>
                    <a:cubicBezTo>
                      <a:pt x="1513" y="87"/>
                      <a:pt x="1477" y="52"/>
                      <a:pt x="1429" y="40"/>
                    </a:cubicBezTo>
                    <a:cubicBezTo>
                      <a:pt x="1394" y="28"/>
                      <a:pt x="1358" y="16"/>
                      <a:pt x="1310" y="16"/>
                    </a:cubicBezTo>
                    <a:cubicBezTo>
                      <a:pt x="1274" y="5"/>
                      <a:pt x="1238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4" name="Google Shape;674;p22"/>
            <p:cNvSpPr txBox="1"/>
            <p:nvPr/>
          </p:nvSpPr>
          <p:spPr>
            <a:xfrm>
              <a:off x="637797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3"/>
          <p:cNvGrpSpPr/>
          <p:nvPr/>
        </p:nvGrpSpPr>
        <p:grpSpPr>
          <a:xfrm>
            <a:off x="1926200" y="3317220"/>
            <a:ext cx="1644900" cy="1290730"/>
            <a:chOff x="1926200" y="3254795"/>
            <a:chExt cx="1644900" cy="1290730"/>
          </a:xfrm>
        </p:grpSpPr>
        <p:grpSp>
          <p:nvGrpSpPr>
            <p:cNvPr id="680" name="Google Shape;680;p23"/>
            <p:cNvGrpSpPr/>
            <p:nvPr/>
          </p:nvGrpSpPr>
          <p:grpSpPr>
            <a:xfrm>
              <a:off x="2445254" y="3254795"/>
              <a:ext cx="606807" cy="606807"/>
              <a:chOff x="2384641" y="3404332"/>
              <a:chExt cx="606807" cy="606807"/>
            </a:xfrm>
          </p:grpSpPr>
          <p:sp>
            <p:nvSpPr>
              <p:cNvPr id="681" name="Google Shape;681;p23"/>
              <p:cNvSpPr/>
              <p:nvPr/>
            </p:nvSpPr>
            <p:spPr>
              <a:xfrm>
                <a:off x="2384641" y="3404332"/>
                <a:ext cx="606807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6195" extrusionOk="0">
                    <a:moveTo>
                      <a:pt x="13097" y="1"/>
                    </a:moveTo>
                    <a:cubicBezTo>
                      <a:pt x="5858" y="1"/>
                      <a:pt x="1" y="5859"/>
                      <a:pt x="1" y="13098"/>
                    </a:cubicBezTo>
                    <a:cubicBezTo>
                      <a:pt x="1" y="20325"/>
                      <a:pt x="5858" y="26195"/>
                      <a:pt x="13097" y="26195"/>
                    </a:cubicBezTo>
                    <a:cubicBezTo>
                      <a:pt x="20325" y="26195"/>
                      <a:pt x="26194" y="20325"/>
                      <a:pt x="26194" y="13098"/>
                    </a:cubicBezTo>
                    <a:cubicBezTo>
                      <a:pt x="26194" y="5859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2673404" y="3900481"/>
                <a:ext cx="189490" cy="78946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3408" extrusionOk="0">
                    <a:moveTo>
                      <a:pt x="7517" y="0"/>
                    </a:moveTo>
                    <a:cubicBezTo>
                      <a:pt x="7410" y="0"/>
                      <a:pt x="7299" y="46"/>
                      <a:pt x="7204" y="156"/>
                    </a:cubicBezTo>
                    <a:cubicBezTo>
                      <a:pt x="5513" y="2085"/>
                      <a:pt x="3013" y="2299"/>
                      <a:pt x="608" y="2454"/>
                    </a:cubicBezTo>
                    <a:cubicBezTo>
                      <a:pt x="12" y="2489"/>
                      <a:pt x="1" y="3407"/>
                      <a:pt x="575" y="3407"/>
                    </a:cubicBezTo>
                    <a:cubicBezTo>
                      <a:pt x="585" y="3407"/>
                      <a:pt x="596" y="3407"/>
                      <a:pt x="608" y="3406"/>
                    </a:cubicBezTo>
                    <a:cubicBezTo>
                      <a:pt x="3263" y="3240"/>
                      <a:pt x="6025" y="2942"/>
                      <a:pt x="7870" y="823"/>
                    </a:cubicBezTo>
                    <a:cubicBezTo>
                      <a:pt x="8179" y="477"/>
                      <a:pt x="7864" y="0"/>
                      <a:pt x="7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2550056" y="3439009"/>
                <a:ext cx="92452" cy="42786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847" extrusionOk="0">
                    <a:moveTo>
                      <a:pt x="3448" y="0"/>
                    </a:moveTo>
                    <a:cubicBezTo>
                      <a:pt x="3428" y="0"/>
                      <a:pt x="3407" y="2"/>
                      <a:pt x="3385" y="4"/>
                    </a:cubicBezTo>
                    <a:cubicBezTo>
                      <a:pt x="2337" y="111"/>
                      <a:pt x="1349" y="421"/>
                      <a:pt x="444" y="957"/>
                    </a:cubicBezTo>
                    <a:cubicBezTo>
                      <a:pt x="1" y="1219"/>
                      <a:pt x="273" y="1847"/>
                      <a:pt x="685" y="1847"/>
                    </a:cubicBezTo>
                    <a:cubicBezTo>
                      <a:pt x="760" y="1847"/>
                      <a:pt x="839" y="1826"/>
                      <a:pt x="920" y="1778"/>
                    </a:cubicBezTo>
                    <a:cubicBezTo>
                      <a:pt x="1682" y="1326"/>
                      <a:pt x="2504" y="1040"/>
                      <a:pt x="3385" y="945"/>
                    </a:cubicBezTo>
                    <a:cubicBezTo>
                      <a:pt x="3958" y="887"/>
                      <a:pt x="3990" y="0"/>
                      <a:pt x="3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2673404" y="3437480"/>
                <a:ext cx="55457" cy="25273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1091" extrusionOk="0">
                    <a:moveTo>
                      <a:pt x="1185" y="0"/>
                    </a:moveTo>
                    <a:cubicBezTo>
                      <a:pt x="918" y="0"/>
                      <a:pt x="651" y="48"/>
                      <a:pt x="405" y="142"/>
                    </a:cubicBezTo>
                    <a:cubicBezTo>
                      <a:pt x="155" y="225"/>
                      <a:pt x="0" y="463"/>
                      <a:pt x="72" y="725"/>
                    </a:cubicBezTo>
                    <a:cubicBezTo>
                      <a:pt x="121" y="910"/>
                      <a:pt x="313" y="1072"/>
                      <a:pt x="519" y="1072"/>
                    </a:cubicBezTo>
                    <a:cubicBezTo>
                      <a:pt x="564" y="1072"/>
                      <a:pt x="610" y="1064"/>
                      <a:pt x="655" y="1046"/>
                    </a:cubicBezTo>
                    <a:cubicBezTo>
                      <a:pt x="832" y="984"/>
                      <a:pt x="1003" y="951"/>
                      <a:pt x="1175" y="951"/>
                    </a:cubicBezTo>
                    <a:cubicBezTo>
                      <a:pt x="1361" y="951"/>
                      <a:pt x="1546" y="990"/>
                      <a:pt x="1739" y="1070"/>
                    </a:cubicBezTo>
                    <a:cubicBezTo>
                      <a:pt x="1778" y="1084"/>
                      <a:pt x="1818" y="1090"/>
                      <a:pt x="1858" y="1090"/>
                    </a:cubicBezTo>
                    <a:cubicBezTo>
                      <a:pt x="2064" y="1090"/>
                      <a:pt x="2272" y="926"/>
                      <a:pt x="2322" y="737"/>
                    </a:cubicBezTo>
                    <a:cubicBezTo>
                      <a:pt x="2394" y="463"/>
                      <a:pt x="2227" y="249"/>
                      <a:pt x="1989" y="154"/>
                    </a:cubicBezTo>
                    <a:cubicBezTo>
                      <a:pt x="1735" y="51"/>
                      <a:pt x="1460" y="0"/>
                      <a:pt x="1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23"/>
              <p:cNvGrpSpPr/>
              <p:nvPr/>
            </p:nvGrpSpPr>
            <p:grpSpPr>
              <a:xfrm>
                <a:off x="2504608" y="3524808"/>
                <a:ext cx="389195" cy="365660"/>
                <a:chOff x="2504608" y="3481358"/>
                <a:chExt cx="389195" cy="365660"/>
              </a:xfrm>
            </p:grpSpPr>
            <p:sp>
              <p:nvSpPr>
                <p:cNvPr id="686" name="Google Shape;686;p23"/>
                <p:cNvSpPr/>
                <p:nvPr/>
              </p:nvSpPr>
              <p:spPr>
                <a:xfrm>
                  <a:off x="2504608" y="3481358"/>
                  <a:ext cx="389195" cy="365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1" h="15785" extrusionOk="0">
                      <a:moveTo>
                        <a:pt x="11487" y="806"/>
                      </a:moveTo>
                      <a:cubicBezTo>
                        <a:pt x="11686" y="806"/>
                        <a:pt x="11886" y="808"/>
                        <a:pt x="12086" y="813"/>
                      </a:cubicBezTo>
                      <a:cubicBezTo>
                        <a:pt x="12883" y="825"/>
                        <a:pt x="13776" y="825"/>
                        <a:pt x="14538" y="1122"/>
                      </a:cubicBezTo>
                      <a:cubicBezTo>
                        <a:pt x="15848" y="1634"/>
                        <a:pt x="16015" y="2837"/>
                        <a:pt x="16050" y="4063"/>
                      </a:cubicBezTo>
                      <a:cubicBezTo>
                        <a:pt x="16074" y="4992"/>
                        <a:pt x="16038" y="5932"/>
                        <a:pt x="16038" y="6861"/>
                      </a:cubicBezTo>
                      <a:cubicBezTo>
                        <a:pt x="16038" y="7861"/>
                        <a:pt x="16193" y="9111"/>
                        <a:pt x="15919" y="10088"/>
                      </a:cubicBezTo>
                      <a:cubicBezTo>
                        <a:pt x="15482" y="11668"/>
                        <a:pt x="13759" y="11897"/>
                        <a:pt x="12117" y="11897"/>
                      </a:cubicBezTo>
                      <a:cubicBezTo>
                        <a:pt x="11448" y="11897"/>
                        <a:pt x="10793" y="11859"/>
                        <a:pt x="10243" y="11859"/>
                      </a:cubicBezTo>
                      <a:cubicBezTo>
                        <a:pt x="10160" y="11859"/>
                        <a:pt x="10080" y="11860"/>
                        <a:pt x="10002" y="11862"/>
                      </a:cubicBezTo>
                      <a:cubicBezTo>
                        <a:pt x="8014" y="11909"/>
                        <a:pt x="6013" y="11957"/>
                        <a:pt x="4025" y="12004"/>
                      </a:cubicBezTo>
                      <a:cubicBezTo>
                        <a:pt x="3743" y="12009"/>
                        <a:pt x="3367" y="12039"/>
                        <a:pt x="2983" y="12039"/>
                      </a:cubicBezTo>
                      <a:cubicBezTo>
                        <a:pt x="2409" y="12039"/>
                        <a:pt x="1817" y="11973"/>
                        <a:pt x="1489" y="11659"/>
                      </a:cubicBezTo>
                      <a:cubicBezTo>
                        <a:pt x="632" y="10826"/>
                        <a:pt x="834" y="9064"/>
                        <a:pt x="846" y="7980"/>
                      </a:cubicBezTo>
                      <a:cubicBezTo>
                        <a:pt x="846" y="7004"/>
                        <a:pt x="870" y="6028"/>
                        <a:pt x="906" y="5051"/>
                      </a:cubicBezTo>
                      <a:cubicBezTo>
                        <a:pt x="929" y="4146"/>
                        <a:pt x="787" y="2991"/>
                        <a:pt x="1025" y="2122"/>
                      </a:cubicBezTo>
                      <a:cubicBezTo>
                        <a:pt x="1314" y="1052"/>
                        <a:pt x="2192" y="938"/>
                        <a:pt x="3110" y="938"/>
                      </a:cubicBezTo>
                      <a:cubicBezTo>
                        <a:pt x="3358" y="938"/>
                        <a:pt x="3608" y="947"/>
                        <a:pt x="3852" y="947"/>
                      </a:cubicBezTo>
                      <a:cubicBezTo>
                        <a:pt x="3930" y="947"/>
                        <a:pt x="4008" y="946"/>
                        <a:pt x="4085" y="944"/>
                      </a:cubicBezTo>
                      <a:cubicBezTo>
                        <a:pt x="4632" y="920"/>
                        <a:pt x="5180" y="908"/>
                        <a:pt x="5740" y="884"/>
                      </a:cubicBezTo>
                      <a:cubicBezTo>
                        <a:pt x="5787" y="908"/>
                        <a:pt x="5835" y="932"/>
                        <a:pt x="5894" y="932"/>
                      </a:cubicBezTo>
                      <a:cubicBezTo>
                        <a:pt x="6138" y="939"/>
                        <a:pt x="6382" y="942"/>
                        <a:pt x="6625" y="942"/>
                      </a:cubicBezTo>
                      <a:cubicBezTo>
                        <a:pt x="8249" y="942"/>
                        <a:pt x="9862" y="806"/>
                        <a:pt x="11487" y="806"/>
                      </a:cubicBezTo>
                      <a:close/>
                      <a:moveTo>
                        <a:pt x="9990" y="12576"/>
                      </a:moveTo>
                      <a:cubicBezTo>
                        <a:pt x="10002" y="12576"/>
                        <a:pt x="10002" y="12576"/>
                        <a:pt x="10002" y="12588"/>
                      </a:cubicBezTo>
                      <a:cubicBezTo>
                        <a:pt x="10526" y="13112"/>
                        <a:pt x="11836" y="14160"/>
                        <a:pt x="10704" y="14743"/>
                      </a:cubicBezTo>
                      <a:cubicBezTo>
                        <a:pt x="10459" y="14874"/>
                        <a:pt x="10025" y="14907"/>
                        <a:pt x="9571" y="14907"/>
                      </a:cubicBezTo>
                      <a:cubicBezTo>
                        <a:pt x="9101" y="14907"/>
                        <a:pt x="8609" y="14872"/>
                        <a:pt x="8283" y="14872"/>
                      </a:cubicBezTo>
                      <a:cubicBezTo>
                        <a:pt x="8237" y="14872"/>
                        <a:pt x="8195" y="14872"/>
                        <a:pt x="8157" y="14874"/>
                      </a:cubicBezTo>
                      <a:cubicBezTo>
                        <a:pt x="7625" y="14902"/>
                        <a:pt x="7014" y="15010"/>
                        <a:pt x="6453" y="15010"/>
                      </a:cubicBezTo>
                      <a:cubicBezTo>
                        <a:pt x="6298" y="15010"/>
                        <a:pt x="6146" y="15002"/>
                        <a:pt x="6002" y="14981"/>
                      </a:cubicBezTo>
                      <a:cubicBezTo>
                        <a:pt x="5573" y="14910"/>
                        <a:pt x="5073" y="14767"/>
                        <a:pt x="5049" y="14350"/>
                      </a:cubicBezTo>
                      <a:cubicBezTo>
                        <a:pt x="5025" y="13909"/>
                        <a:pt x="5632" y="13124"/>
                        <a:pt x="5847" y="12850"/>
                      </a:cubicBezTo>
                      <a:cubicBezTo>
                        <a:pt x="5894" y="12790"/>
                        <a:pt x="5918" y="12731"/>
                        <a:pt x="5930" y="12671"/>
                      </a:cubicBezTo>
                      <a:cubicBezTo>
                        <a:pt x="7275" y="12636"/>
                        <a:pt x="8633" y="12600"/>
                        <a:pt x="9990" y="12576"/>
                      </a:cubicBezTo>
                      <a:close/>
                      <a:moveTo>
                        <a:pt x="11429" y="0"/>
                      </a:moveTo>
                      <a:cubicBezTo>
                        <a:pt x="10206" y="0"/>
                        <a:pt x="8963" y="116"/>
                        <a:pt x="7752" y="182"/>
                      </a:cubicBezTo>
                      <a:cubicBezTo>
                        <a:pt x="7700" y="151"/>
                        <a:pt x="7640" y="120"/>
                        <a:pt x="7570" y="120"/>
                      </a:cubicBezTo>
                      <a:cubicBezTo>
                        <a:pt x="7560" y="120"/>
                        <a:pt x="7549" y="120"/>
                        <a:pt x="7537" y="122"/>
                      </a:cubicBezTo>
                      <a:cubicBezTo>
                        <a:pt x="5859" y="170"/>
                        <a:pt x="4192" y="205"/>
                        <a:pt x="2513" y="289"/>
                      </a:cubicBezTo>
                      <a:cubicBezTo>
                        <a:pt x="1834" y="313"/>
                        <a:pt x="1025" y="229"/>
                        <a:pt x="572" y="848"/>
                      </a:cubicBezTo>
                      <a:cubicBezTo>
                        <a:pt x="1" y="1634"/>
                        <a:pt x="251" y="3265"/>
                        <a:pt x="215" y="4170"/>
                      </a:cubicBezTo>
                      <a:cubicBezTo>
                        <a:pt x="156" y="5730"/>
                        <a:pt x="132" y="7290"/>
                        <a:pt x="132" y="8861"/>
                      </a:cubicBezTo>
                      <a:cubicBezTo>
                        <a:pt x="132" y="10683"/>
                        <a:pt x="156" y="12266"/>
                        <a:pt x="2227" y="12647"/>
                      </a:cubicBezTo>
                      <a:cubicBezTo>
                        <a:pt x="2674" y="12729"/>
                        <a:pt x="3137" y="12756"/>
                        <a:pt x="3604" y="12756"/>
                      </a:cubicBezTo>
                      <a:cubicBezTo>
                        <a:pt x="4095" y="12756"/>
                        <a:pt x="4590" y="12726"/>
                        <a:pt x="5073" y="12695"/>
                      </a:cubicBezTo>
                      <a:lnTo>
                        <a:pt x="5073" y="12695"/>
                      </a:lnTo>
                      <a:cubicBezTo>
                        <a:pt x="4561" y="13421"/>
                        <a:pt x="3882" y="14576"/>
                        <a:pt x="4299" y="15291"/>
                      </a:cubicBezTo>
                      <a:cubicBezTo>
                        <a:pt x="4530" y="15674"/>
                        <a:pt x="5167" y="15784"/>
                        <a:pt x="5870" y="15784"/>
                      </a:cubicBezTo>
                      <a:cubicBezTo>
                        <a:pt x="6758" y="15784"/>
                        <a:pt x="7751" y="15608"/>
                        <a:pt x="8157" y="15588"/>
                      </a:cubicBezTo>
                      <a:cubicBezTo>
                        <a:pt x="9145" y="15541"/>
                        <a:pt x="10312" y="15636"/>
                        <a:pt x="11276" y="15422"/>
                      </a:cubicBezTo>
                      <a:cubicBezTo>
                        <a:pt x="11562" y="15362"/>
                        <a:pt x="11836" y="15350"/>
                        <a:pt x="12026" y="15088"/>
                      </a:cubicBezTo>
                      <a:cubicBezTo>
                        <a:pt x="12562" y="14362"/>
                        <a:pt x="11645" y="13255"/>
                        <a:pt x="10978" y="12552"/>
                      </a:cubicBezTo>
                      <a:lnTo>
                        <a:pt x="10978" y="12552"/>
                      </a:lnTo>
                      <a:cubicBezTo>
                        <a:pt x="11417" y="12555"/>
                        <a:pt x="11901" y="12574"/>
                        <a:pt x="12398" y="12574"/>
                      </a:cubicBezTo>
                      <a:cubicBezTo>
                        <a:pt x="13856" y="12574"/>
                        <a:pt x="15418" y="12415"/>
                        <a:pt x="16217" y="11242"/>
                      </a:cubicBezTo>
                      <a:cubicBezTo>
                        <a:pt x="16717" y="10504"/>
                        <a:pt x="16717" y="9540"/>
                        <a:pt x="16741" y="8671"/>
                      </a:cubicBezTo>
                      <a:cubicBezTo>
                        <a:pt x="16777" y="7147"/>
                        <a:pt x="16800" y="5599"/>
                        <a:pt x="16765" y="4063"/>
                      </a:cubicBezTo>
                      <a:cubicBezTo>
                        <a:pt x="16717" y="2253"/>
                        <a:pt x="16253" y="825"/>
                        <a:pt x="14360" y="324"/>
                      </a:cubicBezTo>
                      <a:cubicBezTo>
                        <a:pt x="13416" y="78"/>
                        <a:pt x="12430" y="0"/>
                        <a:pt x="11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23"/>
                <p:cNvSpPr/>
                <p:nvPr/>
              </p:nvSpPr>
              <p:spPr>
                <a:xfrm>
                  <a:off x="2548736" y="3526644"/>
                  <a:ext cx="297902" cy="17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0" h="7767" extrusionOk="0">
                      <a:moveTo>
                        <a:pt x="10500" y="711"/>
                      </a:moveTo>
                      <a:cubicBezTo>
                        <a:pt x="11045" y="711"/>
                        <a:pt x="11589" y="716"/>
                        <a:pt x="12133" y="727"/>
                      </a:cubicBezTo>
                      <a:cubicBezTo>
                        <a:pt x="12145" y="2739"/>
                        <a:pt x="12109" y="4751"/>
                        <a:pt x="12014" y="6763"/>
                      </a:cubicBezTo>
                      <a:cubicBezTo>
                        <a:pt x="8631" y="6947"/>
                        <a:pt x="5237" y="7052"/>
                        <a:pt x="1843" y="7052"/>
                      </a:cubicBezTo>
                      <a:cubicBezTo>
                        <a:pt x="1499" y="7052"/>
                        <a:pt x="1155" y="7051"/>
                        <a:pt x="810" y="7049"/>
                      </a:cubicBezTo>
                      <a:cubicBezTo>
                        <a:pt x="798" y="5823"/>
                        <a:pt x="775" y="4585"/>
                        <a:pt x="763" y="3358"/>
                      </a:cubicBezTo>
                      <a:cubicBezTo>
                        <a:pt x="751" y="2811"/>
                        <a:pt x="572" y="1989"/>
                        <a:pt x="727" y="1477"/>
                      </a:cubicBezTo>
                      <a:cubicBezTo>
                        <a:pt x="894" y="989"/>
                        <a:pt x="1191" y="822"/>
                        <a:pt x="1572" y="763"/>
                      </a:cubicBezTo>
                      <a:cubicBezTo>
                        <a:pt x="1584" y="763"/>
                        <a:pt x="1584" y="775"/>
                        <a:pt x="1596" y="775"/>
                      </a:cubicBezTo>
                      <a:cubicBezTo>
                        <a:pt x="2215" y="789"/>
                        <a:pt x="2834" y="795"/>
                        <a:pt x="3453" y="795"/>
                      </a:cubicBezTo>
                      <a:cubicBezTo>
                        <a:pt x="5802" y="795"/>
                        <a:pt x="8151" y="711"/>
                        <a:pt x="10500" y="711"/>
                      </a:cubicBezTo>
                      <a:close/>
                      <a:moveTo>
                        <a:pt x="10468" y="1"/>
                      </a:moveTo>
                      <a:cubicBezTo>
                        <a:pt x="8175" y="1"/>
                        <a:pt x="5887" y="77"/>
                        <a:pt x="3599" y="77"/>
                      </a:cubicBezTo>
                      <a:cubicBezTo>
                        <a:pt x="3272" y="77"/>
                        <a:pt x="2946" y="76"/>
                        <a:pt x="2620" y="72"/>
                      </a:cubicBezTo>
                      <a:cubicBezTo>
                        <a:pt x="2573" y="48"/>
                        <a:pt x="2525" y="36"/>
                        <a:pt x="2453" y="36"/>
                      </a:cubicBezTo>
                      <a:cubicBezTo>
                        <a:pt x="2392" y="35"/>
                        <a:pt x="2330" y="35"/>
                        <a:pt x="2268" y="35"/>
                      </a:cubicBezTo>
                      <a:cubicBezTo>
                        <a:pt x="1595" y="35"/>
                        <a:pt x="940" y="94"/>
                        <a:pt x="275" y="203"/>
                      </a:cubicBezTo>
                      <a:cubicBezTo>
                        <a:pt x="120" y="227"/>
                        <a:pt x="1" y="405"/>
                        <a:pt x="13" y="548"/>
                      </a:cubicBezTo>
                      <a:cubicBezTo>
                        <a:pt x="36" y="2834"/>
                        <a:pt x="72" y="5120"/>
                        <a:pt x="108" y="7406"/>
                      </a:cubicBezTo>
                      <a:cubicBezTo>
                        <a:pt x="108" y="7597"/>
                        <a:pt x="275" y="7763"/>
                        <a:pt x="465" y="7763"/>
                      </a:cubicBezTo>
                      <a:cubicBezTo>
                        <a:pt x="827" y="7766"/>
                        <a:pt x="1189" y="7767"/>
                        <a:pt x="1551" y="7767"/>
                      </a:cubicBezTo>
                      <a:cubicBezTo>
                        <a:pt x="5154" y="7767"/>
                        <a:pt x="8757" y="7659"/>
                        <a:pt x="12359" y="7454"/>
                      </a:cubicBezTo>
                      <a:cubicBezTo>
                        <a:pt x="12562" y="7442"/>
                        <a:pt x="12705" y="7299"/>
                        <a:pt x="12717" y="7097"/>
                      </a:cubicBezTo>
                      <a:cubicBezTo>
                        <a:pt x="12824" y="4858"/>
                        <a:pt x="12860" y="2620"/>
                        <a:pt x="12836" y="382"/>
                      </a:cubicBezTo>
                      <a:cubicBezTo>
                        <a:pt x="12836" y="191"/>
                        <a:pt x="12681" y="36"/>
                        <a:pt x="12490" y="24"/>
                      </a:cubicBezTo>
                      <a:cubicBezTo>
                        <a:pt x="11816" y="7"/>
                        <a:pt x="11142" y="1"/>
                        <a:pt x="10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23"/>
                <p:cNvSpPr/>
                <p:nvPr/>
              </p:nvSpPr>
              <p:spPr>
                <a:xfrm>
                  <a:off x="2681118" y="3716264"/>
                  <a:ext cx="29535" cy="2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247" extrusionOk="0">
                      <a:moveTo>
                        <a:pt x="690" y="0"/>
                      </a:moveTo>
                      <a:cubicBezTo>
                        <a:pt x="658" y="0"/>
                        <a:pt x="627" y="2"/>
                        <a:pt x="596" y="6"/>
                      </a:cubicBezTo>
                      <a:cubicBezTo>
                        <a:pt x="406" y="6"/>
                        <a:pt x="215" y="54"/>
                        <a:pt x="108" y="220"/>
                      </a:cubicBezTo>
                      <a:cubicBezTo>
                        <a:pt x="25" y="339"/>
                        <a:pt x="1" y="470"/>
                        <a:pt x="36" y="590"/>
                      </a:cubicBezTo>
                      <a:cubicBezTo>
                        <a:pt x="25" y="828"/>
                        <a:pt x="156" y="1066"/>
                        <a:pt x="382" y="1173"/>
                      </a:cubicBezTo>
                      <a:cubicBezTo>
                        <a:pt x="478" y="1222"/>
                        <a:pt x="582" y="1246"/>
                        <a:pt x="684" y="1246"/>
                      </a:cubicBezTo>
                      <a:cubicBezTo>
                        <a:pt x="950" y="1246"/>
                        <a:pt x="1203" y="1084"/>
                        <a:pt x="1263" y="792"/>
                      </a:cubicBezTo>
                      <a:cubicBezTo>
                        <a:pt x="1275" y="697"/>
                        <a:pt x="1275" y="590"/>
                        <a:pt x="1239" y="494"/>
                      </a:cubicBezTo>
                      <a:cubicBezTo>
                        <a:pt x="1263" y="387"/>
                        <a:pt x="1227" y="244"/>
                        <a:pt x="1144" y="173"/>
                      </a:cubicBezTo>
                      <a:cubicBezTo>
                        <a:pt x="1014" y="53"/>
                        <a:pt x="851" y="0"/>
                        <a:pt x="6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23"/>
                <p:cNvSpPr/>
                <p:nvPr/>
              </p:nvSpPr>
              <p:spPr>
                <a:xfrm>
                  <a:off x="2578524" y="3557846"/>
                  <a:ext cx="100976" cy="11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9" h="4924" extrusionOk="0">
                      <a:moveTo>
                        <a:pt x="2951" y="233"/>
                      </a:moveTo>
                      <a:cubicBezTo>
                        <a:pt x="3346" y="233"/>
                        <a:pt x="3718" y="282"/>
                        <a:pt x="3858" y="475"/>
                      </a:cubicBezTo>
                      <a:cubicBezTo>
                        <a:pt x="3977" y="642"/>
                        <a:pt x="3846" y="1333"/>
                        <a:pt x="3834" y="1511"/>
                      </a:cubicBezTo>
                      <a:cubicBezTo>
                        <a:pt x="3834" y="1868"/>
                        <a:pt x="3811" y="2214"/>
                        <a:pt x="3787" y="2559"/>
                      </a:cubicBezTo>
                      <a:cubicBezTo>
                        <a:pt x="3775" y="2904"/>
                        <a:pt x="3763" y="3261"/>
                        <a:pt x="3715" y="3595"/>
                      </a:cubicBezTo>
                      <a:cubicBezTo>
                        <a:pt x="3715" y="3976"/>
                        <a:pt x="3596" y="4309"/>
                        <a:pt x="3322" y="4595"/>
                      </a:cubicBezTo>
                      <a:cubicBezTo>
                        <a:pt x="3215" y="4595"/>
                        <a:pt x="3108" y="4607"/>
                        <a:pt x="2989" y="4607"/>
                      </a:cubicBezTo>
                      <a:cubicBezTo>
                        <a:pt x="2866" y="4635"/>
                        <a:pt x="2557" y="4658"/>
                        <a:pt x="2201" y="4658"/>
                      </a:cubicBezTo>
                      <a:cubicBezTo>
                        <a:pt x="1522" y="4658"/>
                        <a:pt x="675" y="4574"/>
                        <a:pt x="644" y="4285"/>
                      </a:cubicBezTo>
                      <a:cubicBezTo>
                        <a:pt x="644" y="3571"/>
                        <a:pt x="560" y="2857"/>
                        <a:pt x="536" y="2142"/>
                      </a:cubicBezTo>
                      <a:cubicBezTo>
                        <a:pt x="525" y="1761"/>
                        <a:pt x="513" y="1380"/>
                        <a:pt x="548" y="999"/>
                      </a:cubicBezTo>
                      <a:cubicBezTo>
                        <a:pt x="560" y="904"/>
                        <a:pt x="572" y="523"/>
                        <a:pt x="667" y="428"/>
                      </a:cubicBezTo>
                      <a:cubicBezTo>
                        <a:pt x="808" y="293"/>
                        <a:pt x="1056" y="262"/>
                        <a:pt x="1306" y="262"/>
                      </a:cubicBezTo>
                      <a:cubicBezTo>
                        <a:pt x="1519" y="262"/>
                        <a:pt x="1733" y="285"/>
                        <a:pt x="1882" y="285"/>
                      </a:cubicBezTo>
                      <a:cubicBezTo>
                        <a:pt x="2111" y="285"/>
                        <a:pt x="2543" y="233"/>
                        <a:pt x="2951" y="233"/>
                      </a:cubicBezTo>
                      <a:close/>
                      <a:moveTo>
                        <a:pt x="3497" y="0"/>
                      </a:moveTo>
                      <a:cubicBezTo>
                        <a:pt x="3272" y="0"/>
                        <a:pt x="3017" y="47"/>
                        <a:pt x="2846" y="47"/>
                      </a:cubicBezTo>
                      <a:cubicBezTo>
                        <a:pt x="2465" y="47"/>
                        <a:pt x="2063" y="25"/>
                        <a:pt x="1668" y="25"/>
                      </a:cubicBezTo>
                      <a:cubicBezTo>
                        <a:pt x="1470" y="25"/>
                        <a:pt x="1275" y="31"/>
                        <a:pt x="1084" y="47"/>
                      </a:cubicBezTo>
                      <a:cubicBezTo>
                        <a:pt x="679" y="94"/>
                        <a:pt x="513" y="142"/>
                        <a:pt x="382" y="535"/>
                      </a:cubicBezTo>
                      <a:cubicBezTo>
                        <a:pt x="1" y="1678"/>
                        <a:pt x="405" y="3107"/>
                        <a:pt x="405" y="4285"/>
                      </a:cubicBezTo>
                      <a:cubicBezTo>
                        <a:pt x="405" y="4297"/>
                        <a:pt x="405" y="4321"/>
                        <a:pt x="417" y="4333"/>
                      </a:cubicBezTo>
                      <a:cubicBezTo>
                        <a:pt x="513" y="4857"/>
                        <a:pt x="1001" y="4809"/>
                        <a:pt x="1501" y="4821"/>
                      </a:cubicBezTo>
                      <a:cubicBezTo>
                        <a:pt x="1796" y="4835"/>
                        <a:pt x="2343" y="4924"/>
                        <a:pt x="2835" y="4924"/>
                      </a:cubicBezTo>
                      <a:cubicBezTo>
                        <a:pt x="3196" y="4924"/>
                        <a:pt x="3527" y="4875"/>
                        <a:pt x="3703" y="4714"/>
                      </a:cubicBezTo>
                      <a:cubicBezTo>
                        <a:pt x="3906" y="4535"/>
                        <a:pt x="3894" y="4190"/>
                        <a:pt x="3918" y="3952"/>
                      </a:cubicBezTo>
                      <a:cubicBezTo>
                        <a:pt x="3989" y="3249"/>
                        <a:pt x="4037" y="2559"/>
                        <a:pt x="4061" y="1868"/>
                      </a:cubicBezTo>
                      <a:cubicBezTo>
                        <a:pt x="4084" y="1392"/>
                        <a:pt x="4358" y="356"/>
                        <a:pt x="3846" y="70"/>
                      </a:cubicBezTo>
                      <a:cubicBezTo>
                        <a:pt x="3757" y="17"/>
                        <a:pt x="3633" y="0"/>
                        <a:pt x="34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3"/>
                <p:cNvSpPr/>
                <p:nvPr/>
              </p:nvSpPr>
              <p:spPr>
                <a:xfrm>
                  <a:off x="2602754" y="3573597"/>
                  <a:ext cx="52654" cy="8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3" h="3758" extrusionOk="0">
                      <a:moveTo>
                        <a:pt x="161" y="0"/>
                      </a:moveTo>
                      <a:cubicBezTo>
                        <a:pt x="83" y="0"/>
                        <a:pt x="0" y="85"/>
                        <a:pt x="50" y="176"/>
                      </a:cubicBezTo>
                      <a:cubicBezTo>
                        <a:pt x="348" y="795"/>
                        <a:pt x="645" y="1415"/>
                        <a:pt x="931" y="2022"/>
                      </a:cubicBezTo>
                      <a:lnTo>
                        <a:pt x="229" y="3093"/>
                      </a:lnTo>
                      <a:cubicBezTo>
                        <a:pt x="171" y="3184"/>
                        <a:pt x="251" y="3264"/>
                        <a:pt x="333" y="3264"/>
                      </a:cubicBezTo>
                      <a:cubicBezTo>
                        <a:pt x="369" y="3264"/>
                        <a:pt x="406" y="3249"/>
                        <a:pt x="431" y="3212"/>
                      </a:cubicBezTo>
                      <a:cubicBezTo>
                        <a:pt x="633" y="2903"/>
                        <a:pt x="848" y="2581"/>
                        <a:pt x="1050" y="2272"/>
                      </a:cubicBezTo>
                      <a:cubicBezTo>
                        <a:pt x="1288" y="2748"/>
                        <a:pt x="1514" y="3224"/>
                        <a:pt x="1741" y="3701"/>
                      </a:cubicBezTo>
                      <a:cubicBezTo>
                        <a:pt x="1763" y="3741"/>
                        <a:pt x="1797" y="3757"/>
                        <a:pt x="1832" y="3757"/>
                      </a:cubicBezTo>
                      <a:cubicBezTo>
                        <a:pt x="1911" y="3757"/>
                        <a:pt x="1993" y="3672"/>
                        <a:pt x="1943" y="3581"/>
                      </a:cubicBezTo>
                      <a:cubicBezTo>
                        <a:pt x="1705" y="3069"/>
                        <a:pt x="1455" y="2558"/>
                        <a:pt x="1205" y="2046"/>
                      </a:cubicBezTo>
                      <a:cubicBezTo>
                        <a:pt x="1538" y="1546"/>
                        <a:pt x="1872" y="1034"/>
                        <a:pt x="2205" y="533"/>
                      </a:cubicBezTo>
                      <a:cubicBezTo>
                        <a:pt x="2272" y="449"/>
                        <a:pt x="2185" y="365"/>
                        <a:pt x="2099" y="365"/>
                      </a:cubicBezTo>
                      <a:cubicBezTo>
                        <a:pt x="2063" y="365"/>
                        <a:pt x="2027" y="380"/>
                        <a:pt x="2003" y="414"/>
                      </a:cubicBezTo>
                      <a:cubicBezTo>
                        <a:pt x="1705" y="879"/>
                        <a:pt x="1395" y="1331"/>
                        <a:pt x="1086" y="1796"/>
                      </a:cubicBezTo>
                      <a:cubicBezTo>
                        <a:pt x="812" y="1212"/>
                        <a:pt x="526" y="641"/>
                        <a:pt x="252" y="57"/>
                      </a:cubicBezTo>
                      <a:cubicBezTo>
                        <a:pt x="231" y="17"/>
                        <a:pt x="19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3"/>
                <p:cNvSpPr/>
                <p:nvPr/>
              </p:nvSpPr>
              <p:spPr>
                <a:xfrm>
                  <a:off x="2697402" y="3560556"/>
                  <a:ext cx="97664" cy="3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6" h="1499" extrusionOk="0">
                      <a:moveTo>
                        <a:pt x="274" y="275"/>
                      </a:moveTo>
                      <a:cubicBezTo>
                        <a:pt x="941" y="275"/>
                        <a:pt x="1608" y="287"/>
                        <a:pt x="2262" y="299"/>
                      </a:cubicBezTo>
                      <a:cubicBezTo>
                        <a:pt x="2274" y="299"/>
                        <a:pt x="2288" y="299"/>
                        <a:pt x="2304" y="299"/>
                      </a:cubicBezTo>
                      <a:cubicBezTo>
                        <a:pt x="2416" y="299"/>
                        <a:pt x="2613" y="289"/>
                        <a:pt x="2835" y="289"/>
                      </a:cubicBezTo>
                      <a:cubicBezTo>
                        <a:pt x="3404" y="289"/>
                        <a:pt x="4130" y="356"/>
                        <a:pt x="3965" y="835"/>
                      </a:cubicBezTo>
                      <a:cubicBezTo>
                        <a:pt x="3863" y="1142"/>
                        <a:pt x="3235" y="1197"/>
                        <a:pt x="2678" y="1197"/>
                      </a:cubicBezTo>
                      <a:cubicBezTo>
                        <a:pt x="2361" y="1197"/>
                        <a:pt x="2066" y="1179"/>
                        <a:pt x="1904" y="1179"/>
                      </a:cubicBezTo>
                      <a:cubicBezTo>
                        <a:pt x="1887" y="1179"/>
                        <a:pt x="1872" y="1179"/>
                        <a:pt x="1858" y="1180"/>
                      </a:cubicBezTo>
                      <a:cubicBezTo>
                        <a:pt x="1654" y="1180"/>
                        <a:pt x="1431" y="1210"/>
                        <a:pt x="1217" y="1210"/>
                      </a:cubicBezTo>
                      <a:cubicBezTo>
                        <a:pt x="1131" y="1210"/>
                        <a:pt x="1046" y="1205"/>
                        <a:pt x="965" y="1192"/>
                      </a:cubicBezTo>
                      <a:cubicBezTo>
                        <a:pt x="346" y="1085"/>
                        <a:pt x="286" y="858"/>
                        <a:pt x="274" y="275"/>
                      </a:cubicBezTo>
                      <a:close/>
                      <a:moveTo>
                        <a:pt x="2173" y="0"/>
                      </a:moveTo>
                      <a:cubicBezTo>
                        <a:pt x="1514" y="0"/>
                        <a:pt x="848" y="37"/>
                        <a:pt x="226" y="37"/>
                      </a:cubicBezTo>
                      <a:cubicBezTo>
                        <a:pt x="143" y="37"/>
                        <a:pt x="107" y="96"/>
                        <a:pt x="107" y="168"/>
                      </a:cubicBezTo>
                      <a:cubicBezTo>
                        <a:pt x="72" y="180"/>
                        <a:pt x="48" y="215"/>
                        <a:pt x="48" y="263"/>
                      </a:cubicBezTo>
                      <a:cubicBezTo>
                        <a:pt x="48" y="608"/>
                        <a:pt x="0" y="966"/>
                        <a:pt x="95" y="1299"/>
                      </a:cubicBezTo>
                      <a:cubicBezTo>
                        <a:pt x="95" y="1335"/>
                        <a:pt x="131" y="1370"/>
                        <a:pt x="179" y="1382"/>
                      </a:cubicBezTo>
                      <a:cubicBezTo>
                        <a:pt x="484" y="1469"/>
                        <a:pt x="828" y="1498"/>
                        <a:pt x="1185" y="1498"/>
                      </a:cubicBezTo>
                      <a:cubicBezTo>
                        <a:pt x="1859" y="1498"/>
                        <a:pt x="2580" y="1394"/>
                        <a:pt x="3179" y="1370"/>
                      </a:cubicBezTo>
                      <a:cubicBezTo>
                        <a:pt x="3282" y="1364"/>
                        <a:pt x="3379" y="1364"/>
                        <a:pt x="3469" y="1364"/>
                      </a:cubicBezTo>
                      <a:cubicBezTo>
                        <a:pt x="3495" y="1364"/>
                        <a:pt x="3520" y="1364"/>
                        <a:pt x="3545" y="1364"/>
                      </a:cubicBezTo>
                      <a:cubicBezTo>
                        <a:pt x="3949" y="1364"/>
                        <a:pt x="4194" y="1349"/>
                        <a:pt x="4203" y="835"/>
                      </a:cubicBezTo>
                      <a:cubicBezTo>
                        <a:pt x="4215" y="394"/>
                        <a:pt x="4156" y="180"/>
                        <a:pt x="3715" y="108"/>
                      </a:cubicBezTo>
                      <a:cubicBezTo>
                        <a:pt x="3223" y="24"/>
                        <a:pt x="2700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3"/>
                <p:cNvSpPr/>
                <p:nvPr/>
              </p:nvSpPr>
              <p:spPr>
                <a:xfrm>
                  <a:off x="2700993" y="3600212"/>
                  <a:ext cx="86892" cy="24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1" h="1072" extrusionOk="0">
                      <a:moveTo>
                        <a:pt x="1096" y="225"/>
                      </a:moveTo>
                      <a:cubicBezTo>
                        <a:pt x="1431" y="225"/>
                        <a:pt x="1789" y="277"/>
                        <a:pt x="2036" y="277"/>
                      </a:cubicBezTo>
                      <a:lnTo>
                        <a:pt x="3060" y="277"/>
                      </a:lnTo>
                      <a:cubicBezTo>
                        <a:pt x="3049" y="589"/>
                        <a:pt x="2934" y="744"/>
                        <a:pt x="2725" y="744"/>
                      </a:cubicBezTo>
                      <a:cubicBezTo>
                        <a:pt x="2710" y="744"/>
                        <a:pt x="2695" y="743"/>
                        <a:pt x="2679" y="742"/>
                      </a:cubicBezTo>
                      <a:cubicBezTo>
                        <a:pt x="2520" y="790"/>
                        <a:pt x="2325" y="802"/>
                        <a:pt x="2123" y="802"/>
                      </a:cubicBezTo>
                      <a:cubicBezTo>
                        <a:pt x="1910" y="802"/>
                        <a:pt x="1688" y="788"/>
                        <a:pt x="1492" y="788"/>
                      </a:cubicBezTo>
                      <a:cubicBezTo>
                        <a:pt x="1458" y="788"/>
                        <a:pt x="1425" y="788"/>
                        <a:pt x="1393" y="789"/>
                      </a:cubicBezTo>
                      <a:cubicBezTo>
                        <a:pt x="1250" y="789"/>
                        <a:pt x="1060" y="825"/>
                        <a:pt x="889" y="825"/>
                      </a:cubicBezTo>
                      <a:cubicBezTo>
                        <a:pt x="818" y="825"/>
                        <a:pt x="750" y="819"/>
                        <a:pt x="691" y="801"/>
                      </a:cubicBezTo>
                      <a:cubicBezTo>
                        <a:pt x="417" y="730"/>
                        <a:pt x="357" y="599"/>
                        <a:pt x="321" y="385"/>
                      </a:cubicBezTo>
                      <a:lnTo>
                        <a:pt x="321" y="385"/>
                      </a:lnTo>
                      <a:cubicBezTo>
                        <a:pt x="331" y="390"/>
                        <a:pt x="343" y="392"/>
                        <a:pt x="356" y="392"/>
                      </a:cubicBezTo>
                      <a:cubicBezTo>
                        <a:pt x="375" y="392"/>
                        <a:pt x="396" y="387"/>
                        <a:pt x="417" y="373"/>
                      </a:cubicBezTo>
                      <a:cubicBezTo>
                        <a:pt x="584" y="257"/>
                        <a:pt x="833" y="225"/>
                        <a:pt x="1096" y="225"/>
                      </a:cubicBezTo>
                      <a:close/>
                      <a:moveTo>
                        <a:pt x="2607" y="0"/>
                      </a:moveTo>
                      <a:cubicBezTo>
                        <a:pt x="2243" y="0"/>
                        <a:pt x="1859" y="39"/>
                        <a:pt x="1524" y="39"/>
                      </a:cubicBezTo>
                      <a:cubicBezTo>
                        <a:pt x="1338" y="39"/>
                        <a:pt x="1130" y="15"/>
                        <a:pt x="927" y="15"/>
                      </a:cubicBezTo>
                      <a:cubicBezTo>
                        <a:pt x="701" y="15"/>
                        <a:pt x="479" y="45"/>
                        <a:pt x="298" y="170"/>
                      </a:cubicBezTo>
                      <a:cubicBezTo>
                        <a:pt x="274" y="182"/>
                        <a:pt x="274" y="194"/>
                        <a:pt x="262" y="206"/>
                      </a:cubicBezTo>
                      <a:cubicBezTo>
                        <a:pt x="235" y="179"/>
                        <a:pt x="198" y="166"/>
                        <a:pt x="163" y="166"/>
                      </a:cubicBezTo>
                      <a:cubicBezTo>
                        <a:pt x="105" y="166"/>
                        <a:pt x="52" y="203"/>
                        <a:pt x="60" y="277"/>
                      </a:cubicBezTo>
                      <a:cubicBezTo>
                        <a:pt x="95" y="492"/>
                        <a:pt x="0" y="778"/>
                        <a:pt x="167" y="944"/>
                      </a:cubicBezTo>
                      <a:cubicBezTo>
                        <a:pt x="266" y="1043"/>
                        <a:pt x="432" y="1071"/>
                        <a:pt x="607" y="1071"/>
                      </a:cubicBezTo>
                      <a:cubicBezTo>
                        <a:pt x="810" y="1071"/>
                        <a:pt x="1026" y="1034"/>
                        <a:pt x="1167" y="1028"/>
                      </a:cubicBezTo>
                      <a:cubicBezTo>
                        <a:pt x="1703" y="1016"/>
                        <a:pt x="2262" y="1016"/>
                        <a:pt x="2798" y="980"/>
                      </a:cubicBezTo>
                      <a:cubicBezTo>
                        <a:pt x="3048" y="956"/>
                        <a:pt x="3346" y="956"/>
                        <a:pt x="3512" y="730"/>
                      </a:cubicBezTo>
                      <a:cubicBezTo>
                        <a:pt x="3750" y="408"/>
                        <a:pt x="3536" y="123"/>
                        <a:pt x="3191" y="51"/>
                      </a:cubicBezTo>
                      <a:cubicBezTo>
                        <a:pt x="3011" y="13"/>
                        <a:pt x="2812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3"/>
                <p:cNvSpPr/>
                <p:nvPr/>
              </p:nvSpPr>
              <p:spPr>
                <a:xfrm>
                  <a:off x="2701248" y="3627361"/>
                  <a:ext cx="85525" cy="2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2" h="1011" extrusionOk="0">
                      <a:moveTo>
                        <a:pt x="1251" y="234"/>
                      </a:moveTo>
                      <a:cubicBezTo>
                        <a:pt x="1387" y="234"/>
                        <a:pt x="1526" y="241"/>
                        <a:pt x="1668" y="248"/>
                      </a:cubicBezTo>
                      <a:cubicBezTo>
                        <a:pt x="1858" y="272"/>
                        <a:pt x="2061" y="284"/>
                        <a:pt x="2263" y="296"/>
                      </a:cubicBezTo>
                      <a:cubicBezTo>
                        <a:pt x="2394" y="296"/>
                        <a:pt x="2525" y="284"/>
                        <a:pt x="2668" y="272"/>
                      </a:cubicBezTo>
                      <a:cubicBezTo>
                        <a:pt x="3132" y="510"/>
                        <a:pt x="3228" y="641"/>
                        <a:pt x="2942" y="641"/>
                      </a:cubicBezTo>
                      <a:cubicBezTo>
                        <a:pt x="2761" y="735"/>
                        <a:pt x="2441" y="750"/>
                        <a:pt x="2140" y="750"/>
                      </a:cubicBezTo>
                      <a:cubicBezTo>
                        <a:pt x="1997" y="750"/>
                        <a:pt x="1858" y="747"/>
                        <a:pt x="1740" y="747"/>
                      </a:cubicBezTo>
                      <a:cubicBezTo>
                        <a:pt x="1697" y="747"/>
                        <a:pt x="1657" y="747"/>
                        <a:pt x="1620" y="748"/>
                      </a:cubicBezTo>
                      <a:cubicBezTo>
                        <a:pt x="1488" y="753"/>
                        <a:pt x="1255" y="784"/>
                        <a:pt x="1027" y="784"/>
                      </a:cubicBezTo>
                      <a:cubicBezTo>
                        <a:pt x="681" y="784"/>
                        <a:pt x="348" y="712"/>
                        <a:pt x="406" y="367"/>
                      </a:cubicBezTo>
                      <a:cubicBezTo>
                        <a:pt x="688" y="263"/>
                        <a:pt x="965" y="234"/>
                        <a:pt x="1251" y="234"/>
                      </a:cubicBezTo>
                      <a:close/>
                      <a:moveTo>
                        <a:pt x="1194" y="0"/>
                      </a:moveTo>
                      <a:cubicBezTo>
                        <a:pt x="908" y="0"/>
                        <a:pt x="632" y="33"/>
                        <a:pt x="346" y="141"/>
                      </a:cubicBezTo>
                      <a:cubicBezTo>
                        <a:pt x="333" y="139"/>
                        <a:pt x="321" y="137"/>
                        <a:pt x="308" y="137"/>
                      </a:cubicBezTo>
                      <a:cubicBezTo>
                        <a:pt x="263" y="137"/>
                        <a:pt x="222" y="157"/>
                        <a:pt x="203" y="213"/>
                      </a:cubicBezTo>
                      <a:cubicBezTo>
                        <a:pt x="1" y="820"/>
                        <a:pt x="263" y="1010"/>
                        <a:pt x="846" y="1010"/>
                      </a:cubicBezTo>
                      <a:cubicBezTo>
                        <a:pt x="1358" y="1010"/>
                        <a:pt x="1882" y="975"/>
                        <a:pt x="2394" y="939"/>
                      </a:cubicBezTo>
                      <a:cubicBezTo>
                        <a:pt x="2585" y="915"/>
                        <a:pt x="3204" y="951"/>
                        <a:pt x="3358" y="808"/>
                      </a:cubicBezTo>
                      <a:cubicBezTo>
                        <a:pt x="3692" y="498"/>
                        <a:pt x="3192" y="94"/>
                        <a:pt x="2906" y="46"/>
                      </a:cubicBezTo>
                      <a:cubicBezTo>
                        <a:pt x="2764" y="25"/>
                        <a:pt x="2617" y="19"/>
                        <a:pt x="2467" y="19"/>
                      </a:cubicBezTo>
                      <a:cubicBezTo>
                        <a:pt x="2277" y="19"/>
                        <a:pt x="2083" y="28"/>
                        <a:pt x="1894" y="28"/>
                      </a:cubicBezTo>
                      <a:cubicBezTo>
                        <a:pt x="1818" y="28"/>
                        <a:pt x="1742" y="27"/>
                        <a:pt x="1668" y="22"/>
                      </a:cubicBezTo>
                      <a:cubicBezTo>
                        <a:pt x="1505" y="10"/>
                        <a:pt x="1348" y="0"/>
                        <a:pt x="11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4" name="Google Shape;694;p23"/>
            <p:cNvSpPr txBox="1"/>
            <p:nvPr/>
          </p:nvSpPr>
          <p:spPr>
            <a:xfrm>
              <a:off x="1926200" y="39378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5" name="Google Shape;695;p23"/>
            <p:cNvSpPr txBox="1"/>
            <p:nvPr/>
          </p:nvSpPr>
          <p:spPr>
            <a:xfrm>
              <a:off x="1926200" y="42299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6" name="Google Shape;696;p23"/>
          <p:cNvGrpSpPr/>
          <p:nvPr/>
        </p:nvGrpSpPr>
        <p:grpSpPr>
          <a:xfrm>
            <a:off x="4014825" y="2981814"/>
            <a:ext cx="1644900" cy="1290735"/>
            <a:chOff x="4014825" y="2919389"/>
            <a:chExt cx="1644900" cy="1290735"/>
          </a:xfrm>
        </p:grpSpPr>
        <p:grpSp>
          <p:nvGrpSpPr>
            <p:cNvPr id="697" name="Google Shape;697;p23"/>
            <p:cNvGrpSpPr/>
            <p:nvPr/>
          </p:nvGrpSpPr>
          <p:grpSpPr>
            <a:xfrm>
              <a:off x="4533863" y="2919389"/>
              <a:ext cx="606807" cy="606807"/>
              <a:chOff x="4473251" y="3026952"/>
              <a:chExt cx="606807" cy="606807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4473251" y="3026952"/>
                <a:ext cx="606807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6195" extrusionOk="0">
                    <a:moveTo>
                      <a:pt x="13097" y="1"/>
                    </a:moveTo>
                    <a:cubicBezTo>
                      <a:pt x="5858" y="1"/>
                      <a:pt x="1" y="5870"/>
                      <a:pt x="1" y="13097"/>
                    </a:cubicBezTo>
                    <a:cubicBezTo>
                      <a:pt x="1" y="20336"/>
                      <a:pt x="5858" y="26194"/>
                      <a:pt x="13097" y="26194"/>
                    </a:cubicBezTo>
                    <a:cubicBezTo>
                      <a:pt x="20325" y="26194"/>
                      <a:pt x="26194" y="20336"/>
                      <a:pt x="26194" y="13097"/>
                    </a:cubicBezTo>
                    <a:cubicBezTo>
                      <a:pt x="26194" y="5870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4745498" y="3513163"/>
                <a:ext cx="215272" cy="84344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3641" extrusionOk="0">
                    <a:moveTo>
                      <a:pt x="8589" y="0"/>
                    </a:moveTo>
                    <a:cubicBezTo>
                      <a:pt x="8482" y="0"/>
                      <a:pt x="8372" y="39"/>
                      <a:pt x="8274" y="132"/>
                    </a:cubicBezTo>
                    <a:cubicBezTo>
                      <a:pt x="6418" y="1822"/>
                      <a:pt x="4148" y="2690"/>
                      <a:pt x="1706" y="2690"/>
                    </a:cubicBezTo>
                    <a:cubicBezTo>
                      <a:pt x="1343" y="2690"/>
                      <a:pt x="976" y="2671"/>
                      <a:pt x="606" y="2633"/>
                    </a:cubicBezTo>
                    <a:cubicBezTo>
                      <a:pt x="588" y="2631"/>
                      <a:pt x="570" y="2630"/>
                      <a:pt x="553" y="2630"/>
                    </a:cubicBezTo>
                    <a:cubicBezTo>
                      <a:pt x="0" y="2630"/>
                      <a:pt x="29" y="3527"/>
                      <a:pt x="606" y="3585"/>
                    </a:cubicBezTo>
                    <a:cubicBezTo>
                      <a:pt x="976" y="3622"/>
                      <a:pt x="1343" y="3640"/>
                      <a:pt x="1708" y="3640"/>
                    </a:cubicBezTo>
                    <a:cubicBezTo>
                      <a:pt x="4397" y="3640"/>
                      <a:pt x="6927" y="2644"/>
                      <a:pt x="8941" y="799"/>
                    </a:cubicBezTo>
                    <a:cubicBezTo>
                      <a:pt x="9292" y="475"/>
                      <a:pt x="8961" y="0"/>
                      <a:pt x="85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4962383" y="3429866"/>
                <a:ext cx="53117" cy="58237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514" extrusionOk="0">
                    <a:moveTo>
                      <a:pt x="1826" y="0"/>
                    </a:moveTo>
                    <a:cubicBezTo>
                      <a:pt x="1617" y="0"/>
                      <a:pt x="1382" y="135"/>
                      <a:pt x="1352" y="347"/>
                    </a:cubicBezTo>
                    <a:cubicBezTo>
                      <a:pt x="1268" y="918"/>
                      <a:pt x="971" y="1371"/>
                      <a:pt x="459" y="1633"/>
                    </a:cubicBezTo>
                    <a:cubicBezTo>
                      <a:pt x="0" y="1877"/>
                      <a:pt x="283" y="2514"/>
                      <a:pt x="709" y="2514"/>
                    </a:cubicBezTo>
                    <a:cubicBezTo>
                      <a:pt x="781" y="2514"/>
                      <a:pt x="858" y="2496"/>
                      <a:pt x="935" y="2454"/>
                    </a:cubicBezTo>
                    <a:cubicBezTo>
                      <a:pt x="1637" y="2085"/>
                      <a:pt x="2149" y="1383"/>
                      <a:pt x="2257" y="597"/>
                    </a:cubicBezTo>
                    <a:cubicBezTo>
                      <a:pt x="2292" y="347"/>
                      <a:pt x="2197" y="97"/>
                      <a:pt x="1935" y="14"/>
                    </a:cubicBezTo>
                    <a:cubicBezTo>
                      <a:pt x="1901" y="4"/>
                      <a:pt x="1864" y="0"/>
                      <a:pt x="18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4580431" y="3066423"/>
                <a:ext cx="147098" cy="76398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298" extrusionOk="0">
                    <a:moveTo>
                      <a:pt x="5634" y="1"/>
                    </a:moveTo>
                    <a:cubicBezTo>
                      <a:pt x="5601" y="1"/>
                      <a:pt x="5566" y="4"/>
                      <a:pt x="5530" y="11"/>
                    </a:cubicBezTo>
                    <a:cubicBezTo>
                      <a:pt x="3601" y="404"/>
                      <a:pt x="1874" y="1261"/>
                      <a:pt x="374" y="2511"/>
                    </a:cubicBezTo>
                    <a:cubicBezTo>
                      <a:pt x="0" y="2820"/>
                      <a:pt x="339" y="3298"/>
                      <a:pt x="726" y="3298"/>
                    </a:cubicBezTo>
                    <a:cubicBezTo>
                      <a:pt x="832" y="3298"/>
                      <a:pt x="941" y="3262"/>
                      <a:pt x="1041" y="3178"/>
                    </a:cubicBezTo>
                    <a:cubicBezTo>
                      <a:pt x="2422" y="2023"/>
                      <a:pt x="4018" y="1285"/>
                      <a:pt x="5780" y="928"/>
                    </a:cubicBezTo>
                    <a:cubicBezTo>
                      <a:pt x="6350" y="816"/>
                      <a:pt x="6154" y="1"/>
                      <a:pt x="5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2" name="Google Shape;702;p23"/>
              <p:cNvGrpSpPr/>
              <p:nvPr/>
            </p:nvGrpSpPr>
            <p:grpSpPr>
              <a:xfrm>
                <a:off x="4574756" y="3131722"/>
                <a:ext cx="389450" cy="355583"/>
                <a:chOff x="4574756" y="3140222"/>
                <a:chExt cx="389450" cy="355583"/>
              </a:xfrm>
            </p:grpSpPr>
            <p:sp>
              <p:nvSpPr>
                <p:cNvPr id="703" name="Google Shape;703;p23"/>
                <p:cNvSpPr/>
                <p:nvPr/>
              </p:nvSpPr>
              <p:spPr>
                <a:xfrm>
                  <a:off x="4574756" y="3140222"/>
                  <a:ext cx="389450" cy="35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2" h="15350" extrusionOk="0">
                      <a:moveTo>
                        <a:pt x="7143" y="799"/>
                      </a:moveTo>
                      <a:cubicBezTo>
                        <a:pt x="7237" y="799"/>
                        <a:pt x="7332" y="800"/>
                        <a:pt x="7430" y="800"/>
                      </a:cubicBezTo>
                      <a:cubicBezTo>
                        <a:pt x="9787" y="812"/>
                        <a:pt x="12144" y="871"/>
                        <a:pt x="14502" y="978"/>
                      </a:cubicBezTo>
                      <a:cubicBezTo>
                        <a:pt x="13085" y="1526"/>
                        <a:pt x="11680" y="2074"/>
                        <a:pt x="10263" y="2621"/>
                      </a:cubicBezTo>
                      <a:cubicBezTo>
                        <a:pt x="10180" y="2657"/>
                        <a:pt x="10120" y="2717"/>
                        <a:pt x="10085" y="2776"/>
                      </a:cubicBezTo>
                      <a:cubicBezTo>
                        <a:pt x="8989" y="2740"/>
                        <a:pt x="7906" y="2717"/>
                        <a:pt x="6822" y="2693"/>
                      </a:cubicBezTo>
                      <a:cubicBezTo>
                        <a:pt x="6584" y="2074"/>
                        <a:pt x="6299" y="1466"/>
                        <a:pt x="5965" y="895"/>
                      </a:cubicBezTo>
                      <a:cubicBezTo>
                        <a:pt x="6335" y="807"/>
                        <a:pt x="6721" y="799"/>
                        <a:pt x="7143" y="799"/>
                      </a:cubicBezTo>
                      <a:close/>
                      <a:moveTo>
                        <a:pt x="5298" y="1157"/>
                      </a:moveTo>
                      <a:cubicBezTo>
                        <a:pt x="5632" y="1728"/>
                        <a:pt x="5918" y="2324"/>
                        <a:pt x="6156" y="2943"/>
                      </a:cubicBezTo>
                      <a:cubicBezTo>
                        <a:pt x="4763" y="3574"/>
                        <a:pt x="3358" y="4133"/>
                        <a:pt x="1929" y="4645"/>
                      </a:cubicBezTo>
                      <a:cubicBezTo>
                        <a:pt x="2488" y="4050"/>
                        <a:pt x="3060" y="3443"/>
                        <a:pt x="3620" y="2836"/>
                      </a:cubicBezTo>
                      <a:cubicBezTo>
                        <a:pt x="4072" y="2359"/>
                        <a:pt x="4513" y="1752"/>
                        <a:pt x="5036" y="1347"/>
                      </a:cubicBezTo>
                      <a:cubicBezTo>
                        <a:pt x="5120" y="1276"/>
                        <a:pt x="5215" y="1216"/>
                        <a:pt x="5298" y="1157"/>
                      </a:cubicBezTo>
                      <a:close/>
                      <a:moveTo>
                        <a:pt x="14752" y="1633"/>
                      </a:moveTo>
                      <a:cubicBezTo>
                        <a:pt x="13907" y="2752"/>
                        <a:pt x="13156" y="3919"/>
                        <a:pt x="12514" y="5181"/>
                      </a:cubicBezTo>
                      <a:cubicBezTo>
                        <a:pt x="11978" y="4491"/>
                        <a:pt x="11430" y="3812"/>
                        <a:pt x="10871" y="3145"/>
                      </a:cubicBezTo>
                      <a:cubicBezTo>
                        <a:pt x="12168" y="2645"/>
                        <a:pt x="13466" y="2145"/>
                        <a:pt x="14752" y="1633"/>
                      </a:cubicBezTo>
                      <a:close/>
                      <a:moveTo>
                        <a:pt x="6846" y="3407"/>
                      </a:moveTo>
                      <a:cubicBezTo>
                        <a:pt x="7977" y="3431"/>
                        <a:pt x="9108" y="3455"/>
                        <a:pt x="10228" y="3491"/>
                      </a:cubicBezTo>
                      <a:cubicBezTo>
                        <a:pt x="10799" y="4157"/>
                        <a:pt x="11359" y="4836"/>
                        <a:pt x="11894" y="5538"/>
                      </a:cubicBezTo>
                      <a:cubicBezTo>
                        <a:pt x="11400" y="5538"/>
                        <a:pt x="10844" y="5599"/>
                        <a:pt x="10472" y="5599"/>
                      </a:cubicBezTo>
                      <a:cubicBezTo>
                        <a:pt x="10441" y="5599"/>
                        <a:pt x="10411" y="5599"/>
                        <a:pt x="10382" y="5598"/>
                      </a:cubicBezTo>
                      <a:cubicBezTo>
                        <a:pt x="9275" y="5586"/>
                        <a:pt x="8156" y="5574"/>
                        <a:pt x="7049" y="5562"/>
                      </a:cubicBezTo>
                      <a:cubicBezTo>
                        <a:pt x="5263" y="5538"/>
                        <a:pt x="3465" y="5515"/>
                        <a:pt x="1679" y="5491"/>
                      </a:cubicBezTo>
                      <a:cubicBezTo>
                        <a:pt x="3417" y="4884"/>
                        <a:pt x="5120" y="4193"/>
                        <a:pt x="6799" y="3431"/>
                      </a:cubicBezTo>
                      <a:cubicBezTo>
                        <a:pt x="6810" y="3419"/>
                        <a:pt x="6834" y="3407"/>
                        <a:pt x="6846" y="3407"/>
                      </a:cubicBezTo>
                      <a:close/>
                      <a:moveTo>
                        <a:pt x="15764" y="1490"/>
                      </a:moveTo>
                      <a:cubicBezTo>
                        <a:pt x="15835" y="3622"/>
                        <a:pt x="15954" y="5765"/>
                        <a:pt x="15919" y="7884"/>
                      </a:cubicBezTo>
                      <a:cubicBezTo>
                        <a:pt x="15895" y="9920"/>
                        <a:pt x="14526" y="11896"/>
                        <a:pt x="13359" y="13682"/>
                      </a:cubicBezTo>
                      <a:cubicBezTo>
                        <a:pt x="13347" y="11873"/>
                        <a:pt x="13335" y="10051"/>
                        <a:pt x="13323" y="8241"/>
                      </a:cubicBezTo>
                      <a:cubicBezTo>
                        <a:pt x="13323" y="7479"/>
                        <a:pt x="13609" y="6324"/>
                        <a:pt x="12990" y="5800"/>
                      </a:cubicBezTo>
                      <a:cubicBezTo>
                        <a:pt x="13764" y="4253"/>
                        <a:pt x="14681" y="2836"/>
                        <a:pt x="15764" y="1490"/>
                      </a:cubicBezTo>
                      <a:close/>
                      <a:moveTo>
                        <a:pt x="822" y="6181"/>
                      </a:moveTo>
                      <a:cubicBezTo>
                        <a:pt x="4108" y="6229"/>
                        <a:pt x="7394" y="6277"/>
                        <a:pt x="10692" y="6312"/>
                      </a:cubicBezTo>
                      <a:cubicBezTo>
                        <a:pt x="10722" y="6313"/>
                        <a:pt x="10752" y="6314"/>
                        <a:pt x="10783" y="6314"/>
                      </a:cubicBezTo>
                      <a:cubicBezTo>
                        <a:pt x="10991" y="6314"/>
                        <a:pt x="11224" y="6295"/>
                        <a:pt x="11450" y="6295"/>
                      </a:cubicBezTo>
                      <a:cubicBezTo>
                        <a:pt x="11610" y="6295"/>
                        <a:pt x="11766" y="6304"/>
                        <a:pt x="11906" y="6336"/>
                      </a:cubicBezTo>
                      <a:cubicBezTo>
                        <a:pt x="12525" y="6467"/>
                        <a:pt x="12549" y="6265"/>
                        <a:pt x="12609" y="7027"/>
                      </a:cubicBezTo>
                      <a:cubicBezTo>
                        <a:pt x="12680" y="7824"/>
                        <a:pt x="12621" y="8658"/>
                        <a:pt x="12621" y="9456"/>
                      </a:cubicBezTo>
                      <a:lnTo>
                        <a:pt x="12656" y="14575"/>
                      </a:lnTo>
                      <a:cubicBezTo>
                        <a:pt x="11429" y="14564"/>
                        <a:pt x="10202" y="14559"/>
                        <a:pt x="8974" y="14559"/>
                      </a:cubicBezTo>
                      <a:cubicBezTo>
                        <a:pt x="6237" y="14559"/>
                        <a:pt x="3499" y="14585"/>
                        <a:pt x="762" y="14635"/>
                      </a:cubicBezTo>
                      <a:cubicBezTo>
                        <a:pt x="786" y="11813"/>
                        <a:pt x="798" y="9003"/>
                        <a:pt x="822" y="6181"/>
                      </a:cubicBezTo>
                      <a:close/>
                      <a:moveTo>
                        <a:pt x="7678" y="0"/>
                      </a:moveTo>
                      <a:cubicBezTo>
                        <a:pt x="7079" y="0"/>
                        <a:pt x="6489" y="31"/>
                        <a:pt x="5929" y="121"/>
                      </a:cubicBezTo>
                      <a:cubicBezTo>
                        <a:pt x="4941" y="288"/>
                        <a:pt x="4429" y="943"/>
                        <a:pt x="3751" y="1669"/>
                      </a:cubicBezTo>
                      <a:lnTo>
                        <a:pt x="191" y="5455"/>
                      </a:lnTo>
                      <a:cubicBezTo>
                        <a:pt x="155" y="5491"/>
                        <a:pt x="143" y="5527"/>
                        <a:pt x="119" y="5574"/>
                      </a:cubicBezTo>
                      <a:cubicBezTo>
                        <a:pt x="0" y="5693"/>
                        <a:pt x="0" y="5919"/>
                        <a:pt x="107" y="6050"/>
                      </a:cubicBezTo>
                      <a:cubicBezTo>
                        <a:pt x="83" y="9039"/>
                        <a:pt x="72" y="12015"/>
                        <a:pt x="48" y="14992"/>
                      </a:cubicBezTo>
                      <a:cubicBezTo>
                        <a:pt x="48" y="15182"/>
                        <a:pt x="214" y="15349"/>
                        <a:pt x="405" y="15349"/>
                      </a:cubicBezTo>
                      <a:cubicBezTo>
                        <a:pt x="3157" y="15295"/>
                        <a:pt x="5909" y="15271"/>
                        <a:pt x="8661" y="15271"/>
                      </a:cubicBezTo>
                      <a:cubicBezTo>
                        <a:pt x="10112" y="15271"/>
                        <a:pt x="11563" y="15277"/>
                        <a:pt x="13014" y="15290"/>
                      </a:cubicBezTo>
                      <a:cubicBezTo>
                        <a:pt x="13168" y="15290"/>
                        <a:pt x="13299" y="15182"/>
                        <a:pt x="13347" y="15051"/>
                      </a:cubicBezTo>
                      <a:cubicBezTo>
                        <a:pt x="14430" y="13230"/>
                        <a:pt x="16228" y="11099"/>
                        <a:pt x="16597" y="8967"/>
                      </a:cubicBezTo>
                      <a:cubicBezTo>
                        <a:pt x="16812" y="7682"/>
                        <a:pt x="16597" y="6217"/>
                        <a:pt x="16562" y="4931"/>
                      </a:cubicBezTo>
                      <a:lnTo>
                        <a:pt x="16455" y="788"/>
                      </a:lnTo>
                      <a:cubicBezTo>
                        <a:pt x="16443" y="633"/>
                        <a:pt x="16359" y="538"/>
                        <a:pt x="16252" y="490"/>
                      </a:cubicBezTo>
                      <a:cubicBezTo>
                        <a:pt x="16205" y="407"/>
                        <a:pt x="16097" y="335"/>
                        <a:pt x="15978" y="335"/>
                      </a:cubicBezTo>
                      <a:cubicBezTo>
                        <a:pt x="14347" y="240"/>
                        <a:pt x="12716" y="181"/>
                        <a:pt x="11097" y="145"/>
                      </a:cubicBezTo>
                      <a:cubicBezTo>
                        <a:pt x="10010" y="114"/>
                        <a:pt x="8825" y="0"/>
                        <a:pt x="76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>
                  <a:off x="4642603" y="3323866"/>
                  <a:ext cx="189768" cy="113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" h="4916" extrusionOk="0">
                      <a:moveTo>
                        <a:pt x="5263" y="337"/>
                      </a:moveTo>
                      <a:cubicBezTo>
                        <a:pt x="6453" y="349"/>
                        <a:pt x="7334" y="301"/>
                        <a:pt x="7584" y="1635"/>
                      </a:cubicBezTo>
                      <a:cubicBezTo>
                        <a:pt x="7715" y="2361"/>
                        <a:pt x="7787" y="3599"/>
                        <a:pt x="7310" y="4099"/>
                      </a:cubicBezTo>
                      <a:cubicBezTo>
                        <a:pt x="6834" y="4602"/>
                        <a:pt x="5751" y="4712"/>
                        <a:pt x="4676" y="4712"/>
                      </a:cubicBezTo>
                      <a:cubicBezTo>
                        <a:pt x="3848" y="4712"/>
                        <a:pt x="3025" y="4647"/>
                        <a:pt x="2489" y="4647"/>
                      </a:cubicBezTo>
                      <a:cubicBezTo>
                        <a:pt x="2468" y="4647"/>
                        <a:pt x="2448" y="4647"/>
                        <a:pt x="2429" y="4647"/>
                      </a:cubicBezTo>
                      <a:cubicBezTo>
                        <a:pt x="2392" y="4647"/>
                        <a:pt x="2356" y="4648"/>
                        <a:pt x="2320" y="4648"/>
                      </a:cubicBezTo>
                      <a:cubicBezTo>
                        <a:pt x="1272" y="4648"/>
                        <a:pt x="720" y="4465"/>
                        <a:pt x="548" y="3313"/>
                      </a:cubicBezTo>
                      <a:cubicBezTo>
                        <a:pt x="417" y="2397"/>
                        <a:pt x="524" y="1361"/>
                        <a:pt x="512" y="420"/>
                      </a:cubicBezTo>
                      <a:cubicBezTo>
                        <a:pt x="2096" y="361"/>
                        <a:pt x="3679" y="337"/>
                        <a:pt x="5263" y="337"/>
                      </a:cubicBezTo>
                      <a:close/>
                      <a:moveTo>
                        <a:pt x="6617" y="1"/>
                      </a:moveTo>
                      <a:cubicBezTo>
                        <a:pt x="5997" y="1"/>
                        <a:pt x="5288" y="99"/>
                        <a:pt x="4953" y="99"/>
                      </a:cubicBezTo>
                      <a:cubicBezTo>
                        <a:pt x="3358" y="99"/>
                        <a:pt x="1762" y="135"/>
                        <a:pt x="155" y="194"/>
                      </a:cubicBezTo>
                      <a:cubicBezTo>
                        <a:pt x="4" y="206"/>
                        <a:pt x="0" y="433"/>
                        <a:pt x="144" y="433"/>
                      </a:cubicBezTo>
                      <a:cubicBezTo>
                        <a:pt x="147" y="433"/>
                        <a:pt x="151" y="432"/>
                        <a:pt x="155" y="432"/>
                      </a:cubicBezTo>
                      <a:lnTo>
                        <a:pt x="286" y="432"/>
                      </a:lnTo>
                      <a:cubicBezTo>
                        <a:pt x="286" y="1194"/>
                        <a:pt x="298" y="1956"/>
                        <a:pt x="310" y="2718"/>
                      </a:cubicBezTo>
                      <a:cubicBezTo>
                        <a:pt x="310" y="3194"/>
                        <a:pt x="167" y="4099"/>
                        <a:pt x="333" y="4540"/>
                      </a:cubicBezTo>
                      <a:cubicBezTo>
                        <a:pt x="451" y="4846"/>
                        <a:pt x="600" y="4888"/>
                        <a:pt x="838" y="4888"/>
                      </a:cubicBezTo>
                      <a:cubicBezTo>
                        <a:pt x="928" y="4888"/>
                        <a:pt x="1031" y="4882"/>
                        <a:pt x="1150" y="4882"/>
                      </a:cubicBezTo>
                      <a:cubicBezTo>
                        <a:pt x="1193" y="4882"/>
                        <a:pt x="1239" y="4883"/>
                        <a:pt x="1286" y="4885"/>
                      </a:cubicBezTo>
                      <a:cubicBezTo>
                        <a:pt x="1628" y="4907"/>
                        <a:pt x="1974" y="4916"/>
                        <a:pt x="2321" y="4916"/>
                      </a:cubicBezTo>
                      <a:cubicBezTo>
                        <a:pt x="3302" y="4916"/>
                        <a:pt x="4295" y="4846"/>
                        <a:pt x="5263" y="4802"/>
                      </a:cubicBezTo>
                      <a:cubicBezTo>
                        <a:pt x="5294" y="4800"/>
                        <a:pt x="5329" y="4800"/>
                        <a:pt x="5368" y="4800"/>
                      </a:cubicBezTo>
                      <a:cubicBezTo>
                        <a:pt x="5630" y="4800"/>
                        <a:pt x="6055" y="4828"/>
                        <a:pt x="6482" y="4828"/>
                      </a:cubicBezTo>
                      <a:cubicBezTo>
                        <a:pt x="7056" y="4828"/>
                        <a:pt x="7635" y="4777"/>
                        <a:pt x="7834" y="4540"/>
                      </a:cubicBezTo>
                      <a:cubicBezTo>
                        <a:pt x="8192" y="4123"/>
                        <a:pt x="7858" y="2671"/>
                        <a:pt x="7846" y="2159"/>
                      </a:cubicBezTo>
                      <a:cubicBezTo>
                        <a:pt x="7822" y="1730"/>
                        <a:pt x="8001" y="539"/>
                        <a:pt x="7632" y="218"/>
                      </a:cubicBezTo>
                      <a:cubicBezTo>
                        <a:pt x="7449" y="50"/>
                        <a:pt x="7056" y="1"/>
                        <a:pt x="66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3"/>
                <p:cNvSpPr/>
                <p:nvPr/>
              </p:nvSpPr>
              <p:spPr>
                <a:xfrm>
                  <a:off x="4682584" y="3355369"/>
                  <a:ext cx="101509" cy="7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2" h="323" extrusionOk="0">
                      <a:moveTo>
                        <a:pt x="4238" y="0"/>
                      </a:moveTo>
                      <a:cubicBezTo>
                        <a:pt x="4235" y="0"/>
                        <a:pt x="4231" y="1"/>
                        <a:pt x="4227" y="1"/>
                      </a:cubicBezTo>
                      <a:cubicBezTo>
                        <a:pt x="2870" y="25"/>
                        <a:pt x="1513" y="48"/>
                        <a:pt x="155" y="84"/>
                      </a:cubicBezTo>
                      <a:cubicBezTo>
                        <a:pt x="0" y="84"/>
                        <a:pt x="0" y="322"/>
                        <a:pt x="155" y="322"/>
                      </a:cubicBezTo>
                      <a:cubicBezTo>
                        <a:pt x="1513" y="287"/>
                        <a:pt x="2870" y="263"/>
                        <a:pt x="4227" y="239"/>
                      </a:cubicBezTo>
                      <a:cubicBezTo>
                        <a:pt x="4378" y="227"/>
                        <a:pt x="4382" y="0"/>
                        <a:pt x="42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3"/>
                <p:cNvSpPr/>
                <p:nvPr/>
              </p:nvSpPr>
              <p:spPr>
                <a:xfrm>
                  <a:off x="4688931" y="3373298"/>
                  <a:ext cx="88815" cy="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" h="359" extrusionOk="0">
                      <a:moveTo>
                        <a:pt x="3701" y="0"/>
                      </a:moveTo>
                      <a:cubicBezTo>
                        <a:pt x="3698" y="0"/>
                        <a:pt x="3695" y="0"/>
                        <a:pt x="3691" y="1"/>
                      </a:cubicBezTo>
                      <a:cubicBezTo>
                        <a:pt x="2513" y="36"/>
                        <a:pt x="1334" y="84"/>
                        <a:pt x="155" y="132"/>
                      </a:cubicBezTo>
                      <a:cubicBezTo>
                        <a:pt x="4" y="132"/>
                        <a:pt x="0" y="358"/>
                        <a:pt x="144" y="358"/>
                      </a:cubicBezTo>
                      <a:cubicBezTo>
                        <a:pt x="148" y="358"/>
                        <a:pt x="151" y="358"/>
                        <a:pt x="155" y="358"/>
                      </a:cubicBezTo>
                      <a:cubicBezTo>
                        <a:pt x="1334" y="322"/>
                        <a:pt x="2513" y="275"/>
                        <a:pt x="3691" y="239"/>
                      </a:cubicBezTo>
                      <a:cubicBezTo>
                        <a:pt x="3831" y="227"/>
                        <a:pt x="3834" y="0"/>
                        <a:pt x="37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3"/>
                <p:cNvSpPr/>
                <p:nvPr/>
              </p:nvSpPr>
              <p:spPr>
                <a:xfrm>
                  <a:off x="4701625" y="3390393"/>
                  <a:ext cx="82467" cy="7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04" extrusionOk="0">
                      <a:moveTo>
                        <a:pt x="3427" y="1"/>
                      </a:moveTo>
                      <a:cubicBezTo>
                        <a:pt x="3424" y="1"/>
                        <a:pt x="3421" y="1"/>
                        <a:pt x="3417" y="1"/>
                      </a:cubicBezTo>
                      <a:cubicBezTo>
                        <a:pt x="2715" y="47"/>
                        <a:pt x="2017" y="68"/>
                        <a:pt x="1319" y="68"/>
                      </a:cubicBezTo>
                      <a:cubicBezTo>
                        <a:pt x="928" y="68"/>
                        <a:pt x="536" y="61"/>
                        <a:pt x="143" y="49"/>
                      </a:cubicBezTo>
                      <a:cubicBezTo>
                        <a:pt x="139" y="48"/>
                        <a:pt x="136" y="48"/>
                        <a:pt x="133" y="48"/>
                      </a:cubicBezTo>
                      <a:cubicBezTo>
                        <a:pt x="0" y="48"/>
                        <a:pt x="3" y="275"/>
                        <a:pt x="143" y="275"/>
                      </a:cubicBezTo>
                      <a:cubicBezTo>
                        <a:pt x="581" y="294"/>
                        <a:pt x="1017" y="303"/>
                        <a:pt x="1453" y="303"/>
                      </a:cubicBezTo>
                      <a:cubicBezTo>
                        <a:pt x="2107" y="303"/>
                        <a:pt x="2760" y="282"/>
                        <a:pt x="3417" y="239"/>
                      </a:cubicBezTo>
                      <a:cubicBezTo>
                        <a:pt x="3556" y="227"/>
                        <a:pt x="3560" y="1"/>
                        <a:pt x="34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08" name="Google Shape;708;p23"/>
            <p:cNvSpPr txBox="1"/>
            <p:nvPr/>
          </p:nvSpPr>
          <p:spPr>
            <a:xfrm>
              <a:off x="4014825" y="36024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9" name="Google Shape;709;p23"/>
            <p:cNvSpPr txBox="1"/>
            <p:nvPr/>
          </p:nvSpPr>
          <p:spPr>
            <a:xfrm>
              <a:off x="4014825" y="38945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0" name="Google Shape;710;p23"/>
          <p:cNvGrpSpPr/>
          <p:nvPr/>
        </p:nvGrpSpPr>
        <p:grpSpPr>
          <a:xfrm>
            <a:off x="4479113" y="1017850"/>
            <a:ext cx="1644913" cy="1316570"/>
            <a:chOff x="4479113" y="955425"/>
            <a:chExt cx="1644913" cy="1316570"/>
          </a:xfrm>
        </p:grpSpPr>
        <p:grpSp>
          <p:nvGrpSpPr>
            <p:cNvPr id="711" name="Google Shape;711;p23"/>
            <p:cNvGrpSpPr/>
            <p:nvPr/>
          </p:nvGrpSpPr>
          <p:grpSpPr>
            <a:xfrm>
              <a:off x="4998302" y="1665188"/>
              <a:ext cx="606529" cy="606807"/>
              <a:chOff x="4937690" y="1623225"/>
              <a:chExt cx="606529" cy="606807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4937690" y="1623225"/>
                <a:ext cx="606529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83" h="26195" extrusionOk="0">
                    <a:moveTo>
                      <a:pt x="13086" y="1"/>
                    </a:moveTo>
                    <a:cubicBezTo>
                      <a:pt x="5859" y="1"/>
                      <a:pt x="1" y="5871"/>
                      <a:pt x="1" y="13098"/>
                    </a:cubicBezTo>
                    <a:cubicBezTo>
                      <a:pt x="1" y="20325"/>
                      <a:pt x="5859" y="26195"/>
                      <a:pt x="13086" y="26195"/>
                    </a:cubicBezTo>
                    <a:cubicBezTo>
                      <a:pt x="20325" y="26195"/>
                      <a:pt x="26183" y="20325"/>
                      <a:pt x="26183" y="13098"/>
                    </a:cubicBezTo>
                    <a:cubicBezTo>
                      <a:pt x="26183" y="5871"/>
                      <a:pt x="20325" y="1"/>
                      <a:pt x="130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5144707" y="1666403"/>
                <a:ext cx="177467" cy="35234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1521" extrusionOk="0">
                    <a:moveTo>
                      <a:pt x="4348" y="0"/>
                    </a:moveTo>
                    <a:cubicBezTo>
                      <a:pt x="3067" y="0"/>
                      <a:pt x="1794" y="193"/>
                      <a:pt x="529" y="589"/>
                    </a:cubicBezTo>
                    <a:cubicBezTo>
                      <a:pt x="0" y="751"/>
                      <a:pt x="156" y="1520"/>
                      <a:pt x="625" y="1520"/>
                    </a:cubicBezTo>
                    <a:cubicBezTo>
                      <a:pt x="673" y="1520"/>
                      <a:pt x="725" y="1512"/>
                      <a:pt x="779" y="1494"/>
                    </a:cubicBezTo>
                    <a:cubicBezTo>
                      <a:pt x="1964" y="1128"/>
                      <a:pt x="3158" y="940"/>
                      <a:pt x="4359" y="940"/>
                    </a:cubicBezTo>
                    <a:cubicBezTo>
                      <a:pt x="5186" y="940"/>
                      <a:pt x="6017" y="1029"/>
                      <a:pt x="6851" y="1209"/>
                    </a:cubicBezTo>
                    <a:cubicBezTo>
                      <a:pt x="6888" y="1216"/>
                      <a:pt x="6922" y="1219"/>
                      <a:pt x="6956" y="1219"/>
                    </a:cubicBezTo>
                    <a:cubicBezTo>
                      <a:pt x="7474" y="1219"/>
                      <a:pt x="7661" y="404"/>
                      <a:pt x="7101" y="292"/>
                    </a:cubicBezTo>
                    <a:cubicBezTo>
                      <a:pt x="6179" y="99"/>
                      <a:pt x="5261" y="0"/>
                      <a:pt x="4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082998" y="2141959"/>
                <a:ext cx="172162" cy="59580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2572" extrusionOk="0">
                    <a:moveTo>
                      <a:pt x="670" y="1"/>
                    </a:moveTo>
                    <a:cubicBezTo>
                      <a:pt x="269" y="1"/>
                      <a:pt x="0" y="625"/>
                      <a:pt x="431" y="895"/>
                    </a:cubicBezTo>
                    <a:cubicBezTo>
                      <a:pt x="2166" y="1999"/>
                      <a:pt x="4104" y="2572"/>
                      <a:pt x="6139" y="2572"/>
                    </a:cubicBezTo>
                    <a:cubicBezTo>
                      <a:pt x="6367" y="2572"/>
                      <a:pt x="6595" y="2565"/>
                      <a:pt x="6825" y="2550"/>
                    </a:cubicBezTo>
                    <a:cubicBezTo>
                      <a:pt x="7421" y="2504"/>
                      <a:pt x="7432" y="1597"/>
                      <a:pt x="6858" y="1597"/>
                    </a:cubicBezTo>
                    <a:cubicBezTo>
                      <a:pt x="6847" y="1597"/>
                      <a:pt x="6836" y="1597"/>
                      <a:pt x="6825" y="1598"/>
                    </a:cubicBezTo>
                    <a:cubicBezTo>
                      <a:pt x="6592" y="1613"/>
                      <a:pt x="6361" y="1621"/>
                      <a:pt x="6132" y="1621"/>
                    </a:cubicBezTo>
                    <a:cubicBezTo>
                      <a:pt x="4264" y="1621"/>
                      <a:pt x="2519" y="1103"/>
                      <a:pt x="907" y="74"/>
                    </a:cubicBezTo>
                    <a:cubicBezTo>
                      <a:pt x="826" y="23"/>
                      <a:pt x="746" y="1"/>
                      <a:pt x="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279707" y="2167949"/>
                <a:ext cx="68661" cy="28377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225" extrusionOk="0">
                    <a:moveTo>
                      <a:pt x="2259" y="1"/>
                    </a:moveTo>
                    <a:cubicBezTo>
                      <a:pt x="2226" y="1"/>
                      <a:pt x="2191" y="4"/>
                      <a:pt x="2155" y="12"/>
                    </a:cubicBezTo>
                    <a:cubicBezTo>
                      <a:pt x="1619" y="107"/>
                      <a:pt x="1095" y="202"/>
                      <a:pt x="571" y="309"/>
                    </a:cubicBezTo>
                    <a:cubicBezTo>
                      <a:pt x="1" y="410"/>
                      <a:pt x="197" y="1225"/>
                      <a:pt x="716" y="1225"/>
                    </a:cubicBezTo>
                    <a:cubicBezTo>
                      <a:pt x="750" y="1225"/>
                      <a:pt x="785" y="1221"/>
                      <a:pt x="821" y="1214"/>
                    </a:cubicBezTo>
                    <a:cubicBezTo>
                      <a:pt x="1345" y="1119"/>
                      <a:pt x="1869" y="1024"/>
                      <a:pt x="2405" y="916"/>
                    </a:cubicBezTo>
                    <a:cubicBezTo>
                      <a:pt x="2964" y="816"/>
                      <a:pt x="2777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6" name="Google Shape;716;p23"/>
              <p:cNvGrpSpPr/>
              <p:nvPr/>
            </p:nvGrpSpPr>
            <p:grpSpPr>
              <a:xfrm>
                <a:off x="5063813" y="1763287"/>
                <a:ext cx="357570" cy="292667"/>
                <a:chOff x="5063813" y="1680974"/>
                <a:chExt cx="357570" cy="292667"/>
              </a:xfrm>
            </p:grpSpPr>
            <p:sp>
              <p:nvSpPr>
                <p:cNvPr id="717" name="Google Shape;717;p23"/>
                <p:cNvSpPr/>
                <p:nvPr/>
              </p:nvSpPr>
              <p:spPr>
                <a:xfrm>
                  <a:off x="5063813" y="1682709"/>
                  <a:ext cx="357570" cy="29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0" h="14424" extrusionOk="0">
                      <a:moveTo>
                        <a:pt x="8597" y="5237"/>
                      </a:moveTo>
                      <a:cubicBezTo>
                        <a:pt x="8990" y="5260"/>
                        <a:pt x="9383" y="5284"/>
                        <a:pt x="9776" y="5296"/>
                      </a:cubicBezTo>
                      <a:cubicBezTo>
                        <a:pt x="10943" y="5356"/>
                        <a:pt x="11276" y="5368"/>
                        <a:pt x="11514" y="6558"/>
                      </a:cubicBezTo>
                      <a:cubicBezTo>
                        <a:pt x="11657" y="7296"/>
                        <a:pt x="11538" y="8213"/>
                        <a:pt x="11550" y="8975"/>
                      </a:cubicBezTo>
                      <a:cubicBezTo>
                        <a:pt x="11574" y="10475"/>
                        <a:pt x="11586" y="11976"/>
                        <a:pt x="11609" y="13464"/>
                      </a:cubicBezTo>
                      <a:cubicBezTo>
                        <a:pt x="10514" y="13464"/>
                        <a:pt x="9407" y="13464"/>
                        <a:pt x="8311" y="13476"/>
                      </a:cubicBezTo>
                      <a:cubicBezTo>
                        <a:pt x="8311" y="11964"/>
                        <a:pt x="8311" y="10452"/>
                        <a:pt x="8311" y="8951"/>
                      </a:cubicBezTo>
                      <a:cubicBezTo>
                        <a:pt x="8311" y="8166"/>
                        <a:pt x="8228" y="7332"/>
                        <a:pt x="8311" y="6558"/>
                      </a:cubicBezTo>
                      <a:cubicBezTo>
                        <a:pt x="8228" y="6082"/>
                        <a:pt x="8335" y="5641"/>
                        <a:pt x="8597" y="5237"/>
                      </a:cubicBezTo>
                      <a:close/>
                      <a:moveTo>
                        <a:pt x="3849" y="7372"/>
                      </a:moveTo>
                      <a:cubicBezTo>
                        <a:pt x="4045" y="7372"/>
                        <a:pt x="4267" y="7400"/>
                        <a:pt x="4513" y="7416"/>
                      </a:cubicBezTo>
                      <a:cubicBezTo>
                        <a:pt x="4593" y="7419"/>
                        <a:pt x="4674" y="7419"/>
                        <a:pt x="4754" y="7419"/>
                      </a:cubicBezTo>
                      <a:cubicBezTo>
                        <a:pt x="4776" y="7419"/>
                        <a:pt x="4797" y="7419"/>
                        <a:pt x="4819" y="7419"/>
                      </a:cubicBezTo>
                      <a:cubicBezTo>
                        <a:pt x="5254" y="7419"/>
                        <a:pt x="5670" y="7430"/>
                        <a:pt x="5883" y="7904"/>
                      </a:cubicBezTo>
                      <a:cubicBezTo>
                        <a:pt x="6109" y="8392"/>
                        <a:pt x="5918" y="9475"/>
                        <a:pt x="5930" y="10023"/>
                      </a:cubicBezTo>
                      <a:cubicBezTo>
                        <a:pt x="5954" y="11142"/>
                        <a:pt x="5978" y="12261"/>
                        <a:pt x="6002" y="13369"/>
                      </a:cubicBezTo>
                      <a:cubicBezTo>
                        <a:pt x="5239" y="13440"/>
                        <a:pt x="4470" y="13477"/>
                        <a:pt x="3700" y="13477"/>
                      </a:cubicBezTo>
                      <a:cubicBezTo>
                        <a:pt x="3435" y="13477"/>
                        <a:pt x="3171" y="13473"/>
                        <a:pt x="2906" y="13464"/>
                      </a:cubicBezTo>
                      <a:cubicBezTo>
                        <a:pt x="2930" y="12261"/>
                        <a:pt x="2954" y="11059"/>
                        <a:pt x="2966" y="9856"/>
                      </a:cubicBezTo>
                      <a:cubicBezTo>
                        <a:pt x="2977" y="9321"/>
                        <a:pt x="2846" y="8535"/>
                        <a:pt x="3001" y="8023"/>
                      </a:cubicBezTo>
                      <a:cubicBezTo>
                        <a:pt x="3168" y="7483"/>
                        <a:pt x="3456" y="7372"/>
                        <a:pt x="3849" y="7372"/>
                      </a:cubicBezTo>
                      <a:close/>
                      <a:moveTo>
                        <a:pt x="14455" y="3653"/>
                      </a:moveTo>
                      <a:cubicBezTo>
                        <a:pt x="14574" y="6975"/>
                        <a:pt x="14598" y="10309"/>
                        <a:pt x="14503" y="13631"/>
                      </a:cubicBezTo>
                      <a:cubicBezTo>
                        <a:pt x="14217" y="13595"/>
                        <a:pt x="13955" y="13559"/>
                        <a:pt x="13741" y="13535"/>
                      </a:cubicBezTo>
                      <a:cubicBezTo>
                        <a:pt x="13765" y="11392"/>
                        <a:pt x="13788" y="9237"/>
                        <a:pt x="13860" y="7094"/>
                      </a:cubicBezTo>
                      <a:cubicBezTo>
                        <a:pt x="13884" y="6368"/>
                        <a:pt x="13622" y="4665"/>
                        <a:pt x="13967" y="4046"/>
                      </a:cubicBezTo>
                      <a:cubicBezTo>
                        <a:pt x="14074" y="3844"/>
                        <a:pt x="14241" y="3725"/>
                        <a:pt x="14455" y="3653"/>
                      </a:cubicBezTo>
                      <a:close/>
                      <a:moveTo>
                        <a:pt x="16527" y="3713"/>
                      </a:moveTo>
                      <a:lnTo>
                        <a:pt x="16527" y="3713"/>
                      </a:lnTo>
                      <a:cubicBezTo>
                        <a:pt x="16670" y="3736"/>
                        <a:pt x="16813" y="3772"/>
                        <a:pt x="16932" y="3784"/>
                      </a:cubicBezTo>
                      <a:cubicBezTo>
                        <a:pt x="16943" y="5975"/>
                        <a:pt x="16943" y="8154"/>
                        <a:pt x="16943" y="10333"/>
                      </a:cubicBezTo>
                      <a:cubicBezTo>
                        <a:pt x="16932" y="10785"/>
                        <a:pt x="17229" y="13333"/>
                        <a:pt x="16920" y="13607"/>
                      </a:cubicBezTo>
                      <a:cubicBezTo>
                        <a:pt x="16908" y="13619"/>
                        <a:pt x="16896" y="13619"/>
                        <a:pt x="16896" y="13631"/>
                      </a:cubicBezTo>
                      <a:cubicBezTo>
                        <a:pt x="16765" y="10321"/>
                        <a:pt x="16646" y="7023"/>
                        <a:pt x="16527" y="3713"/>
                      </a:cubicBezTo>
                      <a:close/>
                      <a:moveTo>
                        <a:pt x="15141" y="3554"/>
                      </a:moveTo>
                      <a:cubicBezTo>
                        <a:pt x="15252" y="3554"/>
                        <a:pt x="15366" y="3560"/>
                        <a:pt x="15479" y="3570"/>
                      </a:cubicBezTo>
                      <a:cubicBezTo>
                        <a:pt x="15515" y="6963"/>
                        <a:pt x="15562" y="10356"/>
                        <a:pt x="15598" y="13750"/>
                      </a:cubicBezTo>
                      <a:cubicBezTo>
                        <a:pt x="15324" y="13726"/>
                        <a:pt x="15027" y="13690"/>
                        <a:pt x="14741" y="13666"/>
                      </a:cubicBezTo>
                      <a:cubicBezTo>
                        <a:pt x="14836" y="10309"/>
                        <a:pt x="14812" y="6951"/>
                        <a:pt x="14693" y="3594"/>
                      </a:cubicBezTo>
                      <a:cubicBezTo>
                        <a:pt x="14833" y="3566"/>
                        <a:pt x="14984" y="3554"/>
                        <a:pt x="15141" y="3554"/>
                      </a:cubicBezTo>
                      <a:close/>
                      <a:moveTo>
                        <a:pt x="15717" y="3594"/>
                      </a:moveTo>
                      <a:lnTo>
                        <a:pt x="15717" y="3594"/>
                      </a:lnTo>
                      <a:cubicBezTo>
                        <a:pt x="15908" y="3606"/>
                        <a:pt x="16110" y="3641"/>
                        <a:pt x="16289" y="3677"/>
                      </a:cubicBezTo>
                      <a:lnTo>
                        <a:pt x="16658" y="13714"/>
                      </a:lnTo>
                      <a:cubicBezTo>
                        <a:pt x="16494" y="13750"/>
                        <a:pt x="16289" y="13766"/>
                        <a:pt x="16057" y="13766"/>
                      </a:cubicBezTo>
                      <a:cubicBezTo>
                        <a:pt x="15986" y="13766"/>
                        <a:pt x="15912" y="13764"/>
                        <a:pt x="15836" y="13762"/>
                      </a:cubicBezTo>
                      <a:cubicBezTo>
                        <a:pt x="15800" y="10368"/>
                        <a:pt x="15753" y="6975"/>
                        <a:pt x="15717" y="3594"/>
                      </a:cubicBezTo>
                      <a:close/>
                      <a:moveTo>
                        <a:pt x="403" y="1"/>
                      </a:moveTo>
                      <a:cubicBezTo>
                        <a:pt x="343" y="1"/>
                        <a:pt x="281" y="40"/>
                        <a:pt x="275" y="117"/>
                      </a:cubicBezTo>
                      <a:cubicBezTo>
                        <a:pt x="1" y="4784"/>
                        <a:pt x="168" y="9523"/>
                        <a:pt x="489" y="14178"/>
                      </a:cubicBezTo>
                      <a:cubicBezTo>
                        <a:pt x="489" y="14238"/>
                        <a:pt x="537" y="14297"/>
                        <a:pt x="608" y="14297"/>
                      </a:cubicBezTo>
                      <a:cubicBezTo>
                        <a:pt x="1442" y="14250"/>
                        <a:pt x="2275" y="14214"/>
                        <a:pt x="3108" y="14178"/>
                      </a:cubicBezTo>
                      <a:cubicBezTo>
                        <a:pt x="3305" y="14183"/>
                        <a:pt x="3501" y="14186"/>
                        <a:pt x="3696" y="14186"/>
                      </a:cubicBezTo>
                      <a:cubicBezTo>
                        <a:pt x="4437" y="14186"/>
                        <a:pt x="5174" y="14151"/>
                        <a:pt x="5918" y="14095"/>
                      </a:cubicBezTo>
                      <a:cubicBezTo>
                        <a:pt x="6442" y="14083"/>
                        <a:pt x="6978" y="14071"/>
                        <a:pt x="7502" y="14059"/>
                      </a:cubicBezTo>
                      <a:cubicBezTo>
                        <a:pt x="7561" y="14131"/>
                        <a:pt x="7645" y="14178"/>
                        <a:pt x="7764" y="14178"/>
                      </a:cubicBezTo>
                      <a:lnTo>
                        <a:pt x="11979" y="14178"/>
                      </a:lnTo>
                      <a:cubicBezTo>
                        <a:pt x="12074" y="14178"/>
                        <a:pt x="12157" y="14131"/>
                        <a:pt x="12229" y="14059"/>
                      </a:cubicBezTo>
                      <a:cubicBezTo>
                        <a:pt x="12526" y="14071"/>
                        <a:pt x="12836" y="14071"/>
                        <a:pt x="13133" y="14083"/>
                      </a:cubicBezTo>
                      <a:cubicBezTo>
                        <a:pt x="13157" y="14095"/>
                        <a:pt x="13181" y="14107"/>
                        <a:pt x="13205" y="14119"/>
                      </a:cubicBezTo>
                      <a:cubicBezTo>
                        <a:pt x="13264" y="14166"/>
                        <a:pt x="13324" y="14202"/>
                        <a:pt x="13419" y="14214"/>
                      </a:cubicBezTo>
                      <a:cubicBezTo>
                        <a:pt x="14181" y="14250"/>
                        <a:pt x="14943" y="14285"/>
                        <a:pt x="15705" y="14321"/>
                      </a:cubicBezTo>
                      <a:cubicBezTo>
                        <a:pt x="15948" y="14336"/>
                        <a:pt x="16365" y="14424"/>
                        <a:pt x="16731" y="14424"/>
                      </a:cubicBezTo>
                      <a:cubicBezTo>
                        <a:pt x="16939" y="14424"/>
                        <a:pt x="17131" y="14396"/>
                        <a:pt x="17265" y="14309"/>
                      </a:cubicBezTo>
                      <a:cubicBezTo>
                        <a:pt x="17729" y="14000"/>
                        <a:pt x="17622" y="13535"/>
                        <a:pt x="17634" y="13011"/>
                      </a:cubicBezTo>
                      <a:cubicBezTo>
                        <a:pt x="17694" y="9844"/>
                        <a:pt x="17658" y="6665"/>
                        <a:pt x="17634" y="3486"/>
                      </a:cubicBezTo>
                      <a:cubicBezTo>
                        <a:pt x="17634" y="3284"/>
                        <a:pt x="17479" y="3153"/>
                        <a:pt x="17289" y="3129"/>
                      </a:cubicBezTo>
                      <a:cubicBezTo>
                        <a:pt x="16379" y="3036"/>
                        <a:pt x="15330" y="2779"/>
                        <a:pt x="14366" y="2779"/>
                      </a:cubicBezTo>
                      <a:cubicBezTo>
                        <a:pt x="14106" y="2779"/>
                        <a:pt x="13853" y="2798"/>
                        <a:pt x="13610" y="2844"/>
                      </a:cubicBezTo>
                      <a:cubicBezTo>
                        <a:pt x="13491" y="2867"/>
                        <a:pt x="13395" y="2986"/>
                        <a:pt x="13360" y="3094"/>
                      </a:cubicBezTo>
                      <a:cubicBezTo>
                        <a:pt x="12931" y="4570"/>
                        <a:pt x="13157" y="6487"/>
                        <a:pt x="13122" y="8011"/>
                      </a:cubicBezTo>
                      <a:cubicBezTo>
                        <a:pt x="13074" y="9952"/>
                        <a:pt x="13038" y="11892"/>
                        <a:pt x="13026" y="13821"/>
                      </a:cubicBezTo>
                      <a:cubicBezTo>
                        <a:pt x="13026" y="13833"/>
                        <a:pt x="13038" y="13833"/>
                        <a:pt x="13038" y="13845"/>
                      </a:cubicBezTo>
                      <a:cubicBezTo>
                        <a:pt x="12800" y="13833"/>
                        <a:pt x="12562" y="13833"/>
                        <a:pt x="12324" y="13821"/>
                      </a:cubicBezTo>
                      <a:cubicBezTo>
                        <a:pt x="12288" y="11297"/>
                        <a:pt x="12252" y="8773"/>
                        <a:pt x="12217" y="6249"/>
                      </a:cubicBezTo>
                      <a:cubicBezTo>
                        <a:pt x="12193" y="4356"/>
                        <a:pt x="11598" y="4689"/>
                        <a:pt x="9776" y="4594"/>
                      </a:cubicBezTo>
                      <a:cubicBezTo>
                        <a:pt x="9405" y="4573"/>
                        <a:pt x="9085" y="4548"/>
                        <a:pt x="8813" y="4548"/>
                      </a:cubicBezTo>
                      <a:cubicBezTo>
                        <a:pt x="8000" y="4548"/>
                        <a:pt x="7615" y="4768"/>
                        <a:pt x="7597" y="5963"/>
                      </a:cubicBezTo>
                      <a:cubicBezTo>
                        <a:pt x="7573" y="8475"/>
                        <a:pt x="7597" y="10999"/>
                        <a:pt x="7597" y="13511"/>
                      </a:cubicBezTo>
                      <a:cubicBezTo>
                        <a:pt x="7490" y="13571"/>
                        <a:pt x="7430" y="13690"/>
                        <a:pt x="7430" y="13821"/>
                      </a:cubicBezTo>
                      <a:cubicBezTo>
                        <a:pt x="7180" y="13821"/>
                        <a:pt x="6942" y="13821"/>
                        <a:pt x="6704" y="13833"/>
                      </a:cubicBezTo>
                      <a:cubicBezTo>
                        <a:pt x="6716" y="13797"/>
                        <a:pt x="6716" y="13773"/>
                        <a:pt x="6716" y="13726"/>
                      </a:cubicBezTo>
                      <a:cubicBezTo>
                        <a:pt x="6680" y="11714"/>
                        <a:pt x="6776" y="9642"/>
                        <a:pt x="6597" y="7642"/>
                      </a:cubicBezTo>
                      <a:cubicBezTo>
                        <a:pt x="6511" y="6787"/>
                        <a:pt x="6015" y="6705"/>
                        <a:pt x="5353" y="6705"/>
                      </a:cubicBezTo>
                      <a:cubicBezTo>
                        <a:pt x="5198" y="6705"/>
                        <a:pt x="5033" y="6710"/>
                        <a:pt x="4862" y="6710"/>
                      </a:cubicBezTo>
                      <a:cubicBezTo>
                        <a:pt x="4748" y="6710"/>
                        <a:pt x="4632" y="6708"/>
                        <a:pt x="4513" y="6701"/>
                      </a:cubicBezTo>
                      <a:cubicBezTo>
                        <a:pt x="4210" y="6684"/>
                        <a:pt x="3874" y="6641"/>
                        <a:pt x="3556" y="6641"/>
                      </a:cubicBezTo>
                      <a:cubicBezTo>
                        <a:pt x="2986" y="6641"/>
                        <a:pt x="2475" y="6779"/>
                        <a:pt x="2323" y="7451"/>
                      </a:cubicBezTo>
                      <a:cubicBezTo>
                        <a:pt x="2108" y="8356"/>
                        <a:pt x="2263" y="9451"/>
                        <a:pt x="2251" y="10380"/>
                      </a:cubicBezTo>
                      <a:cubicBezTo>
                        <a:pt x="2227" y="11440"/>
                        <a:pt x="2215" y="12488"/>
                        <a:pt x="2192" y="13535"/>
                      </a:cubicBezTo>
                      <a:cubicBezTo>
                        <a:pt x="2192" y="13726"/>
                        <a:pt x="2299" y="13833"/>
                        <a:pt x="2430" y="13869"/>
                      </a:cubicBezTo>
                      <a:cubicBezTo>
                        <a:pt x="2442" y="13916"/>
                        <a:pt x="2454" y="13964"/>
                        <a:pt x="2489" y="14012"/>
                      </a:cubicBezTo>
                      <a:cubicBezTo>
                        <a:pt x="2216" y="14048"/>
                        <a:pt x="1916" y="14088"/>
                        <a:pt x="1659" y="14088"/>
                      </a:cubicBezTo>
                      <a:cubicBezTo>
                        <a:pt x="1491" y="14088"/>
                        <a:pt x="1340" y="14071"/>
                        <a:pt x="1227" y="14023"/>
                      </a:cubicBezTo>
                      <a:cubicBezTo>
                        <a:pt x="489" y="13738"/>
                        <a:pt x="668" y="13476"/>
                        <a:pt x="632" y="12738"/>
                      </a:cubicBezTo>
                      <a:cubicBezTo>
                        <a:pt x="406" y="8547"/>
                        <a:pt x="263" y="4308"/>
                        <a:pt x="513" y="117"/>
                      </a:cubicBezTo>
                      <a:cubicBezTo>
                        <a:pt x="519" y="40"/>
                        <a:pt x="462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3"/>
                <p:cNvSpPr/>
                <p:nvPr/>
              </p:nvSpPr>
              <p:spPr>
                <a:xfrm>
                  <a:off x="5113142" y="1680974"/>
                  <a:ext cx="285431" cy="100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3" h="4988" extrusionOk="0">
                      <a:moveTo>
                        <a:pt x="11069" y="0"/>
                      </a:moveTo>
                      <a:cubicBezTo>
                        <a:pt x="10926" y="0"/>
                        <a:pt x="10929" y="227"/>
                        <a:pt x="11080" y="239"/>
                      </a:cubicBezTo>
                      <a:cubicBezTo>
                        <a:pt x="11335" y="239"/>
                        <a:pt x="12298" y="385"/>
                        <a:pt x="12914" y="385"/>
                      </a:cubicBezTo>
                      <a:cubicBezTo>
                        <a:pt x="13104" y="385"/>
                        <a:pt x="13262" y="371"/>
                        <a:pt x="13354" y="334"/>
                      </a:cubicBezTo>
                      <a:lnTo>
                        <a:pt x="13354" y="334"/>
                      </a:lnTo>
                      <a:cubicBezTo>
                        <a:pt x="13069" y="465"/>
                        <a:pt x="12021" y="644"/>
                        <a:pt x="11723" y="727"/>
                      </a:cubicBezTo>
                      <a:cubicBezTo>
                        <a:pt x="10426" y="1120"/>
                        <a:pt x="9116" y="1513"/>
                        <a:pt x="7818" y="1917"/>
                      </a:cubicBezTo>
                      <a:cubicBezTo>
                        <a:pt x="5211" y="2751"/>
                        <a:pt x="2639" y="3680"/>
                        <a:pt x="127" y="4763"/>
                      </a:cubicBezTo>
                      <a:cubicBezTo>
                        <a:pt x="1" y="4815"/>
                        <a:pt x="87" y="4988"/>
                        <a:pt x="199" y="4988"/>
                      </a:cubicBezTo>
                      <a:cubicBezTo>
                        <a:pt x="214" y="4988"/>
                        <a:pt x="230" y="4985"/>
                        <a:pt x="246" y="4977"/>
                      </a:cubicBezTo>
                      <a:cubicBezTo>
                        <a:pt x="4544" y="3108"/>
                        <a:pt x="9021" y="1763"/>
                        <a:pt x="13509" y="453"/>
                      </a:cubicBezTo>
                      <a:lnTo>
                        <a:pt x="13509" y="453"/>
                      </a:lnTo>
                      <a:cubicBezTo>
                        <a:pt x="13009" y="894"/>
                        <a:pt x="12473" y="1263"/>
                        <a:pt x="11890" y="1584"/>
                      </a:cubicBezTo>
                      <a:cubicBezTo>
                        <a:pt x="11768" y="1645"/>
                        <a:pt x="11837" y="1802"/>
                        <a:pt x="11949" y="1802"/>
                      </a:cubicBezTo>
                      <a:cubicBezTo>
                        <a:pt x="11968" y="1802"/>
                        <a:pt x="11988" y="1797"/>
                        <a:pt x="12009" y="1787"/>
                      </a:cubicBezTo>
                      <a:cubicBezTo>
                        <a:pt x="12747" y="1382"/>
                        <a:pt x="13438" y="882"/>
                        <a:pt x="14045" y="298"/>
                      </a:cubicBezTo>
                      <a:cubicBezTo>
                        <a:pt x="14152" y="239"/>
                        <a:pt x="14128" y="72"/>
                        <a:pt x="13997" y="72"/>
                      </a:cubicBezTo>
                      <a:cubicBezTo>
                        <a:pt x="13021" y="48"/>
                        <a:pt x="12057" y="24"/>
                        <a:pt x="11080" y="1"/>
                      </a:cubicBezTo>
                      <a:cubicBezTo>
                        <a:pt x="11077" y="0"/>
                        <a:pt x="11073" y="0"/>
                        <a:pt x="11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9" name="Google Shape;719;p23"/>
            <p:cNvSpPr txBox="1"/>
            <p:nvPr/>
          </p:nvSpPr>
          <p:spPr>
            <a:xfrm>
              <a:off x="4479125" y="9554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0" name="Google Shape;720;p23"/>
            <p:cNvSpPr txBox="1"/>
            <p:nvPr/>
          </p:nvSpPr>
          <p:spPr>
            <a:xfrm>
              <a:off x="4479113" y="1173973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1" name="Google Shape;721;p23"/>
          <p:cNvGrpSpPr/>
          <p:nvPr/>
        </p:nvGrpSpPr>
        <p:grpSpPr>
          <a:xfrm>
            <a:off x="2951600" y="1962500"/>
            <a:ext cx="1644913" cy="1317092"/>
            <a:chOff x="2951600" y="1900075"/>
            <a:chExt cx="1644913" cy="1317092"/>
          </a:xfrm>
        </p:grpSpPr>
        <p:grpSp>
          <p:nvGrpSpPr>
            <p:cNvPr id="722" name="Google Shape;722;p23"/>
            <p:cNvGrpSpPr/>
            <p:nvPr/>
          </p:nvGrpSpPr>
          <p:grpSpPr>
            <a:xfrm>
              <a:off x="3470657" y="2610360"/>
              <a:ext cx="606807" cy="606807"/>
              <a:chOff x="3410044" y="2568397"/>
              <a:chExt cx="606807" cy="606807"/>
            </a:xfrm>
          </p:grpSpPr>
          <p:sp>
            <p:nvSpPr>
              <p:cNvPr id="723" name="Google Shape;723;p23"/>
              <p:cNvSpPr/>
              <p:nvPr/>
            </p:nvSpPr>
            <p:spPr>
              <a:xfrm>
                <a:off x="3410044" y="2568397"/>
                <a:ext cx="606807" cy="606807"/>
              </a:xfrm>
              <a:custGeom>
                <a:avLst/>
                <a:gdLst/>
                <a:ahLst/>
                <a:cxnLst/>
                <a:rect l="l" t="t" r="r" b="b"/>
                <a:pathLst>
                  <a:path w="26195" h="26195" extrusionOk="0">
                    <a:moveTo>
                      <a:pt x="13098" y="1"/>
                    </a:moveTo>
                    <a:cubicBezTo>
                      <a:pt x="5871" y="1"/>
                      <a:pt x="1" y="5870"/>
                      <a:pt x="1" y="13098"/>
                    </a:cubicBezTo>
                    <a:cubicBezTo>
                      <a:pt x="1" y="20325"/>
                      <a:pt x="5871" y="26194"/>
                      <a:pt x="13098" y="26194"/>
                    </a:cubicBezTo>
                    <a:cubicBezTo>
                      <a:pt x="20337" y="26194"/>
                      <a:pt x="26195" y="20325"/>
                      <a:pt x="26195" y="13098"/>
                    </a:cubicBezTo>
                    <a:cubicBezTo>
                      <a:pt x="26195" y="5870"/>
                      <a:pt x="20337" y="1"/>
                      <a:pt x="130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3593990" y="3102976"/>
                <a:ext cx="150897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1750" extrusionOk="0">
                    <a:moveTo>
                      <a:pt x="584" y="0"/>
                    </a:moveTo>
                    <a:cubicBezTo>
                      <a:pt x="139" y="0"/>
                      <a:pt x="0" y="746"/>
                      <a:pt x="502" y="938"/>
                    </a:cubicBezTo>
                    <a:cubicBezTo>
                      <a:pt x="1942" y="1477"/>
                      <a:pt x="3415" y="1749"/>
                      <a:pt x="4927" y="1749"/>
                    </a:cubicBezTo>
                    <a:cubicBezTo>
                      <a:pt x="5252" y="1749"/>
                      <a:pt x="5578" y="1737"/>
                      <a:pt x="5907" y="1711"/>
                    </a:cubicBezTo>
                    <a:cubicBezTo>
                      <a:pt x="6499" y="1665"/>
                      <a:pt x="6514" y="769"/>
                      <a:pt x="5951" y="769"/>
                    </a:cubicBezTo>
                    <a:cubicBezTo>
                      <a:pt x="5937" y="769"/>
                      <a:pt x="5922" y="770"/>
                      <a:pt x="5907" y="771"/>
                    </a:cubicBezTo>
                    <a:cubicBezTo>
                      <a:pt x="5601" y="793"/>
                      <a:pt x="5298" y="805"/>
                      <a:pt x="4996" y="805"/>
                    </a:cubicBezTo>
                    <a:cubicBezTo>
                      <a:pt x="3547" y="805"/>
                      <a:pt x="2141" y="545"/>
                      <a:pt x="752" y="33"/>
                    </a:cubicBezTo>
                    <a:cubicBezTo>
                      <a:pt x="692" y="10"/>
                      <a:pt x="63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3762532" y="3114789"/>
                <a:ext cx="38894" cy="24416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054" extrusionOk="0">
                    <a:moveTo>
                      <a:pt x="1136" y="1"/>
                    </a:moveTo>
                    <a:cubicBezTo>
                      <a:pt x="1099" y="1"/>
                      <a:pt x="1062" y="4"/>
                      <a:pt x="1024" y="11"/>
                    </a:cubicBezTo>
                    <a:cubicBezTo>
                      <a:pt x="822" y="58"/>
                      <a:pt x="607" y="94"/>
                      <a:pt x="393" y="130"/>
                    </a:cubicBezTo>
                    <a:cubicBezTo>
                      <a:pt x="143" y="178"/>
                      <a:pt x="0" y="475"/>
                      <a:pt x="72" y="713"/>
                    </a:cubicBezTo>
                    <a:cubicBezTo>
                      <a:pt x="134" y="943"/>
                      <a:pt x="334" y="1053"/>
                      <a:pt x="558" y="1053"/>
                    </a:cubicBezTo>
                    <a:cubicBezTo>
                      <a:pt x="590" y="1053"/>
                      <a:pt x="622" y="1051"/>
                      <a:pt x="655" y="1047"/>
                    </a:cubicBezTo>
                    <a:cubicBezTo>
                      <a:pt x="857" y="999"/>
                      <a:pt x="1072" y="963"/>
                      <a:pt x="1274" y="928"/>
                    </a:cubicBezTo>
                    <a:cubicBezTo>
                      <a:pt x="1536" y="880"/>
                      <a:pt x="1679" y="570"/>
                      <a:pt x="1608" y="344"/>
                    </a:cubicBezTo>
                    <a:cubicBezTo>
                      <a:pt x="1546" y="120"/>
                      <a:pt x="1355" y="1"/>
                      <a:pt x="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3745992" y="2608680"/>
                <a:ext cx="120597" cy="43805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1891" extrusionOk="0">
                    <a:moveTo>
                      <a:pt x="1173" y="1"/>
                    </a:moveTo>
                    <a:cubicBezTo>
                      <a:pt x="985" y="1"/>
                      <a:pt x="796" y="8"/>
                      <a:pt x="607" y="24"/>
                    </a:cubicBezTo>
                    <a:cubicBezTo>
                      <a:pt x="15" y="70"/>
                      <a:pt x="0" y="966"/>
                      <a:pt x="563" y="966"/>
                    </a:cubicBezTo>
                    <a:cubicBezTo>
                      <a:pt x="577" y="966"/>
                      <a:pt x="592" y="966"/>
                      <a:pt x="607" y="964"/>
                    </a:cubicBezTo>
                    <a:cubicBezTo>
                      <a:pt x="775" y="952"/>
                      <a:pt x="942" y="946"/>
                      <a:pt x="1107" y="946"/>
                    </a:cubicBezTo>
                    <a:cubicBezTo>
                      <a:pt x="2230" y="946"/>
                      <a:pt x="3290" y="1230"/>
                      <a:pt x="4286" y="1822"/>
                    </a:cubicBezTo>
                    <a:cubicBezTo>
                      <a:pt x="4367" y="1869"/>
                      <a:pt x="4446" y="1890"/>
                      <a:pt x="4521" y="1890"/>
                    </a:cubicBezTo>
                    <a:cubicBezTo>
                      <a:pt x="4933" y="1890"/>
                      <a:pt x="5205" y="1262"/>
                      <a:pt x="4762" y="1000"/>
                    </a:cubicBezTo>
                    <a:cubicBezTo>
                      <a:pt x="3663" y="347"/>
                      <a:pt x="2438" y="1"/>
                      <a:pt x="11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7" name="Google Shape;727;p23"/>
              <p:cNvGrpSpPr/>
              <p:nvPr/>
            </p:nvGrpSpPr>
            <p:grpSpPr>
              <a:xfrm>
                <a:off x="3501079" y="2666566"/>
                <a:ext cx="421163" cy="382871"/>
                <a:chOff x="3501079" y="2586441"/>
                <a:chExt cx="421163" cy="382871"/>
              </a:xfrm>
            </p:grpSpPr>
            <p:sp>
              <p:nvSpPr>
                <p:cNvPr id="728" name="Google Shape;728;p23"/>
                <p:cNvSpPr/>
                <p:nvPr/>
              </p:nvSpPr>
              <p:spPr>
                <a:xfrm>
                  <a:off x="3501079" y="2586441"/>
                  <a:ext cx="421163" cy="382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1" h="16528" extrusionOk="0">
                      <a:moveTo>
                        <a:pt x="16383" y="4990"/>
                      </a:moveTo>
                      <a:lnTo>
                        <a:pt x="16978" y="6193"/>
                      </a:lnTo>
                      <a:lnTo>
                        <a:pt x="16574" y="6193"/>
                      </a:lnTo>
                      <a:cubicBezTo>
                        <a:pt x="16526" y="5788"/>
                        <a:pt x="16466" y="5383"/>
                        <a:pt x="16383" y="4990"/>
                      </a:cubicBezTo>
                      <a:close/>
                      <a:moveTo>
                        <a:pt x="13716" y="811"/>
                      </a:moveTo>
                      <a:lnTo>
                        <a:pt x="13716" y="811"/>
                      </a:lnTo>
                      <a:cubicBezTo>
                        <a:pt x="13907" y="835"/>
                        <a:pt x="14085" y="870"/>
                        <a:pt x="14240" y="930"/>
                      </a:cubicBezTo>
                      <a:cubicBezTo>
                        <a:pt x="14740" y="2668"/>
                        <a:pt x="15097" y="4419"/>
                        <a:pt x="15323" y="6204"/>
                      </a:cubicBezTo>
                      <a:lnTo>
                        <a:pt x="14502" y="6204"/>
                      </a:lnTo>
                      <a:cubicBezTo>
                        <a:pt x="14347" y="4395"/>
                        <a:pt x="14085" y="2597"/>
                        <a:pt x="13716" y="811"/>
                      </a:cubicBezTo>
                      <a:close/>
                      <a:moveTo>
                        <a:pt x="14538" y="1120"/>
                      </a:moveTo>
                      <a:lnTo>
                        <a:pt x="14538" y="1120"/>
                      </a:lnTo>
                      <a:cubicBezTo>
                        <a:pt x="14942" y="1537"/>
                        <a:pt x="15264" y="2704"/>
                        <a:pt x="15502" y="3168"/>
                      </a:cubicBezTo>
                      <a:cubicBezTo>
                        <a:pt x="15645" y="3478"/>
                        <a:pt x="15800" y="3787"/>
                        <a:pt x="15943" y="4085"/>
                      </a:cubicBezTo>
                      <a:cubicBezTo>
                        <a:pt x="16121" y="4788"/>
                        <a:pt x="16252" y="5490"/>
                        <a:pt x="16335" y="6204"/>
                      </a:cubicBezTo>
                      <a:lnTo>
                        <a:pt x="15562" y="6204"/>
                      </a:lnTo>
                      <a:cubicBezTo>
                        <a:pt x="15347" y="4490"/>
                        <a:pt x="15014" y="2799"/>
                        <a:pt x="14538" y="1120"/>
                      </a:cubicBezTo>
                      <a:close/>
                      <a:moveTo>
                        <a:pt x="13478" y="787"/>
                      </a:moveTo>
                      <a:cubicBezTo>
                        <a:pt x="13847" y="2585"/>
                        <a:pt x="14109" y="4383"/>
                        <a:pt x="14264" y="6204"/>
                      </a:cubicBezTo>
                      <a:cubicBezTo>
                        <a:pt x="14026" y="6204"/>
                        <a:pt x="13799" y="6204"/>
                        <a:pt x="13561" y="6216"/>
                      </a:cubicBezTo>
                      <a:cubicBezTo>
                        <a:pt x="13371" y="4395"/>
                        <a:pt x="13168" y="2585"/>
                        <a:pt x="12942" y="787"/>
                      </a:cubicBezTo>
                      <a:close/>
                      <a:moveTo>
                        <a:pt x="8263" y="644"/>
                      </a:moveTo>
                      <a:cubicBezTo>
                        <a:pt x="8501" y="644"/>
                        <a:pt x="8739" y="644"/>
                        <a:pt x="8965" y="656"/>
                      </a:cubicBezTo>
                      <a:cubicBezTo>
                        <a:pt x="9001" y="2514"/>
                        <a:pt x="9013" y="4371"/>
                        <a:pt x="8989" y="6228"/>
                      </a:cubicBezTo>
                      <a:lnTo>
                        <a:pt x="8382" y="6228"/>
                      </a:lnTo>
                      <a:cubicBezTo>
                        <a:pt x="8346" y="4371"/>
                        <a:pt x="8299" y="2502"/>
                        <a:pt x="8263" y="644"/>
                      </a:cubicBezTo>
                      <a:close/>
                      <a:moveTo>
                        <a:pt x="9680" y="680"/>
                      </a:moveTo>
                      <a:lnTo>
                        <a:pt x="9680" y="680"/>
                      </a:lnTo>
                      <a:cubicBezTo>
                        <a:pt x="10835" y="716"/>
                        <a:pt x="11811" y="763"/>
                        <a:pt x="12228" y="787"/>
                      </a:cubicBezTo>
                      <a:cubicBezTo>
                        <a:pt x="12454" y="2597"/>
                        <a:pt x="12668" y="4407"/>
                        <a:pt x="12847" y="6216"/>
                      </a:cubicBezTo>
                      <a:lnTo>
                        <a:pt x="9704" y="6228"/>
                      </a:lnTo>
                      <a:cubicBezTo>
                        <a:pt x="9727" y="4371"/>
                        <a:pt x="9716" y="2525"/>
                        <a:pt x="9680" y="680"/>
                      </a:cubicBezTo>
                      <a:close/>
                      <a:moveTo>
                        <a:pt x="6191" y="644"/>
                      </a:moveTo>
                      <a:cubicBezTo>
                        <a:pt x="6263" y="2514"/>
                        <a:pt x="6239" y="4371"/>
                        <a:pt x="6120" y="6240"/>
                      </a:cubicBezTo>
                      <a:lnTo>
                        <a:pt x="5382" y="6240"/>
                      </a:lnTo>
                      <a:cubicBezTo>
                        <a:pt x="5477" y="4383"/>
                        <a:pt x="5584" y="2525"/>
                        <a:pt x="5691" y="656"/>
                      </a:cubicBezTo>
                      <a:cubicBezTo>
                        <a:pt x="5858" y="656"/>
                        <a:pt x="6025" y="644"/>
                        <a:pt x="6191" y="644"/>
                      </a:cubicBezTo>
                      <a:close/>
                      <a:moveTo>
                        <a:pt x="7120" y="632"/>
                      </a:moveTo>
                      <a:lnTo>
                        <a:pt x="7120" y="6240"/>
                      </a:lnTo>
                      <a:lnTo>
                        <a:pt x="6346" y="6240"/>
                      </a:lnTo>
                      <a:cubicBezTo>
                        <a:pt x="6465" y="4371"/>
                        <a:pt x="6489" y="2502"/>
                        <a:pt x="6418" y="632"/>
                      </a:cubicBezTo>
                      <a:close/>
                      <a:moveTo>
                        <a:pt x="8049" y="632"/>
                      </a:moveTo>
                      <a:cubicBezTo>
                        <a:pt x="8084" y="2502"/>
                        <a:pt x="8132" y="4371"/>
                        <a:pt x="8168" y="6228"/>
                      </a:cubicBezTo>
                      <a:cubicBezTo>
                        <a:pt x="7918" y="6228"/>
                        <a:pt x="7561" y="6240"/>
                        <a:pt x="7418" y="6240"/>
                      </a:cubicBezTo>
                      <a:lnTo>
                        <a:pt x="7418" y="632"/>
                      </a:lnTo>
                      <a:close/>
                      <a:moveTo>
                        <a:pt x="4977" y="704"/>
                      </a:moveTo>
                      <a:cubicBezTo>
                        <a:pt x="4882" y="2561"/>
                        <a:pt x="4774" y="4407"/>
                        <a:pt x="4667" y="6252"/>
                      </a:cubicBezTo>
                      <a:cubicBezTo>
                        <a:pt x="3524" y="6252"/>
                        <a:pt x="2369" y="6252"/>
                        <a:pt x="1226" y="6264"/>
                      </a:cubicBezTo>
                      <a:cubicBezTo>
                        <a:pt x="1393" y="5764"/>
                        <a:pt x="1691" y="5276"/>
                        <a:pt x="1846" y="4907"/>
                      </a:cubicBezTo>
                      <a:cubicBezTo>
                        <a:pt x="2393" y="3692"/>
                        <a:pt x="3000" y="2502"/>
                        <a:pt x="3655" y="1347"/>
                      </a:cubicBezTo>
                      <a:cubicBezTo>
                        <a:pt x="3739" y="1287"/>
                        <a:pt x="3810" y="1192"/>
                        <a:pt x="3822" y="1073"/>
                      </a:cubicBezTo>
                      <a:cubicBezTo>
                        <a:pt x="3846" y="894"/>
                        <a:pt x="4298" y="775"/>
                        <a:pt x="4977" y="704"/>
                      </a:cubicBezTo>
                      <a:close/>
                      <a:moveTo>
                        <a:pt x="17324" y="6895"/>
                      </a:moveTo>
                      <a:lnTo>
                        <a:pt x="17324" y="6907"/>
                      </a:lnTo>
                      <a:cubicBezTo>
                        <a:pt x="17347" y="7383"/>
                        <a:pt x="17062" y="7788"/>
                        <a:pt x="16693" y="8062"/>
                      </a:cubicBezTo>
                      <a:cubicBezTo>
                        <a:pt x="16693" y="7681"/>
                        <a:pt x="16669" y="7288"/>
                        <a:pt x="16645" y="6907"/>
                      </a:cubicBezTo>
                      <a:lnTo>
                        <a:pt x="17300" y="6907"/>
                      </a:lnTo>
                      <a:cubicBezTo>
                        <a:pt x="17312" y="6907"/>
                        <a:pt x="17312" y="6895"/>
                        <a:pt x="17324" y="6895"/>
                      </a:cubicBezTo>
                      <a:close/>
                      <a:moveTo>
                        <a:pt x="14371" y="6919"/>
                      </a:moveTo>
                      <a:cubicBezTo>
                        <a:pt x="14407" y="7145"/>
                        <a:pt x="14454" y="7383"/>
                        <a:pt x="14490" y="7609"/>
                      </a:cubicBezTo>
                      <a:cubicBezTo>
                        <a:pt x="14466" y="7633"/>
                        <a:pt x="14466" y="7669"/>
                        <a:pt x="14466" y="7705"/>
                      </a:cubicBezTo>
                      <a:cubicBezTo>
                        <a:pt x="14502" y="7871"/>
                        <a:pt x="14526" y="8038"/>
                        <a:pt x="14561" y="8217"/>
                      </a:cubicBezTo>
                      <a:cubicBezTo>
                        <a:pt x="14145" y="8002"/>
                        <a:pt x="13823" y="7633"/>
                        <a:pt x="13764" y="7050"/>
                      </a:cubicBezTo>
                      <a:cubicBezTo>
                        <a:pt x="13752" y="7002"/>
                        <a:pt x="13740" y="6966"/>
                        <a:pt x="13716" y="6919"/>
                      </a:cubicBezTo>
                      <a:close/>
                      <a:moveTo>
                        <a:pt x="6227" y="6955"/>
                      </a:moveTo>
                      <a:lnTo>
                        <a:pt x="6227" y="8229"/>
                      </a:lnTo>
                      <a:cubicBezTo>
                        <a:pt x="5775" y="7967"/>
                        <a:pt x="5536" y="7538"/>
                        <a:pt x="5417" y="6955"/>
                      </a:cubicBezTo>
                      <a:close/>
                      <a:moveTo>
                        <a:pt x="8989" y="6943"/>
                      </a:moveTo>
                      <a:cubicBezTo>
                        <a:pt x="8989" y="7002"/>
                        <a:pt x="8989" y="7062"/>
                        <a:pt x="8989" y="7133"/>
                      </a:cubicBezTo>
                      <a:cubicBezTo>
                        <a:pt x="8989" y="7181"/>
                        <a:pt x="9001" y="7228"/>
                        <a:pt x="9013" y="7264"/>
                      </a:cubicBezTo>
                      <a:cubicBezTo>
                        <a:pt x="8858" y="7705"/>
                        <a:pt x="8596" y="8026"/>
                        <a:pt x="8275" y="8240"/>
                      </a:cubicBezTo>
                      <a:cubicBezTo>
                        <a:pt x="8275" y="8229"/>
                        <a:pt x="8275" y="8229"/>
                        <a:pt x="8275" y="8229"/>
                      </a:cubicBezTo>
                      <a:cubicBezTo>
                        <a:pt x="8311" y="7800"/>
                        <a:pt x="8299" y="7371"/>
                        <a:pt x="8251" y="6943"/>
                      </a:cubicBezTo>
                      <a:close/>
                      <a:moveTo>
                        <a:pt x="4620" y="6955"/>
                      </a:moveTo>
                      <a:cubicBezTo>
                        <a:pt x="4620" y="6990"/>
                        <a:pt x="4620" y="7014"/>
                        <a:pt x="4620" y="7038"/>
                      </a:cubicBezTo>
                      <a:cubicBezTo>
                        <a:pt x="4620" y="7074"/>
                        <a:pt x="4632" y="7097"/>
                        <a:pt x="4632" y="7133"/>
                      </a:cubicBezTo>
                      <a:cubicBezTo>
                        <a:pt x="4373" y="7889"/>
                        <a:pt x="3561" y="8330"/>
                        <a:pt x="2766" y="8330"/>
                      </a:cubicBezTo>
                      <a:cubicBezTo>
                        <a:pt x="2171" y="8330"/>
                        <a:pt x="1586" y="8083"/>
                        <a:pt x="1250" y="7538"/>
                      </a:cubicBezTo>
                      <a:cubicBezTo>
                        <a:pt x="1143" y="7359"/>
                        <a:pt x="1107" y="7169"/>
                        <a:pt x="1095" y="6966"/>
                      </a:cubicBezTo>
                      <a:cubicBezTo>
                        <a:pt x="2274" y="6966"/>
                        <a:pt x="3453" y="6966"/>
                        <a:pt x="4620" y="6955"/>
                      </a:cubicBezTo>
                      <a:close/>
                      <a:moveTo>
                        <a:pt x="16407" y="6907"/>
                      </a:moveTo>
                      <a:cubicBezTo>
                        <a:pt x="16431" y="7336"/>
                        <a:pt x="16454" y="7776"/>
                        <a:pt x="16454" y="8205"/>
                      </a:cubicBezTo>
                      <a:cubicBezTo>
                        <a:pt x="16228" y="8336"/>
                        <a:pt x="15990" y="8407"/>
                        <a:pt x="15764" y="8419"/>
                      </a:cubicBezTo>
                      <a:lnTo>
                        <a:pt x="15752" y="8419"/>
                      </a:lnTo>
                      <a:cubicBezTo>
                        <a:pt x="15728" y="7919"/>
                        <a:pt x="15692" y="7419"/>
                        <a:pt x="15633" y="6907"/>
                      </a:cubicBezTo>
                      <a:close/>
                      <a:moveTo>
                        <a:pt x="15395" y="6919"/>
                      </a:moveTo>
                      <a:cubicBezTo>
                        <a:pt x="15454" y="7419"/>
                        <a:pt x="15490" y="7919"/>
                        <a:pt x="15514" y="8431"/>
                      </a:cubicBezTo>
                      <a:cubicBezTo>
                        <a:pt x="15288" y="8431"/>
                        <a:pt x="15038" y="8395"/>
                        <a:pt x="14811" y="8324"/>
                      </a:cubicBezTo>
                      <a:cubicBezTo>
                        <a:pt x="14800" y="8217"/>
                        <a:pt x="14776" y="8109"/>
                        <a:pt x="14764" y="8014"/>
                      </a:cubicBezTo>
                      <a:cubicBezTo>
                        <a:pt x="14776" y="7990"/>
                        <a:pt x="14788" y="7955"/>
                        <a:pt x="14788" y="7919"/>
                      </a:cubicBezTo>
                      <a:lnTo>
                        <a:pt x="14609" y="6919"/>
                      </a:lnTo>
                      <a:close/>
                      <a:moveTo>
                        <a:pt x="7144" y="6943"/>
                      </a:moveTo>
                      <a:cubicBezTo>
                        <a:pt x="7144" y="7478"/>
                        <a:pt x="7108" y="8002"/>
                        <a:pt x="7072" y="8538"/>
                      </a:cubicBezTo>
                      <a:cubicBezTo>
                        <a:pt x="6870" y="8514"/>
                        <a:pt x="6668" y="8455"/>
                        <a:pt x="6525" y="8359"/>
                      </a:cubicBezTo>
                      <a:lnTo>
                        <a:pt x="6525" y="6955"/>
                      </a:lnTo>
                      <a:cubicBezTo>
                        <a:pt x="6668" y="6955"/>
                        <a:pt x="6929" y="6943"/>
                        <a:pt x="7144" y="6943"/>
                      </a:cubicBezTo>
                      <a:close/>
                      <a:moveTo>
                        <a:pt x="8013" y="6943"/>
                      </a:moveTo>
                      <a:cubicBezTo>
                        <a:pt x="8072" y="7371"/>
                        <a:pt x="8072" y="7800"/>
                        <a:pt x="8037" y="8229"/>
                      </a:cubicBezTo>
                      <a:cubicBezTo>
                        <a:pt x="8037" y="8288"/>
                        <a:pt x="8072" y="8324"/>
                        <a:pt x="8120" y="8336"/>
                      </a:cubicBezTo>
                      <a:cubicBezTo>
                        <a:pt x="7858" y="8479"/>
                        <a:pt x="7572" y="8550"/>
                        <a:pt x="7275" y="8550"/>
                      </a:cubicBezTo>
                      <a:cubicBezTo>
                        <a:pt x="7322" y="8014"/>
                        <a:pt x="7334" y="7478"/>
                        <a:pt x="7334" y="6943"/>
                      </a:cubicBezTo>
                      <a:close/>
                      <a:moveTo>
                        <a:pt x="12775" y="6919"/>
                      </a:moveTo>
                      <a:lnTo>
                        <a:pt x="12775" y="6943"/>
                      </a:lnTo>
                      <a:cubicBezTo>
                        <a:pt x="12775" y="7086"/>
                        <a:pt x="12859" y="7169"/>
                        <a:pt x="12954" y="7228"/>
                      </a:cubicBezTo>
                      <a:cubicBezTo>
                        <a:pt x="12775" y="7752"/>
                        <a:pt x="12514" y="8240"/>
                        <a:pt x="11954" y="8455"/>
                      </a:cubicBezTo>
                      <a:cubicBezTo>
                        <a:pt x="11779" y="8625"/>
                        <a:pt x="11603" y="8710"/>
                        <a:pt x="11428" y="8710"/>
                      </a:cubicBezTo>
                      <a:cubicBezTo>
                        <a:pt x="11175" y="8710"/>
                        <a:pt x="10921" y="8533"/>
                        <a:pt x="10668" y="8181"/>
                      </a:cubicBezTo>
                      <a:cubicBezTo>
                        <a:pt x="9918" y="8074"/>
                        <a:pt x="9632" y="7717"/>
                        <a:pt x="9799" y="7086"/>
                      </a:cubicBezTo>
                      <a:cubicBezTo>
                        <a:pt x="9799" y="7038"/>
                        <a:pt x="9775" y="6978"/>
                        <a:pt x="9763" y="6931"/>
                      </a:cubicBezTo>
                      <a:cubicBezTo>
                        <a:pt x="10775" y="6931"/>
                        <a:pt x="11882" y="6931"/>
                        <a:pt x="12775" y="6919"/>
                      </a:cubicBezTo>
                      <a:close/>
                      <a:moveTo>
                        <a:pt x="5036" y="8002"/>
                      </a:moveTo>
                      <a:cubicBezTo>
                        <a:pt x="5507" y="8862"/>
                        <a:pt x="6374" y="9292"/>
                        <a:pt x="7244" y="9292"/>
                      </a:cubicBezTo>
                      <a:cubicBezTo>
                        <a:pt x="8026" y="9292"/>
                        <a:pt x="8809" y="8945"/>
                        <a:pt x="9311" y="8252"/>
                      </a:cubicBezTo>
                      <a:cubicBezTo>
                        <a:pt x="9596" y="8836"/>
                        <a:pt x="10120" y="9288"/>
                        <a:pt x="10847" y="9419"/>
                      </a:cubicBezTo>
                      <a:cubicBezTo>
                        <a:pt x="10977" y="9441"/>
                        <a:pt x="11103" y="9452"/>
                        <a:pt x="11227" y="9452"/>
                      </a:cubicBezTo>
                      <a:cubicBezTo>
                        <a:pt x="12168" y="9452"/>
                        <a:pt x="12918" y="8839"/>
                        <a:pt x="13371" y="8050"/>
                      </a:cubicBezTo>
                      <a:cubicBezTo>
                        <a:pt x="13837" y="8802"/>
                        <a:pt x="14707" y="9166"/>
                        <a:pt x="15573" y="9166"/>
                      </a:cubicBezTo>
                      <a:cubicBezTo>
                        <a:pt x="15790" y="9166"/>
                        <a:pt x="16006" y="9143"/>
                        <a:pt x="16216" y="9098"/>
                      </a:cubicBezTo>
                      <a:lnTo>
                        <a:pt x="16216" y="9098"/>
                      </a:lnTo>
                      <a:cubicBezTo>
                        <a:pt x="16264" y="10872"/>
                        <a:pt x="16466" y="12824"/>
                        <a:pt x="16193" y="14539"/>
                      </a:cubicBezTo>
                      <a:cubicBezTo>
                        <a:pt x="16038" y="15491"/>
                        <a:pt x="15728" y="15587"/>
                        <a:pt x="14800" y="15753"/>
                      </a:cubicBezTo>
                      <a:cubicBezTo>
                        <a:pt x="14614" y="15785"/>
                        <a:pt x="14417" y="15794"/>
                        <a:pt x="14219" y="15794"/>
                      </a:cubicBezTo>
                      <a:cubicBezTo>
                        <a:pt x="13938" y="15794"/>
                        <a:pt x="13652" y="15776"/>
                        <a:pt x="13383" y="15776"/>
                      </a:cubicBezTo>
                      <a:cubicBezTo>
                        <a:pt x="13343" y="15776"/>
                        <a:pt x="13303" y="15776"/>
                        <a:pt x="13264" y="15777"/>
                      </a:cubicBezTo>
                      <a:cubicBezTo>
                        <a:pt x="12472" y="15785"/>
                        <a:pt x="11675" y="15794"/>
                        <a:pt x="10880" y="15794"/>
                      </a:cubicBezTo>
                      <a:cubicBezTo>
                        <a:pt x="10551" y="15794"/>
                        <a:pt x="10222" y="15792"/>
                        <a:pt x="9894" y="15789"/>
                      </a:cubicBezTo>
                      <a:cubicBezTo>
                        <a:pt x="8870" y="15789"/>
                        <a:pt x="7846" y="15777"/>
                        <a:pt x="6822" y="15753"/>
                      </a:cubicBezTo>
                      <a:cubicBezTo>
                        <a:pt x="6203" y="15741"/>
                        <a:pt x="5596" y="15718"/>
                        <a:pt x="4977" y="15706"/>
                      </a:cubicBezTo>
                      <a:cubicBezTo>
                        <a:pt x="4937" y="15704"/>
                        <a:pt x="4896" y="15703"/>
                        <a:pt x="4853" y="15703"/>
                      </a:cubicBezTo>
                      <a:cubicBezTo>
                        <a:pt x="4559" y="15703"/>
                        <a:pt x="4191" y="15740"/>
                        <a:pt x="3850" y="15740"/>
                      </a:cubicBezTo>
                      <a:cubicBezTo>
                        <a:pt x="3580" y="15740"/>
                        <a:pt x="3328" y="15717"/>
                        <a:pt x="3143" y="15634"/>
                      </a:cubicBezTo>
                      <a:cubicBezTo>
                        <a:pt x="2024" y="15146"/>
                        <a:pt x="2405" y="13455"/>
                        <a:pt x="2405" y="12455"/>
                      </a:cubicBezTo>
                      <a:cubicBezTo>
                        <a:pt x="2405" y="11300"/>
                        <a:pt x="2405" y="10157"/>
                        <a:pt x="2405" y="9002"/>
                      </a:cubicBezTo>
                      <a:cubicBezTo>
                        <a:pt x="2589" y="9037"/>
                        <a:pt x="2775" y="9054"/>
                        <a:pt x="2959" y="9054"/>
                      </a:cubicBezTo>
                      <a:cubicBezTo>
                        <a:pt x="3786" y="9054"/>
                        <a:pt x="4579" y="8704"/>
                        <a:pt x="5036" y="8002"/>
                      </a:cubicBezTo>
                      <a:close/>
                      <a:moveTo>
                        <a:pt x="13129" y="1"/>
                      </a:moveTo>
                      <a:cubicBezTo>
                        <a:pt x="12574" y="1"/>
                        <a:pt x="12007" y="62"/>
                        <a:pt x="11542" y="62"/>
                      </a:cubicBezTo>
                      <a:cubicBezTo>
                        <a:pt x="11508" y="62"/>
                        <a:pt x="11475" y="62"/>
                        <a:pt x="11442" y="61"/>
                      </a:cubicBezTo>
                      <a:cubicBezTo>
                        <a:pt x="10094" y="31"/>
                        <a:pt x="8741" y="1"/>
                        <a:pt x="7393" y="1"/>
                      </a:cubicBezTo>
                      <a:cubicBezTo>
                        <a:pt x="6609" y="1"/>
                        <a:pt x="5827" y="11"/>
                        <a:pt x="5048" y="37"/>
                      </a:cubicBezTo>
                      <a:cubicBezTo>
                        <a:pt x="4310" y="61"/>
                        <a:pt x="3536" y="61"/>
                        <a:pt x="3239" y="668"/>
                      </a:cubicBezTo>
                      <a:cubicBezTo>
                        <a:pt x="3215" y="680"/>
                        <a:pt x="3203" y="704"/>
                        <a:pt x="3179" y="728"/>
                      </a:cubicBezTo>
                      <a:cubicBezTo>
                        <a:pt x="2310" y="2252"/>
                        <a:pt x="1524" y="3811"/>
                        <a:pt x="857" y="5419"/>
                      </a:cubicBezTo>
                      <a:cubicBezTo>
                        <a:pt x="441" y="6419"/>
                        <a:pt x="0" y="7157"/>
                        <a:pt x="750" y="8038"/>
                      </a:cubicBezTo>
                      <a:cubicBezTo>
                        <a:pt x="1024" y="8359"/>
                        <a:pt x="1345" y="8598"/>
                        <a:pt x="1703" y="8764"/>
                      </a:cubicBezTo>
                      <a:cubicBezTo>
                        <a:pt x="1691" y="10419"/>
                        <a:pt x="1691" y="12062"/>
                        <a:pt x="1691" y="13717"/>
                      </a:cubicBezTo>
                      <a:cubicBezTo>
                        <a:pt x="1691" y="14515"/>
                        <a:pt x="1453" y="15563"/>
                        <a:pt x="2191" y="16110"/>
                      </a:cubicBezTo>
                      <a:cubicBezTo>
                        <a:pt x="2558" y="16381"/>
                        <a:pt x="3117" y="16439"/>
                        <a:pt x="3675" y="16439"/>
                      </a:cubicBezTo>
                      <a:cubicBezTo>
                        <a:pt x="4094" y="16439"/>
                        <a:pt x="4512" y="16406"/>
                        <a:pt x="4849" y="16406"/>
                      </a:cubicBezTo>
                      <a:cubicBezTo>
                        <a:pt x="4893" y="16406"/>
                        <a:pt x="4936" y="16407"/>
                        <a:pt x="4977" y="16408"/>
                      </a:cubicBezTo>
                      <a:cubicBezTo>
                        <a:pt x="6620" y="16468"/>
                        <a:pt x="8251" y="16491"/>
                        <a:pt x="9894" y="16503"/>
                      </a:cubicBezTo>
                      <a:cubicBezTo>
                        <a:pt x="10360" y="16503"/>
                        <a:pt x="10827" y="16504"/>
                        <a:pt x="11295" y="16504"/>
                      </a:cubicBezTo>
                      <a:cubicBezTo>
                        <a:pt x="12463" y="16504"/>
                        <a:pt x="13634" y="16498"/>
                        <a:pt x="14800" y="16456"/>
                      </a:cubicBezTo>
                      <a:cubicBezTo>
                        <a:pt x="15442" y="16432"/>
                        <a:pt x="16312" y="16527"/>
                        <a:pt x="16716" y="15908"/>
                      </a:cubicBezTo>
                      <a:cubicBezTo>
                        <a:pt x="17205" y="15170"/>
                        <a:pt x="16907" y="13741"/>
                        <a:pt x="16919" y="12920"/>
                      </a:cubicBezTo>
                      <a:cubicBezTo>
                        <a:pt x="16931" y="11562"/>
                        <a:pt x="16931" y="10205"/>
                        <a:pt x="16919" y="8848"/>
                      </a:cubicBezTo>
                      <a:cubicBezTo>
                        <a:pt x="17669" y="8443"/>
                        <a:pt x="18181" y="7681"/>
                        <a:pt x="18002" y="6585"/>
                      </a:cubicBezTo>
                      <a:cubicBezTo>
                        <a:pt x="17978" y="6466"/>
                        <a:pt x="17919" y="6395"/>
                        <a:pt x="17848" y="6359"/>
                      </a:cubicBezTo>
                      <a:cubicBezTo>
                        <a:pt x="17395" y="5442"/>
                        <a:pt x="16943" y="4526"/>
                        <a:pt x="16502" y="3609"/>
                      </a:cubicBezTo>
                      <a:cubicBezTo>
                        <a:pt x="16050" y="2680"/>
                        <a:pt x="15681" y="1525"/>
                        <a:pt x="15073" y="692"/>
                      </a:cubicBezTo>
                      <a:cubicBezTo>
                        <a:pt x="14656" y="120"/>
                        <a:pt x="13904" y="1"/>
                        <a:pt x="13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23"/>
                <p:cNvSpPr/>
                <p:nvPr/>
              </p:nvSpPr>
              <p:spPr>
                <a:xfrm>
                  <a:off x="3628481" y="2836867"/>
                  <a:ext cx="144179" cy="65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" h="2843" extrusionOk="0">
                      <a:moveTo>
                        <a:pt x="144" y="1"/>
                      </a:moveTo>
                      <a:cubicBezTo>
                        <a:pt x="1" y="1"/>
                        <a:pt x="5" y="228"/>
                        <a:pt x="156" y="239"/>
                      </a:cubicBezTo>
                      <a:cubicBezTo>
                        <a:pt x="644" y="287"/>
                        <a:pt x="1358" y="144"/>
                        <a:pt x="1680" y="608"/>
                      </a:cubicBezTo>
                      <a:cubicBezTo>
                        <a:pt x="1989" y="1061"/>
                        <a:pt x="1930" y="2073"/>
                        <a:pt x="1977" y="2585"/>
                      </a:cubicBezTo>
                      <a:cubicBezTo>
                        <a:pt x="1977" y="2656"/>
                        <a:pt x="2025" y="2704"/>
                        <a:pt x="2096" y="2704"/>
                      </a:cubicBezTo>
                      <a:cubicBezTo>
                        <a:pt x="2680" y="2740"/>
                        <a:pt x="3263" y="2763"/>
                        <a:pt x="3846" y="2763"/>
                      </a:cubicBezTo>
                      <a:cubicBezTo>
                        <a:pt x="4098" y="2771"/>
                        <a:pt x="4609" y="2842"/>
                        <a:pt x="5032" y="2842"/>
                      </a:cubicBezTo>
                      <a:cubicBezTo>
                        <a:pt x="5268" y="2842"/>
                        <a:pt x="5477" y="2820"/>
                        <a:pt x="5597" y="2752"/>
                      </a:cubicBezTo>
                      <a:cubicBezTo>
                        <a:pt x="5871" y="2585"/>
                        <a:pt x="5704" y="2752"/>
                        <a:pt x="5882" y="2466"/>
                      </a:cubicBezTo>
                      <a:cubicBezTo>
                        <a:pt x="6025" y="2240"/>
                        <a:pt x="6180" y="870"/>
                        <a:pt x="5978" y="596"/>
                      </a:cubicBezTo>
                      <a:cubicBezTo>
                        <a:pt x="5814" y="363"/>
                        <a:pt x="5366" y="318"/>
                        <a:pt x="4978" y="318"/>
                      </a:cubicBezTo>
                      <a:cubicBezTo>
                        <a:pt x="4773" y="318"/>
                        <a:pt x="4585" y="330"/>
                        <a:pt x="4466" y="335"/>
                      </a:cubicBezTo>
                      <a:cubicBezTo>
                        <a:pt x="4323" y="335"/>
                        <a:pt x="4323" y="573"/>
                        <a:pt x="4466" y="573"/>
                      </a:cubicBezTo>
                      <a:cubicBezTo>
                        <a:pt x="4471" y="573"/>
                        <a:pt x="4476" y="573"/>
                        <a:pt x="4481" y="573"/>
                      </a:cubicBezTo>
                      <a:cubicBezTo>
                        <a:pt x="5392" y="573"/>
                        <a:pt x="6223" y="1612"/>
                        <a:pt x="5418" y="2299"/>
                      </a:cubicBezTo>
                      <a:cubicBezTo>
                        <a:pt x="5162" y="2517"/>
                        <a:pt x="4774" y="2569"/>
                        <a:pt x="4376" y="2569"/>
                      </a:cubicBezTo>
                      <a:cubicBezTo>
                        <a:pt x="4035" y="2569"/>
                        <a:pt x="3686" y="2531"/>
                        <a:pt x="3406" y="2525"/>
                      </a:cubicBezTo>
                      <a:cubicBezTo>
                        <a:pt x="2656" y="2501"/>
                        <a:pt x="2334" y="2525"/>
                        <a:pt x="2120" y="1775"/>
                      </a:cubicBezTo>
                      <a:cubicBezTo>
                        <a:pt x="1977" y="1251"/>
                        <a:pt x="1941" y="680"/>
                        <a:pt x="1810" y="144"/>
                      </a:cubicBezTo>
                      <a:cubicBezTo>
                        <a:pt x="1799" y="96"/>
                        <a:pt x="1751" y="61"/>
                        <a:pt x="1703" y="61"/>
                      </a:cubicBezTo>
                      <a:cubicBezTo>
                        <a:pt x="1613" y="63"/>
                        <a:pt x="1524" y="64"/>
                        <a:pt x="1435" y="64"/>
                      </a:cubicBezTo>
                      <a:cubicBezTo>
                        <a:pt x="1004" y="64"/>
                        <a:pt x="580" y="41"/>
                        <a:pt x="156" y="1"/>
                      </a:cubicBezTo>
                      <a:cubicBezTo>
                        <a:pt x="152" y="1"/>
                        <a:pt x="148" y="1"/>
                        <a:pt x="1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23"/>
                <p:cNvSpPr/>
                <p:nvPr/>
              </p:nvSpPr>
              <p:spPr>
                <a:xfrm>
                  <a:off x="3686136" y="2903348"/>
                  <a:ext cx="23466" cy="19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842" extrusionOk="0">
                      <a:moveTo>
                        <a:pt x="500" y="239"/>
                      </a:moveTo>
                      <a:cubicBezTo>
                        <a:pt x="663" y="320"/>
                        <a:pt x="667" y="596"/>
                        <a:pt x="454" y="596"/>
                      </a:cubicBezTo>
                      <a:cubicBezTo>
                        <a:pt x="450" y="596"/>
                        <a:pt x="445" y="596"/>
                        <a:pt x="441" y="596"/>
                      </a:cubicBezTo>
                      <a:cubicBezTo>
                        <a:pt x="179" y="584"/>
                        <a:pt x="238" y="239"/>
                        <a:pt x="476" y="239"/>
                      </a:cubicBezTo>
                      <a:close/>
                      <a:moveTo>
                        <a:pt x="476" y="1"/>
                      </a:moveTo>
                      <a:cubicBezTo>
                        <a:pt x="250" y="1"/>
                        <a:pt x="60" y="167"/>
                        <a:pt x="24" y="393"/>
                      </a:cubicBezTo>
                      <a:cubicBezTo>
                        <a:pt x="0" y="608"/>
                        <a:pt x="167" y="786"/>
                        <a:pt x="381" y="834"/>
                      </a:cubicBezTo>
                      <a:cubicBezTo>
                        <a:pt x="408" y="839"/>
                        <a:pt x="435" y="841"/>
                        <a:pt x="460" y="841"/>
                      </a:cubicBezTo>
                      <a:cubicBezTo>
                        <a:pt x="876" y="841"/>
                        <a:pt x="1012" y="227"/>
                        <a:pt x="619" y="36"/>
                      </a:cubicBezTo>
                      <a:cubicBezTo>
                        <a:pt x="595" y="24"/>
                        <a:pt x="572" y="24"/>
                        <a:pt x="548" y="24"/>
                      </a:cubicBezTo>
                      <a:cubicBezTo>
                        <a:pt x="524" y="12"/>
                        <a:pt x="50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3"/>
                <p:cNvSpPr/>
                <p:nvPr/>
              </p:nvSpPr>
              <p:spPr>
                <a:xfrm>
                  <a:off x="3725006" y="2903834"/>
                  <a:ext cx="22655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53" extrusionOk="0">
                      <a:moveTo>
                        <a:pt x="518" y="272"/>
                      </a:moveTo>
                      <a:cubicBezTo>
                        <a:pt x="566" y="272"/>
                        <a:pt x="615" y="291"/>
                        <a:pt x="656" y="337"/>
                      </a:cubicBezTo>
                      <a:cubicBezTo>
                        <a:pt x="712" y="449"/>
                        <a:pt x="658" y="619"/>
                        <a:pt x="529" y="619"/>
                      </a:cubicBezTo>
                      <a:cubicBezTo>
                        <a:pt x="494" y="619"/>
                        <a:pt x="452" y="606"/>
                        <a:pt x="406" y="575"/>
                      </a:cubicBezTo>
                      <a:cubicBezTo>
                        <a:pt x="225" y="458"/>
                        <a:pt x="366" y="272"/>
                        <a:pt x="518" y="272"/>
                      </a:cubicBezTo>
                      <a:close/>
                      <a:moveTo>
                        <a:pt x="571" y="0"/>
                      </a:moveTo>
                      <a:cubicBezTo>
                        <a:pt x="536" y="0"/>
                        <a:pt x="509" y="20"/>
                        <a:pt x="489" y="39"/>
                      </a:cubicBezTo>
                      <a:cubicBezTo>
                        <a:pt x="382" y="51"/>
                        <a:pt x="275" y="87"/>
                        <a:pt x="203" y="158"/>
                      </a:cubicBezTo>
                      <a:cubicBezTo>
                        <a:pt x="1" y="349"/>
                        <a:pt x="72" y="646"/>
                        <a:pt x="287" y="777"/>
                      </a:cubicBezTo>
                      <a:cubicBezTo>
                        <a:pt x="367" y="828"/>
                        <a:pt x="455" y="853"/>
                        <a:pt x="540" y="853"/>
                      </a:cubicBezTo>
                      <a:cubicBezTo>
                        <a:pt x="696" y="853"/>
                        <a:pt x="840" y="768"/>
                        <a:pt x="894" y="599"/>
                      </a:cubicBezTo>
                      <a:cubicBezTo>
                        <a:pt x="977" y="361"/>
                        <a:pt x="846" y="75"/>
                        <a:pt x="596" y="3"/>
                      </a:cubicBezTo>
                      <a:cubicBezTo>
                        <a:pt x="587" y="1"/>
                        <a:pt x="579" y="0"/>
                        <a:pt x="5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23"/>
                <p:cNvSpPr/>
                <p:nvPr/>
              </p:nvSpPr>
              <p:spPr>
                <a:xfrm>
                  <a:off x="3612776" y="2819262"/>
                  <a:ext cx="206585" cy="11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8" h="5064" extrusionOk="0">
                      <a:moveTo>
                        <a:pt x="1703" y="285"/>
                      </a:moveTo>
                      <a:cubicBezTo>
                        <a:pt x="1969" y="285"/>
                        <a:pt x="2243" y="309"/>
                        <a:pt x="2488" y="309"/>
                      </a:cubicBezTo>
                      <a:cubicBezTo>
                        <a:pt x="2642" y="308"/>
                        <a:pt x="2795" y="307"/>
                        <a:pt x="2948" y="307"/>
                      </a:cubicBezTo>
                      <a:cubicBezTo>
                        <a:pt x="4592" y="307"/>
                        <a:pt x="6236" y="364"/>
                        <a:pt x="7870" y="452"/>
                      </a:cubicBezTo>
                      <a:cubicBezTo>
                        <a:pt x="7887" y="460"/>
                        <a:pt x="7904" y="468"/>
                        <a:pt x="7925" y="468"/>
                      </a:cubicBezTo>
                      <a:cubicBezTo>
                        <a:pt x="7934" y="468"/>
                        <a:pt x="7943" y="467"/>
                        <a:pt x="7953" y="464"/>
                      </a:cubicBezTo>
                      <a:cubicBezTo>
                        <a:pt x="7958" y="463"/>
                        <a:pt x="7963" y="462"/>
                        <a:pt x="7968" y="462"/>
                      </a:cubicBezTo>
                      <a:cubicBezTo>
                        <a:pt x="8362" y="462"/>
                        <a:pt x="8500" y="2896"/>
                        <a:pt x="8430" y="3202"/>
                      </a:cubicBezTo>
                      <a:cubicBezTo>
                        <a:pt x="8132" y="4571"/>
                        <a:pt x="6858" y="4666"/>
                        <a:pt x="5739" y="4702"/>
                      </a:cubicBezTo>
                      <a:cubicBezTo>
                        <a:pt x="5108" y="4723"/>
                        <a:pt x="4075" y="4865"/>
                        <a:pt x="3083" y="4865"/>
                      </a:cubicBezTo>
                      <a:cubicBezTo>
                        <a:pt x="1828" y="4865"/>
                        <a:pt x="638" y="4638"/>
                        <a:pt x="405" y="3654"/>
                      </a:cubicBezTo>
                      <a:cubicBezTo>
                        <a:pt x="250" y="3011"/>
                        <a:pt x="381" y="2154"/>
                        <a:pt x="369" y="1476"/>
                      </a:cubicBezTo>
                      <a:cubicBezTo>
                        <a:pt x="357" y="702"/>
                        <a:pt x="143" y="535"/>
                        <a:pt x="1238" y="321"/>
                      </a:cubicBezTo>
                      <a:cubicBezTo>
                        <a:pt x="1386" y="294"/>
                        <a:pt x="1543" y="285"/>
                        <a:pt x="1703" y="285"/>
                      </a:cubicBezTo>
                      <a:close/>
                      <a:moveTo>
                        <a:pt x="1249" y="1"/>
                      </a:moveTo>
                      <a:cubicBezTo>
                        <a:pt x="782" y="1"/>
                        <a:pt x="341" y="79"/>
                        <a:pt x="143" y="404"/>
                      </a:cubicBezTo>
                      <a:cubicBezTo>
                        <a:pt x="0" y="642"/>
                        <a:pt x="131" y="1214"/>
                        <a:pt x="131" y="1476"/>
                      </a:cubicBezTo>
                      <a:cubicBezTo>
                        <a:pt x="143" y="2297"/>
                        <a:pt x="131" y="3119"/>
                        <a:pt x="179" y="3928"/>
                      </a:cubicBezTo>
                      <a:cubicBezTo>
                        <a:pt x="226" y="4797"/>
                        <a:pt x="143" y="4928"/>
                        <a:pt x="988" y="5000"/>
                      </a:cubicBezTo>
                      <a:cubicBezTo>
                        <a:pt x="1511" y="5046"/>
                        <a:pt x="2042" y="5064"/>
                        <a:pt x="2576" y="5064"/>
                      </a:cubicBezTo>
                      <a:cubicBezTo>
                        <a:pt x="3832" y="5064"/>
                        <a:pt x="5106" y="4967"/>
                        <a:pt x="6334" y="4916"/>
                      </a:cubicBezTo>
                      <a:cubicBezTo>
                        <a:pt x="6405" y="4913"/>
                        <a:pt x="6476" y="4912"/>
                        <a:pt x="6547" y="4912"/>
                      </a:cubicBezTo>
                      <a:cubicBezTo>
                        <a:pt x="6749" y="4912"/>
                        <a:pt x="6953" y="4921"/>
                        <a:pt x="7150" y="4921"/>
                      </a:cubicBezTo>
                      <a:cubicBezTo>
                        <a:pt x="7696" y="4921"/>
                        <a:pt x="8198" y="4852"/>
                        <a:pt x="8501" y="4333"/>
                      </a:cubicBezTo>
                      <a:cubicBezTo>
                        <a:pt x="8918" y="3631"/>
                        <a:pt x="8775" y="1666"/>
                        <a:pt x="8596" y="952"/>
                      </a:cubicBezTo>
                      <a:cubicBezTo>
                        <a:pt x="8491" y="508"/>
                        <a:pt x="8455" y="225"/>
                        <a:pt x="8050" y="225"/>
                      </a:cubicBezTo>
                      <a:cubicBezTo>
                        <a:pt x="8042" y="225"/>
                        <a:pt x="8034" y="225"/>
                        <a:pt x="8025" y="225"/>
                      </a:cubicBezTo>
                      <a:cubicBezTo>
                        <a:pt x="6179" y="118"/>
                        <a:pt x="4334" y="71"/>
                        <a:pt x="2488" y="71"/>
                      </a:cubicBezTo>
                      <a:cubicBezTo>
                        <a:pt x="2477" y="71"/>
                        <a:pt x="2466" y="71"/>
                        <a:pt x="2454" y="71"/>
                      </a:cubicBezTo>
                      <a:cubicBezTo>
                        <a:pt x="2152" y="71"/>
                        <a:pt x="1689" y="1"/>
                        <a:pt x="12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33" name="Google Shape;733;p23"/>
            <p:cNvSpPr txBox="1"/>
            <p:nvPr/>
          </p:nvSpPr>
          <p:spPr>
            <a:xfrm>
              <a:off x="2951600" y="190007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4" name="Google Shape;734;p23"/>
            <p:cNvSpPr txBox="1"/>
            <p:nvPr/>
          </p:nvSpPr>
          <p:spPr>
            <a:xfrm>
              <a:off x="2951613" y="2118622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5" name="Google Shape;735;p23"/>
          <p:cNvGrpSpPr/>
          <p:nvPr/>
        </p:nvGrpSpPr>
        <p:grpSpPr>
          <a:xfrm>
            <a:off x="5934750" y="2607749"/>
            <a:ext cx="1644900" cy="1567100"/>
            <a:chOff x="5934750" y="2545324"/>
            <a:chExt cx="1644900" cy="1567100"/>
          </a:xfrm>
        </p:grpSpPr>
        <p:grpSp>
          <p:nvGrpSpPr>
            <p:cNvPr id="736" name="Google Shape;736;p23"/>
            <p:cNvGrpSpPr/>
            <p:nvPr/>
          </p:nvGrpSpPr>
          <p:grpSpPr>
            <a:xfrm>
              <a:off x="6349716" y="2545324"/>
              <a:ext cx="883420" cy="883166"/>
              <a:chOff x="6289103" y="2579562"/>
              <a:chExt cx="883420" cy="883166"/>
            </a:xfrm>
          </p:grpSpPr>
          <p:sp>
            <p:nvSpPr>
              <p:cNvPr id="737" name="Google Shape;737;p23"/>
              <p:cNvSpPr/>
              <p:nvPr/>
            </p:nvSpPr>
            <p:spPr>
              <a:xfrm>
                <a:off x="6289103" y="2579562"/>
                <a:ext cx="883420" cy="883166"/>
              </a:xfrm>
              <a:custGeom>
                <a:avLst/>
                <a:gdLst/>
                <a:ahLst/>
                <a:cxnLst/>
                <a:rect l="l" t="t" r="r" b="b"/>
                <a:pathLst>
                  <a:path w="38136" h="38125" extrusionOk="0">
                    <a:moveTo>
                      <a:pt x="19062" y="1"/>
                    </a:moveTo>
                    <a:cubicBezTo>
                      <a:pt x="8537" y="1"/>
                      <a:pt x="0" y="8537"/>
                      <a:pt x="0" y="19063"/>
                    </a:cubicBezTo>
                    <a:cubicBezTo>
                      <a:pt x="0" y="29588"/>
                      <a:pt x="8537" y="38124"/>
                      <a:pt x="19062" y="38124"/>
                    </a:cubicBezTo>
                    <a:cubicBezTo>
                      <a:pt x="29599" y="38124"/>
                      <a:pt x="38136" y="29588"/>
                      <a:pt x="38136" y="19063"/>
                    </a:cubicBezTo>
                    <a:cubicBezTo>
                      <a:pt x="38136" y="8537"/>
                      <a:pt x="29599" y="1"/>
                      <a:pt x="1906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8" name="Google Shape;738;p23"/>
              <p:cNvGrpSpPr/>
              <p:nvPr/>
            </p:nvGrpSpPr>
            <p:grpSpPr>
              <a:xfrm>
                <a:off x="6420374" y="2720792"/>
                <a:ext cx="610120" cy="590082"/>
                <a:chOff x="6420374" y="2720792"/>
                <a:chExt cx="610120" cy="590082"/>
              </a:xfrm>
            </p:grpSpPr>
            <p:sp>
              <p:nvSpPr>
                <p:cNvPr id="739" name="Google Shape;739;p23"/>
                <p:cNvSpPr/>
                <p:nvPr/>
              </p:nvSpPr>
              <p:spPr>
                <a:xfrm>
                  <a:off x="6420374" y="2720792"/>
                  <a:ext cx="610120" cy="59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8" h="25473" extrusionOk="0">
                      <a:moveTo>
                        <a:pt x="10126" y="746"/>
                      </a:moveTo>
                      <a:cubicBezTo>
                        <a:pt x="10631" y="746"/>
                        <a:pt x="11137" y="752"/>
                        <a:pt x="11645" y="762"/>
                      </a:cubicBezTo>
                      <a:cubicBezTo>
                        <a:pt x="11705" y="845"/>
                        <a:pt x="11788" y="905"/>
                        <a:pt x="11919" y="916"/>
                      </a:cubicBezTo>
                      <a:cubicBezTo>
                        <a:pt x="13800" y="1059"/>
                        <a:pt x="15669" y="1321"/>
                        <a:pt x="17515" y="1726"/>
                      </a:cubicBezTo>
                      <a:cubicBezTo>
                        <a:pt x="18729" y="2000"/>
                        <a:pt x="24337" y="3357"/>
                        <a:pt x="21218" y="5512"/>
                      </a:cubicBezTo>
                      <a:cubicBezTo>
                        <a:pt x="19825" y="6477"/>
                        <a:pt x="17229" y="6310"/>
                        <a:pt x="15574" y="6405"/>
                      </a:cubicBezTo>
                      <a:cubicBezTo>
                        <a:pt x="14563" y="6465"/>
                        <a:pt x="13549" y="6498"/>
                        <a:pt x="12535" y="6498"/>
                      </a:cubicBezTo>
                      <a:cubicBezTo>
                        <a:pt x="11721" y="6498"/>
                        <a:pt x="10908" y="6477"/>
                        <a:pt x="10097" y="6429"/>
                      </a:cubicBezTo>
                      <a:cubicBezTo>
                        <a:pt x="8228" y="6322"/>
                        <a:pt x="6359" y="6072"/>
                        <a:pt x="4525" y="5643"/>
                      </a:cubicBezTo>
                      <a:cubicBezTo>
                        <a:pt x="3727" y="5441"/>
                        <a:pt x="2870" y="5262"/>
                        <a:pt x="2132" y="4893"/>
                      </a:cubicBezTo>
                      <a:cubicBezTo>
                        <a:pt x="1382" y="4512"/>
                        <a:pt x="572" y="4036"/>
                        <a:pt x="1048" y="2869"/>
                      </a:cubicBezTo>
                      <a:cubicBezTo>
                        <a:pt x="1215" y="2464"/>
                        <a:pt x="1918" y="2071"/>
                        <a:pt x="2311" y="1857"/>
                      </a:cubicBezTo>
                      <a:cubicBezTo>
                        <a:pt x="3977" y="940"/>
                        <a:pt x="6121" y="845"/>
                        <a:pt x="7978" y="785"/>
                      </a:cubicBezTo>
                      <a:cubicBezTo>
                        <a:pt x="8696" y="758"/>
                        <a:pt x="9411" y="746"/>
                        <a:pt x="10126" y="746"/>
                      </a:cubicBezTo>
                      <a:close/>
                      <a:moveTo>
                        <a:pt x="846" y="4881"/>
                      </a:moveTo>
                      <a:lnTo>
                        <a:pt x="846" y="4881"/>
                      </a:lnTo>
                      <a:cubicBezTo>
                        <a:pt x="1120" y="5131"/>
                        <a:pt x="1441" y="5346"/>
                        <a:pt x="1775" y="5512"/>
                      </a:cubicBezTo>
                      <a:cubicBezTo>
                        <a:pt x="1822" y="6905"/>
                        <a:pt x="1858" y="8298"/>
                        <a:pt x="1906" y="9691"/>
                      </a:cubicBezTo>
                      <a:cubicBezTo>
                        <a:pt x="798" y="9048"/>
                        <a:pt x="965" y="8667"/>
                        <a:pt x="929" y="7620"/>
                      </a:cubicBezTo>
                      <a:cubicBezTo>
                        <a:pt x="906" y="6715"/>
                        <a:pt x="870" y="5798"/>
                        <a:pt x="846" y="4881"/>
                      </a:cubicBezTo>
                      <a:close/>
                      <a:moveTo>
                        <a:pt x="2013" y="5631"/>
                      </a:moveTo>
                      <a:lnTo>
                        <a:pt x="2013" y="5631"/>
                      </a:lnTo>
                      <a:cubicBezTo>
                        <a:pt x="2108" y="5667"/>
                        <a:pt x="2191" y="5703"/>
                        <a:pt x="2287" y="5738"/>
                      </a:cubicBezTo>
                      <a:cubicBezTo>
                        <a:pt x="2549" y="5846"/>
                        <a:pt x="2811" y="5929"/>
                        <a:pt x="3084" y="6012"/>
                      </a:cubicBezTo>
                      <a:cubicBezTo>
                        <a:pt x="3180" y="7393"/>
                        <a:pt x="3215" y="8775"/>
                        <a:pt x="3192" y="10168"/>
                      </a:cubicBezTo>
                      <a:cubicBezTo>
                        <a:pt x="2823" y="10072"/>
                        <a:pt x="2430" y="9965"/>
                        <a:pt x="2108" y="9798"/>
                      </a:cubicBezTo>
                      <a:cubicBezTo>
                        <a:pt x="2132" y="9787"/>
                        <a:pt x="2144" y="9751"/>
                        <a:pt x="2144" y="9715"/>
                      </a:cubicBezTo>
                      <a:cubicBezTo>
                        <a:pt x="2096" y="8358"/>
                        <a:pt x="2061" y="6989"/>
                        <a:pt x="2013" y="5631"/>
                      </a:cubicBezTo>
                      <a:close/>
                      <a:moveTo>
                        <a:pt x="22182" y="5774"/>
                      </a:moveTo>
                      <a:lnTo>
                        <a:pt x="22182" y="5774"/>
                      </a:lnTo>
                      <a:cubicBezTo>
                        <a:pt x="22170" y="6596"/>
                        <a:pt x="22158" y="7429"/>
                        <a:pt x="22099" y="8251"/>
                      </a:cubicBezTo>
                      <a:cubicBezTo>
                        <a:pt x="22075" y="8715"/>
                        <a:pt x="21920" y="9084"/>
                        <a:pt x="21682" y="9382"/>
                      </a:cubicBezTo>
                      <a:cubicBezTo>
                        <a:pt x="21611" y="8382"/>
                        <a:pt x="21599" y="7370"/>
                        <a:pt x="21634" y="6346"/>
                      </a:cubicBezTo>
                      <a:cubicBezTo>
                        <a:pt x="21640" y="6274"/>
                        <a:pt x="21584" y="6239"/>
                        <a:pt x="21524" y="6239"/>
                      </a:cubicBezTo>
                      <a:cubicBezTo>
                        <a:pt x="21465" y="6239"/>
                        <a:pt x="21402" y="6274"/>
                        <a:pt x="21396" y="6346"/>
                      </a:cubicBezTo>
                      <a:cubicBezTo>
                        <a:pt x="21349" y="7441"/>
                        <a:pt x="21372" y="8536"/>
                        <a:pt x="21468" y="9632"/>
                      </a:cubicBezTo>
                      <a:cubicBezTo>
                        <a:pt x="21146" y="9918"/>
                        <a:pt x="20753" y="10144"/>
                        <a:pt x="20325" y="10310"/>
                      </a:cubicBezTo>
                      <a:cubicBezTo>
                        <a:pt x="20277" y="9120"/>
                        <a:pt x="20194" y="7941"/>
                        <a:pt x="20063" y="6774"/>
                      </a:cubicBezTo>
                      <a:cubicBezTo>
                        <a:pt x="20051" y="6727"/>
                        <a:pt x="20039" y="6703"/>
                        <a:pt x="20015" y="6679"/>
                      </a:cubicBezTo>
                      <a:cubicBezTo>
                        <a:pt x="20813" y="6536"/>
                        <a:pt x="21634" y="6286"/>
                        <a:pt x="22182" y="5774"/>
                      </a:cubicBezTo>
                      <a:close/>
                      <a:moveTo>
                        <a:pt x="3323" y="6096"/>
                      </a:moveTo>
                      <a:lnTo>
                        <a:pt x="3323" y="6096"/>
                      </a:lnTo>
                      <a:cubicBezTo>
                        <a:pt x="3787" y="6239"/>
                        <a:pt x="4263" y="6358"/>
                        <a:pt x="4739" y="6465"/>
                      </a:cubicBezTo>
                      <a:cubicBezTo>
                        <a:pt x="4704" y="6477"/>
                        <a:pt x="4680" y="6512"/>
                        <a:pt x="4668" y="6560"/>
                      </a:cubicBezTo>
                      <a:cubicBezTo>
                        <a:pt x="4585" y="7893"/>
                        <a:pt x="4608" y="9215"/>
                        <a:pt x="4728" y="10549"/>
                      </a:cubicBezTo>
                      <a:cubicBezTo>
                        <a:pt x="4358" y="10465"/>
                        <a:pt x="4001" y="10382"/>
                        <a:pt x="3632" y="10275"/>
                      </a:cubicBezTo>
                      <a:cubicBezTo>
                        <a:pt x="3573" y="10263"/>
                        <a:pt x="3501" y="10239"/>
                        <a:pt x="3430" y="10227"/>
                      </a:cubicBezTo>
                      <a:cubicBezTo>
                        <a:pt x="3454" y="8846"/>
                        <a:pt x="3418" y="7477"/>
                        <a:pt x="3323" y="6096"/>
                      </a:cubicBezTo>
                      <a:close/>
                      <a:moveTo>
                        <a:pt x="19825" y="6715"/>
                      </a:moveTo>
                      <a:cubicBezTo>
                        <a:pt x="19825" y="6727"/>
                        <a:pt x="19825" y="6750"/>
                        <a:pt x="19825" y="6774"/>
                      </a:cubicBezTo>
                      <a:cubicBezTo>
                        <a:pt x="19956" y="7977"/>
                        <a:pt x="20051" y="9179"/>
                        <a:pt x="20087" y="10394"/>
                      </a:cubicBezTo>
                      <a:cubicBezTo>
                        <a:pt x="19717" y="10513"/>
                        <a:pt x="19325" y="10620"/>
                        <a:pt x="18955" y="10691"/>
                      </a:cubicBezTo>
                      <a:cubicBezTo>
                        <a:pt x="18884" y="10715"/>
                        <a:pt x="18801" y="10727"/>
                        <a:pt x="18729" y="10739"/>
                      </a:cubicBezTo>
                      <a:cubicBezTo>
                        <a:pt x="18777" y="9477"/>
                        <a:pt x="18741" y="8227"/>
                        <a:pt x="18622" y="6977"/>
                      </a:cubicBezTo>
                      <a:cubicBezTo>
                        <a:pt x="18610" y="6929"/>
                        <a:pt x="18574" y="6893"/>
                        <a:pt x="18539" y="6881"/>
                      </a:cubicBezTo>
                      <a:cubicBezTo>
                        <a:pt x="18694" y="6858"/>
                        <a:pt x="18860" y="6846"/>
                        <a:pt x="19015" y="6822"/>
                      </a:cubicBezTo>
                      <a:cubicBezTo>
                        <a:pt x="19277" y="6798"/>
                        <a:pt x="19551" y="6762"/>
                        <a:pt x="19825" y="6715"/>
                      </a:cubicBezTo>
                      <a:close/>
                      <a:moveTo>
                        <a:pt x="4870" y="6500"/>
                      </a:moveTo>
                      <a:lnTo>
                        <a:pt x="4870" y="6500"/>
                      </a:lnTo>
                      <a:cubicBezTo>
                        <a:pt x="5382" y="6608"/>
                        <a:pt x="5954" y="6703"/>
                        <a:pt x="6406" y="6786"/>
                      </a:cubicBezTo>
                      <a:lnTo>
                        <a:pt x="6406" y="10858"/>
                      </a:lnTo>
                      <a:cubicBezTo>
                        <a:pt x="5954" y="10787"/>
                        <a:pt x="5430" y="10691"/>
                        <a:pt x="4942" y="10596"/>
                      </a:cubicBezTo>
                      <a:cubicBezTo>
                        <a:pt x="4823" y="9251"/>
                        <a:pt x="4799" y="7905"/>
                        <a:pt x="4882" y="6560"/>
                      </a:cubicBezTo>
                      <a:cubicBezTo>
                        <a:pt x="4882" y="6536"/>
                        <a:pt x="4882" y="6512"/>
                        <a:pt x="4870" y="6500"/>
                      </a:cubicBezTo>
                      <a:close/>
                      <a:moveTo>
                        <a:pt x="18420" y="6893"/>
                      </a:moveTo>
                      <a:lnTo>
                        <a:pt x="18420" y="6893"/>
                      </a:lnTo>
                      <a:cubicBezTo>
                        <a:pt x="18396" y="6905"/>
                        <a:pt x="18372" y="6941"/>
                        <a:pt x="18384" y="6977"/>
                      </a:cubicBezTo>
                      <a:cubicBezTo>
                        <a:pt x="18503" y="8251"/>
                        <a:pt x="18539" y="9513"/>
                        <a:pt x="18491" y="10787"/>
                      </a:cubicBezTo>
                      <a:cubicBezTo>
                        <a:pt x="18122" y="10858"/>
                        <a:pt x="17741" y="10918"/>
                        <a:pt x="17360" y="10965"/>
                      </a:cubicBezTo>
                      <a:cubicBezTo>
                        <a:pt x="17372" y="9632"/>
                        <a:pt x="17384" y="8310"/>
                        <a:pt x="17384" y="6989"/>
                      </a:cubicBezTo>
                      <a:cubicBezTo>
                        <a:pt x="17729" y="6953"/>
                        <a:pt x="18074" y="6929"/>
                        <a:pt x="18420" y="6893"/>
                      </a:cubicBezTo>
                      <a:close/>
                      <a:moveTo>
                        <a:pt x="6704" y="6822"/>
                      </a:moveTo>
                      <a:cubicBezTo>
                        <a:pt x="7002" y="6870"/>
                        <a:pt x="7335" y="6905"/>
                        <a:pt x="7656" y="6941"/>
                      </a:cubicBezTo>
                      <a:cubicBezTo>
                        <a:pt x="7656" y="6953"/>
                        <a:pt x="7656" y="6965"/>
                        <a:pt x="7656" y="6977"/>
                      </a:cubicBezTo>
                      <a:cubicBezTo>
                        <a:pt x="7764" y="8334"/>
                        <a:pt x="7871" y="9679"/>
                        <a:pt x="7990" y="11037"/>
                      </a:cubicBezTo>
                      <a:cubicBezTo>
                        <a:pt x="7549" y="10989"/>
                        <a:pt x="7144" y="10941"/>
                        <a:pt x="6704" y="10882"/>
                      </a:cubicBezTo>
                      <a:lnTo>
                        <a:pt x="6704" y="6822"/>
                      </a:lnTo>
                      <a:close/>
                      <a:moveTo>
                        <a:pt x="17134" y="7012"/>
                      </a:moveTo>
                      <a:lnTo>
                        <a:pt x="17134" y="7012"/>
                      </a:lnTo>
                      <a:cubicBezTo>
                        <a:pt x="17122" y="8334"/>
                        <a:pt x="17122" y="9667"/>
                        <a:pt x="17110" y="11001"/>
                      </a:cubicBezTo>
                      <a:cubicBezTo>
                        <a:pt x="16729" y="11037"/>
                        <a:pt x="16348" y="11072"/>
                        <a:pt x="15967" y="11096"/>
                      </a:cubicBezTo>
                      <a:cubicBezTo>
                        <a:pt x="15919" y="9834"/>
                        <a:pt x="15884" y="8560"/>
                        <a:pt x="15848" y="7298"/>
                      </a:cubicBezTo>
                      <a:cubicBezTo>
                        <a:pt x="15842" y="7221"/>
                        <a:pt x="15779" y="7182"/>
                        <a:pt x="15718" y="7182"/>
                      </a:cubicBezTo>
                      <a:cubicBezTo>
                        <a:pt x="15657" y="7182"/>
                        <a:pt x="15598" y="7221"/>
                        <a:pt x="15598" y="7298"/>
                      </a:cubicBezTo>
                      <a:cubicBezTo>
                        <a:pt x="15646" y="8572"/>
                        <a:pt x="15669" y="9846"/>
                        <a:pt x="15717" y="11108"/>
                      </a:cubicBezTo>
                      <a:cubicBezTo>
                        <a:pt x="15288" y="11132"/>
                        <a:pt x="14884" y="11156"/>
                        <a:pt x="14443" y="11168"/>
                      </a:cubicBezTo>
                      <a:lnTo>
                        <a:pt x="14443" y="7179"/>
                      </a:lnTo>
                      <a:cubicBezTo>
                        <a:pt x="15336" y="7143"/>
                        <a:pt x="16241" y="7084"/>
                        <a:pt x="17134" y="7012"/>
                      </a:cubicBezTo>
                      <a:close/>
                      <a:moveTo>
                        <a:pt x="11228" y="7191"/>
                      </a:moveTo>
                      <a:lnTo>
                        <a:pt x="11228" y="7191"/>
                      </a:lnTo>
                      <a:cubicBezTo>
                        <a:pt x="11716" y="7203"/>
                        <a:pt x="12217" y="7215"/>
                        <a:pt x="12717" y="7215"/>
                      </a:cubicBezTo>
                      <a:cubicBezTo>
                        <a:pt x="12693" y="7227"/>
                        <a:pt x="12669" y="7262"/>
                        <a:pt x="12669" y="7298"/>
                      </a:cubicBezTo>
                      <a:cubicBezTo>
                        <a:pt x="12633" y="8596"/>
                        <a:pt x="12633" y="9894"/>
                        <a:pt x="12693" y="11191"/>
                      </a:cubicBezTo>
                      <a:cubicBezTo>
                        <a:pt x="12336" y="11191"/>
                        <a:pt x="11978" y="11191"/>
                        <a:pt x="11621" y="11180"/>
                      </a:cubicBezTo>
                      <a:cubicBezTo>
                        <a:pt x="11550" y="9846"/>
                        <a:pt x="11431" y="8513"/>
                        <a:pt x="11228" y="7191"/>
                      </a:cubicBezTo>
                      <a:close/>
                      <a:moveTo>
                        <a:pt x="14288" y="7179"/>
                      </a:moveTo>
                      <a:lnTo>
                        <a:pt x="14288" y="11180"/>
                      </a:lnTo>
                      <a:cubicBezTo>
                        <a:pt x="13848" y="11180"/>
                        <a:pt x="13395" y="11191"/>
                        <a:pt x="12955" y="11191"/>
                      </a:cubicBezTo>
                      <a:cubicBezTo>
                        <a:pt x="12907" y="9894"/>
                        <a:pt x="12895" y="8596"/>
                        <a:pt x="12931" y="7298"/>
                      </a:cubicBezTo>
                      <a:cubicBezTo>
                        <a:pt x="12931" y="7251"/>
                        <a:pt x="12919" y="7227"/>
                        <a:pt x="12895" y="7203"/>
                      </a:cubicBezTo>
                      <a:cubicBezTo>
                        <a:pt x="13348" y="7203"/>
                        <a:pt x="13848" y="7191"/>
                        <a:pt x="14288" y="7179"/>
                      </a:cubicBezTo>
                      <a:close/>
                      <a:moveTo>
                        <a:pt x="7883" y="6965"/>
                      </a:moveTo>
                      <a:cubicBezTo>
                        <a:pt x="8395" y="7024"/>
                        <a:pt x="8895" y="7060"/>
                        <a:pt x="9407" y="7096"/>
                      </a:cubicBezTo>
                      <a:cubicBezTo>
                        <a:pt x="9347" y="8394"/>
                        <a:pt x="9383" y="9691"/>
                        <a:pt x="9490" y="10977"/>
                      </a:cubicBezTo>
                      <a:cubicBezTo>
                        <a:pt x="9496" y="11055"/>
                        <a:pt x="9558" y="11093"/>
                        <a:pt x="9618" y="11093"/>
                      </a:cubicBezTo>
                      <a:cubicBezTo>
                        <a:pt x="9678" y="11093"/>
                        <a:pt x="9734" y="11055"/>
                        <a:pt x="9728" y="10977"/>
                      </a:cubicBezTo>
                      <a:cubicBezTo>
                        <a:pt x="9621" y="9691"/>
                        <a:pt x="9585" y="8405"/>
                        <a:pt x="9645" y="7108"/>
                      </a:cubicBezTo>
                      <a:lnTo>
                        <a:pt x="9645" y="7108"/>
                      </a:lnTo>
                      <a:cubicBezTo>
                        <a:pt x="9895" y="7131"/>
                        <a:pt x="10145" y="7143"/>
                        <a:pt x="10383" y="7155"/>
                      </a:cubicBezTo>
                      <a:cubicBezTo>
                        <a:pt x="10585" y="7167"/>
                        <a:pt x="10788" y="7191"/>
                        <a:pt x="10990" y="7203"/>
                      </a:cubicBezTo>
                      <a:cubicBezTo>
                        <a:pt x="11193" y="8525"/>
                        <a:pt x="11324" y="9882"/>
                        <a:pt x="11383" y="11215"/>
                      </a:cubicBezTo>
                      <a:lnTo>
                        <a:pt x="11371" y="11215"/>
                      </a:lnTo>
                      <a:cubicBezTo>
                        <a:pt x="10323" y="11215"/>
                        <a:pt x="9264" y="11156"/>
                        <a:pt x="8216" y="11072"/>
                      </a:cubicBezTo>
                      <a:cubicBezTo>
                        <a:pt x="8109" y="9715"/>
                        <a:pt x="8002" y="8346"/>
                        <a:pt x="7883" y="6989"/>
                      </a:cubicBezTo>
                      <a:cubicBezTo>
                        <a:pt x="7883" y="6989"/>
                        <a:pt x="7883" y="6977"/>
                        <a:pt x="7883" y="6965"/>
                      </a:cubicBezTo>
                      <a:close/>
                      <a:moveTo>
                        <a:pt x="22468" y="9667"/>
                      </a:moveTo>
                      <a:lnTo>
                        <a:pt x="22468" y="9667"/>
                      </a:lnTo>
                      <a:cubicBezTo>
                        <a:pt x="24254" y="11037"/>
                        <a:pt x="21230" y="11930"/>
                        <a:pt x="20706" y="12049"/>
                      </a:cubicBezTo>
                      <a:cubicBezTo>
                        <a:pt x="20110" y="12180"/>
                        <a:pt x="19467" y="12215"/>
                        <a:pt x="18860" y="12251"/>
                      </a:cubicBezTo>
                      <a:cubicBezTo>
                        <a:pt x="17848" y="12311"/>
                        <a:pt x="16824" y="12334"/>
                        <a:pt x="15812" y="12346"/>
                      </a:cubicBezTo>
                      <a:cubicBezTo>
                        <a:pt x="15644" y="12349"/>
                        <a:pt x="15476" y="12350"/>
                        <a:pt x="15309" y="12350"/>
                      </a:cubicBezTo>
                      <a:cubicBezTo>
                        <a:pt x="13681" y="12350"/>
                        <a:pt x="12066" y="12238"/>
                        <a:pt x="10490" y="11882"/>
                      </a:cubicBezTo>
                      <a:lnTo>
                        <a:pt x="10490" y="11882"/>
                      </a:lnTo>
                      <a:cubicBezTo>
                        <a:pt x="10871" y="11894"/>
                        <a:pt x="11264" y="11894"/>
                        <a:pt x="11657" y="11894"/>
                      </a:cubicBezTo>
                      <a:cubicBezTo>
                        <a:pt x="11773" y="11893"/>
                        <a:pt x="11890" y="11893"/>
                        <a:pt x="12007" y="11893"/>
                      </a:cubicBezTo>
                      <a:cubicBezTo>
                        <a:pt x="12471" y="11893"/>
                        <a:pt x="12947" y="11896"/>
                        <a:pt x="13430" y="11896"/>
                      </a:cubicBezTo>
                      <a:cubicBezTo>
                        <a:pt x="15885" y="11896"/>
                        <a:pt x="18531" y="11820"/>
                        <a:pt x="20718" y="10894"/>
                      </a:cubicBezTo>
                      <a:cubicBezTo>
                        <a:pt x="21384" y="10620"/>
                        <a:pt x="22075" y="10263"/>
                        <a:pt x="22468" y="9667"/>
                      </a:cubicBezTo>
                      <a:close/>
                      <a:moveTo>
                        <a:pt x="22777" y="8906"/>
                      </a:moveTo>
                      <a:cubicBezTo>
                        <a:pt x="23873" y="9287"/>
                        <a:pt x="25302" y="9953"/>
                        <a:pt x="25302" y="11156"/>
                      </a:cubicBezTo>
                      <a:cubicBezTo>
                        <a:pt x="25290" y="11180"/>
                        <a:pt x="25290" y="11203"/>
                        <a:pt x="25278" y="11227"/>
                      </a:cubicBezTo>
                      <a:cubicBezTo>
                        <a:pt x="24861" y="13382"/>
                        <a:pt x="21301" y="13180"/>
                        <a:pt x="19587" y="13299"/>
                      </a:cubicBezTo>
                      <a:cubicBezTo>
                        <a:pt x="18274" y="13390"/>
                        <a:pt x="16947" y="13446"/>
                        <a:pt x="15623" y="13446"/>
                      </a:cubicBezTo>
                      <a:cubicBezTo>
                        <a:pt x="15217" y="13446"/>
                        <a:pt x="14812" y="13441"/>
                        <a:pt x="14407" y="13430"/>
                      </a:cubicBezTo>
                      <a:cubicBezTo>
                        <a:pt x="12621" y="13370"/>
                        <a:pt x="10835" y="13204"/>
                        <a:pt x="9085" y="12882"/>
                      </a:cubicBezTo>
                      <a:cubicBezTo>
                        <a:pt x="7966" y="12668"/>
                        <a:pt x="5073" y="12358"/>
                        <a:pt x="4239" y="11180"/>
                      </a:cubicBezTo>
                      <a:lnTo>
                        <a:pt x="4239" y="11180"/>
                      </a:lnTo>
                      <a:cubicBezTo>
                        <a:pt x="5918" y="11572"/>
                        <a:pt x="7656" y="11763"/>
                        <a:pt x="9383" y="11846"/>
                      </a:cubicBezTo>
                      <a:cubicBezTo>
                        <a:pt x="11398" y="12440"/>
                        <a:pt x="13615" y="12690"/>
                        <a:pt x="15809" y="12690"/>
                      </a:cubicBezTo>
                      <a:cubicBezTo>
                        <a:pt x="17309" y="12690"/>
                        <a:pt x="18799" y="12573"/>
                        <a:pt x="20206" y="12370"/>
                      </a:cubicBezTo>
                      <a:cubicBezTo>
                        <a:pt x="21087" y="12239"/>
                        <a:pt x="22408" y="12013"/>
                        <a:pt x="22896" y="11120"/>
                      </a:cubicBezTo>
                      <a:cubicBezTo>
                        <a:pt x="23230" y="10501"/>
                        <a:pt x="23087" y="9894"/>
                        <a:pt x="22587" y="9477"/>
                      </a:cubicBezTo>
                      <a:cubicBezTo>
                        <a:pt x="22646" y="9370"/>
                        <a:pt x="22694" y="9251"/>
                        <a:pt x="22730" y="9120"/>
                      </a:cubicBezTo>
                      <a:cubicBezTo>
                        <a:pt x="22754" y="9048"/>
                        <a:pt x="22765" y="8977"/>
                        <a:pt x="22777" y="8906"/>
                      </a:cubicBezTo>
                      <a:close/>
                      <a:moveTo>
                        <a:pt x="4061" y="12061"/>
                      </a:moveTo>
                      <a:cubicBezTo>
                        <a:pt x="4311" y="12263"/>
                        <a:pt x="4620" y="12430"/>
                        <a:pt x="4942" y="12561"/>
                      </a:cubicBezTo>
                      <a:cubicBezTo>
                        <a:pt x="4978" y="13918"/>
                        <a:pt x="5025" y="15275"/>
                        <a:pt x="5061" y="16645"/>
                      </a:cubicBezTo>
                      <a:cubicBezTo>
                        <a:pt x="3977" y="16002"/>
                        <a:pt x="4120" y="15644"/>
                        <a:pt x="4108" y="14632"/>
                      </a:cubicBezTo>
                      <a:cubicBezTo>
                        <a:pt x="4085" y="13775"/>
                        <a:pt x="4073" y="12918"/>
                        <a:pt x="4061" y="12061"/>
                      </a:cubicBezTo>
                      <a:close/>
                      <a:moveTo>
                        <a:pt x="5180" y="12644"/>
                      </a:moveTo>
                      <a:cubicBezTo>
                        <a:pt x="5525" y="12775"/>
                        <a:pt x="5882" y="12870"/>
                        <a:pt x="6240" y="12954"/>
                      </a:cubicBezTo>
                      <a:cubicBezTo>
                        <a:pt x="6335" y="14335"/>
                        <a:pt x="6371" y="15728"/>
                        <a:pt x="6347" y="17109"/>
                      </a:cubicBezTo>
                      <a:cubicBezTo>
                        <a:pt x="5978" y="17014"/>
                        <a:pt x="5585" y="16906"/>
                        <a:pt x="5263" y="16752"/>
                      </a:cubicBezTo>
                      <a:cubicBezTo>
                        <a:pt x="5287" y="16728"/>
                        <a:pt x="5299" y="16704"/>
                        <a:pt x="5299" y="16668"/>
                      </a:cubicBezTo>
                      <a:cubicBezTo>
                        <a:pt x="5263" y="15323"/>
                        <a:pt x="5216" y="13989"/>
                        <a:pt x="5180" y="12644"/>
                      </a:cubicBezTo>
                      <a:close/>
                      <a:moveTo>
                        <a:pt x="25278" y="12715"/>
                      </a:moveTo>
                      <a:lnTo>
                        <a:pt x="25278" y="12715"/>
                      </a:lnTo>
                      <a:cubicBezTo>
                        <a:pt x="25290" y="13549"/>
                        <a:pt x="25313" y="14382"/>
                        <a:pt x="25266" y="15204"/>
                      </a:cubicBezTo>
                      <a:cubicBezTo>
                        <a:pt x="25230" y="15668"/>
                        <a:pt x="25075" y="16037"/>
                        <a:pt x="24837" y="16335"/>
                      </a:cubicBezTo>
                      <a:cubicBezTo>
                        <a:pt x="24766" y="15323"/>
                        <a:pt x="24754" y="14311"/>
                        <a:pt x="24790" y="13299"/>
                      </a:cubicBezTo>
                      <a:cubicBezTo>
                        <a:pt x="24795" y="13222"/>
                        <a:pt x="24739" y="13183"/>
                        <a:pt x="24679" y="13183"/>
                      </a:cubicBezTo>
                      <a:cubicBezTo>
                        <a:pt x="24620" y="13183"/>
                        <a:pt x="24557" y="13222"/>
                        <a:pt x="24551" y="13299"/>
                      </a:cubicBezTo>
                      <a:cubicBezTo>
                        <a:pt x="24516" y="14394"/>
                        <a:pt x="24540" y="15478"/>
                        <a:pt x="24623" y="16573"/>
                      </a:cubicBezTo>
                      <a:cubicBezTo>
                        <a:pt x="24313" y="16871"/>
                        <a:pt x="23908" y="17085"/>
                        <a:pt x="23480" y="17252"/>
                      </a:cubicBezTo>
                      <a:cubicBezTo>
                        <a:pt x="23432" y="16073"/>
                        <a:pt x="23349" y="14894"/>
                        <a:pt x="23218" y="13716"/>
                      </a:cubicBezTo>
                      <a:cubicBezTo>
                        <a:pt x="23218" y="13680"/>
                        <a:pt x="23194" y="13656"/>
                        <a:pt x="23170" y="13632"/>
                      </a:cubicBezTo>
                      <a:cubicBezTo>
                        <a:pt x="23968" y="13489"/>
                        <a:pt x="24742" y="13239"/>
                        <a:pt x="25278" y="12715"/>
                      </a:cubicBezTo>
                      <a:close/>
                      <a:moveTo>
                        <a:pt x="22980" y="13668"/>
                      </a:moveTo>
                      <a:cubicBezTo>
                        <a:pt x="22980" y="13680"/>
                        <a:pt x="22980" y="13692"/>
                        <a:pt x="22980" y="13716"/>
                      </a:cubicBezTo>
                      <a:cubicBezTo>
                        <a:pt x="23123" y="14918"/>
                        <a:pt x="23206" y="16121"/>
                        <a:pt x="23242" y="17335"/>
                      </a:cubicBezTo>
                      <a:cubicBezTo>
                        <a:pt x="22873" y="17466"/>
                        <a:pt x="22480" y="17561"/>
                        <a:pt x="22111" y="17645"/>
                      </a:cubicBezTo>
                      <a:cubicBezTo>
                        <a:pt x="22039" y="17657"/>
                        <a:pt x="21956" y="17668"/>
                        <a:pt x="21884" y="17680"/>
                      </a:cubicBezTo>
                      <a:cubicBezTo>
                        <a:pt x="21932" y="16430"/>
                        <a:pt x="21896" y="15180"/>
                        <a:pt x="21777" y="13918"/>
                      </a:cubicBezTo>
                      <a:cubicBezTo>
                        <a:pt x="21765" y="13870"/>
                        <a:pt x="21742" y="13847"/>
                        <a:pt x="21706" y="13823"/>
                      </a:cubicBezTo>
                      <a:cubicBezTo>
                        <a:pt x="21956" y="13799"/>
                        <a:pt x="22206" y="13775"/>
                        <a:pt x="22456" y="13739"/>
                      </a:cubicBezTo>
                      <a:cubicBezTo>
                        <a:pt x="22635" y="13716"/>
                        <a:pt x="22813" y="13692"/>
                        <a:pt x="22980" y="13668"/>
                      </a:cubicBezTo>
                      <a:close/>
                      <a:moveTo>
                        <a:pt x="6478" y="13013"/>
                      </a:moveTo>
                      <a:cubicBezTo>
                        <a:pt x="6633" y="13049"/>
                        <a:pt x="6787" y="13096"/>
                        <a:pt x="6942" y="13132"/>
                      </a:cubicBezTo>
                      <a:cubicBezTo>
                        <a:pt x="7823" y="13358"/>
                        <a:pt x="8752" y="13549"/>
                        <a:pt x="9645" y="13692"/>
                      </a:cubicBezTo>
                      <a:cubicBezTo>
                        <a:pt x="9645" y="13704"/>
                        <a:pt x="9681" y="13704"/>
                        <a:pt x="9681" y="13716"/>
                      </a:cubicBezTo>
                      <a:lnTo>
                        <a:pt x="9681" y="17799"/>
                      </a:lnTo>
                      <a:cubicBezTo>
                        <a:pt x="9085" y="17728"/>
                        <a:pt x="8645" y="17645"/>
                        <a:pt x="8157" y="17538"/>
                      </a:cubicBezTo>
                      <a:cubicBezTo>
                        <a:pt x="8037" y="16192"/>
                        <a:pt x="8002" y="14859"/>
                        <a:pt x="8085" y="13501"/>
                      </a:cubicBezTo>
                      <a:cubicBezTo>
                        <a:pt x="8091" y="13430"/>
                        <a:pt x="8029" y="13394"/>
                        <a:pt x="7965" y="13394"/>
                      </a:cubicBezTo>
                      <a:cubicBezTo>
                        <a:pt x="7901" y="13394"/>
                        <a:pt x="7835" y="13430"/>
                        <a:pt x="7835" y="13501"/>
                      </a:cubicBezTo>
                      <a:cubicBezTo>
                        <a:pt x="7740" y="14835"/>
                        <a:pt x="7764" y="16156"/>
                        <a:pt x="7883" y="17490"/>
                      </a:cubicBezTo>
                      <a:cubicBezTo>
                        <a:pt x="7514" y="17407"/>
                        <a:pt x="7156" y="17323"/>
                        <a:pt x="6787" y="17216"/>
                      </a:cubicBezTo>
                      <a:cubicBezTo>
                        <a:pt x="6728" y="17204"/>
                        <a:pt x="6656" y="17192"/>
                        <a:pt x="6585" y="17168"/>
                      </a:cubicBezTo>
                      <a:cubicBezTo>
                        <a:pt x="6609" y="15787"/>
                        <a:pt x="6573" y="14394"/>
                        <a:pt x="6478" y="13013"/>
                      </a:cubicBezTo>
                      <a:close/>
                      <a:moveTo>
                        <a:pt x="21563" y="13847"/>
                      </a:moveTo>
                      <a:lnTo>
                        <a:pt x="21563" y="13847"/>
                      </a:lnTo>
                      <a:cubicBezTo>
                        <a:pt x="21539" y="13858"/>
                        <a:pt x="21539" y="13894"/>
                        <a:pt x="21539" y="13918"/>
                      </a:cubicBezTo>
                      <a:cubicBezTo>
                        <a:pt x="21658" y="15192"/>
                        <a:pt x="21694" y="16454"/>
                        <a:pt x="21646" y="17728"/>
                      </a:cubicBezTo>
                      <a:cubicBezTo>
                        <a:pt x="21277" y="17799"/>
                        <a:pt x="20896" y="17859"/>
                        <a:pt x="20515" y="17907"/>
                      </a:cubicBezTo>
                      <a:cubicBezTo>
                        <a:pt x="20527" y="16585"/>
                        <a:pt x="20539" y="15263"/>
                        <a:pt x="20539" y="13942"/>
                      </a:cubicBezTo>
                      <a:cubicBezTo>
                        <a:pt x="20884" y="13918"/>
                        <a:pt x="21218" y="13882"/>
                        <a:pt x="21563" y="13847"/>
                      </a:cubicBezTo>
                      <a:close/>
                      <a:moveTo>
                        <a:pt x="9823" y="13728"/>
                      </a:moveTo>
                      <a:cubicBezTo>
                        <a:pt x="10121" y="13775"/>
                        <a:pt x="10478" y="13823"/>
                        <a:pt x="10812" y="13858"/>
                      </a:cubicBezTo>
                      <a:cubicBezTo>
                        <a:pt x="10800" y="13882"/>
                        <a:pt x="10788" y="13894"/>
                        <a:pt x="10800" y="13918"/>
                      </a:cubicBezTo>
                      <a:cubicBezTo>
                        <a:pt x="10907" y="15275"/>
                        <a:pt x="11014" y="16621"/>
                        <a:pt x="11133" y="17978"/>
                      </a:cubicBezTo>
                      <a:cubicBezTo>
                        <a:pt x="10693" y="17942"/>
                        <a:pt x="10276" y="17895"/>
                        <a:pt x="9823" y="17835"/>
                      </a:cubicBezTo>
                      <a:lnTo>
                        <a:pt x="9823" y="13728"/>
                      </a:lnTo>
                      <a:close/>
                      <a:moveTo>
                        <a:pt x="11026" y="13882"/>
                      </a:moveTo>
                      <a:lnTo>
                        <a:pt x="11026" y="13882"/>
                      </a:lnTo>
                      <a:cubicBezTo>
                        <a:pt x="11538" y="13954"/>
                        <a:pt x="12050" y="14001"/>
                        <a:pt x="12562" y="14037"/>
                      </a:cubicBezTo>
                      <a:cubicBezTo>
                        <a:pt x="12514" y="15335"/>
                        <a:pt x="12538" y="16633"/>
                        <a:pt x="12645" y="17930"/>
                      </a:cubicBezTo>
                      <a:cubicBezTo>
                        <a:pt x="12657" y="18002"/>
                        <a:pt x="12720" y="18038"/>
                        <a:pt x="12778" y="18038"/>
                      </a:cubicBezTo>
                      <a:cubicBezTo>
                        <a:pt x="12836" y="18038"/>
                        <a:pt x="12889" y="18002"/>
                        <a:pt x="12883" y="17930"/>
                      </a:cubicBezTo>
                      <a:cubicBezTo>
                        <a:pt x="12776" y="16633"/>
                        <a:pt x="12740" y="15347"/>
                        <a:pt x="12800" y="14049"/>
                      </a:cubicBezTo>
                      <a:lnTo>
                        <a:pt x="12800" y="14049"/>
                      </a:lnTo>
                      <a:cubicBezTo>
                        <a:pt x="13252" y="14085"/>
                        <a:pt x="13693" y="14085"/>
                        <a:pt x="14145" y="14097"/>
                      </a:cubicBezTo>
                      <a:cubicBezTo>
                        <a:pt x="14348" y="15430"/>
                        <a:pt x="14479" y="16728"/>
                        <a:pt x="14538" y="18061"/>
                      </a:cubicBezTo>
                      <a:lnTo>
                        <a:pt x="14526" y="18061"/>
                      </a:lnTo>
                      <a:cubicBezTo>
                        <a:pt x="13479" y="18061"/>
                        <a:pt x="12419" y="18049"/>
                        <a:pt x="11371" y="17966"/>
                      </a:cubicBezTo>
                      <a:cubicBezTo>
                        <a:pt x="11264" y="16609"/>
                        <a:pt x="11157" y="15287"/>
                        <a:pt x="11038" y="13918"/>
                      </a:cubicBezTo>
                      <a:cubicBezTo>
                        <a:pt x="11038" y="13906"/>
                        <a:pt x="11038" y="13894"/>
                        <a:pt x="11026" y="13882"/>
                      </a:cubicBezTo>
                      <a:close/>
                      <a:moveTo>
                        <a:pt x="20277" y="13966"/>
                      </a:moveTo>
                      <a:cubicBezTo>
                        <a:pt x="20265" y="15287"/>
                        <a:pt x="20277" y="16621"/>
                        <a:pt x="20265" y="17942"/>
                      </a:cubicBezTo>
                      <a:cubicBezTo>
                        <a:pt x="19884" y="17990"/>
                        <a:pt x="19503" y="18014"/>
                        <a:pt x="19110" y="18049"/>
                      </a:cubicBezTo>
                      <a:cubicBezTo>
                        <a:pt x="19075" y="16776"/>
                        <a:pt x="19039" y="15513"/>
                        <a:pt x="19003" y="14239"/>
                      </a:cubicBezTo>
                      <a:cubicBezTo>
                        <a:pt x="18997" y="14162"/>
                        <a:pt x="18932" y="14123"/>
                        <a:pt x="18869" y="14123"/>
                      </a:cubicBezTo>
                      <a:cubicBezTo>
                        <a:pt x="18807" y="14123"/>
                        <a:pt x="18747" y="14162"/>
                        <a:pt x="18753" y="14239"/>
                      </a:cubicBezTo>
                      <a:cubicBezTo>
                        <a:pt x="18789" y="15513"/>
                        <a:pt x="18813" y="16787"/>
                        <a:pt x="18848" y="18061"/>
                      </a:cubicBezTo>
                      <a:cubicBezTo>
                        <a:pt x="18432" y="18085"/>
                        <a:pt x="18015" y="18097"/>
                        <a:pt x="17562" y="18109"/>
                      </a:cubicBezTo>
                      <a:lnTo>
                        <a:pt x="17562" y="14132"/>
                      </a:lnTo>
                      <a:cubicBezTo>
                        <a:pt x="18455" y="14097"/>
                        <a:pt x="19384" y="14037"/>
                        <a:pt x="20277" y="13966"/>
                      </a:cubicBezTo>
                      <a:close/>
                      <a:moveTo>
                        <a:pt x="14407" y="14132"/>
                      </a:moveTo>
                      <a:cubicBezTo>
                        <a:pt x="14895" y="14156"/>
                        <a:pt x="15384" y="14156"/>
                        <a:pt x="15872" y="14156"/>
                      </a:cubicBezTo>
                      <a:cubicBezTo>
                        <a:pt x="15848" y="14180"/>
                        <a:pt x="15824" y="14204"/>
                        <a:pt x="15824" y="14239"/>
                      </a:cubicBezTo>
                      <a:cubicBezTo>
                        <a:pt x="15788" y="15537"/>
                        <a:pt x="15800" y="16835"/>
                        <a:pt x="15848" y="18133"/>
                      </a:cubicBezTo>
                      <a:lnTo>
                        <a:pt x="14776" y="18133"/>
                      </a:lnTo>
                      <a:cubicBezTo>
                        <a:pt x="14717" y="16787"/>
                        <a:pt x="14586" y="15466"/>
                        <a:pt x="14383" y="14132"/>
                      </a:cubicBezTo>
                      <a:close/>
                      <a:moveTo>
                        <a:pt x="17420" y="14132"/>
                      </a:moveTo>
                      <a:lnTo>
                        <a:pt x="17420" y="18121"/>
                      </a:lnTo>
                      <a:cubicBezTo>
                        <a:pt x="16967" y="18133"/>
                        <a:pt x="16539" y="18133"/>
                        <a:pt x="16098" y="18133"/>
                      </a:cubicBezTo>
                      <a:cubicBezTo>
                        <a:pt x="16038" y="16835"/>
                        <a:pt x="16027" y="15537"/>
                        <a:pt x="16074" y="14239"/>
                      </a:cubicBezTo>
                      <a:cubicBezTo>
                        <a:pt x="16074" y="14204"/>
                        <a:pt x="16062" y="14180"/>
                        <a:pt x="16038" y="14156"/>
                      </a:cubicBezTo>
                      <a:cubicBezTo>
                        <a:pt x="16491" y="14156"/>
                        <a:pt x="16967" y="14144"/>
                        <a:pt x="17420" y="14132"/>
                      </a:cubicBezTo>
                      <a:close/>
                      <a:moveTo>
                        <a:pt x="25361" y="16942"/>
                      </a:moveTo>
                      <a:lnTo>
                        <a:pt x="25361" y="16942"/>
                      </a:lnTo>
                      <a:cubicBezTo>
                        <a:pt x="25349" y="17204"/>
                        <a:pt x="25349" y="17454"/>
                        <a:pt x="25337" y="17716"/>
                      </a:cubicBezTo>
                      <a:cubicBezTo>
                        <a:pt x="25313" y="17752"/>
                        <a:pt x="25290" y="17799"/>
                        <a:pt x="25278" y="17859"/>
                      </a:cubicBezTo>
                      <a:cubicBezTo>
                        <a:pt x="24861" y="20014"/>
                        <a:pt x="21301" y="19800"/>
                        <a:pt x="19587" y="19931"/>
                      </a:cubicBezTo>
                      <a:cubicBezTo>
                        <a:pt x="18274" y="20022"/>
                        <a:pt x="16947" y="20078"/>
                        <a:pt x="15623" y="20078"/>
                      </a:cubicBezTo>
                      <a:cubicBezTo>
                        <a:pt x="15217" y="20078"/>
                        <a:pt x="14812" y="20073"/>
                        <a:pt x="14407" y="20062"/>
                      </a:cubicBezTo>
                      <a:cubicBezTo>
                        <a:pt x="12621" y="20002"/>
                        <a:pt x="10835" y="19835"/>
                        <a:pt x="9085" y="19502"/>
                      </a:cubicBezTo>
                      <a:cubicBezTo>
                        <a:pt x="7585" y="19228"/>
                        <a:pt x="4454" y="18907"/>
                        <a:pt x="4037" y="17109"/>
                      </a:cubicBezTo>
                      <a:cubicBezTo>
                        <a:pt x="4037" y="17049"/>
                        <a:pt x="4037" y="17002"/>
                        <a:pt x="4037" y="16954"/>
                      </a:cubicBezTo>
                      <a:cubicBezTo>
                        <a:pt x="4227" y="17085"/>
                        <a:pt x="4454" y="17180"/>
                        <a:pt x="4728" y="17299"/>
                      </a:cubicBezTo>
                      <a:cubicBezTo>
                        <a:pt x="7833" y="18537"/>
                        <a:pt x="11292" y="18836"/>
                        <a:pt x="14613" y="18836"/>
                      </a:cubicBezTo>
                      <a:cubicBezTo>
                        <a:pt x="14680" y="18836"/>
                        <a:pt x="14746" y="18836"/>
                        <a:pt x="14812" y="18835"/>
                      </a:cubicBezTo>
                      <a:cubicBezTo>
                        <a:pt x="15431" y="18835"/>
                        <a:pt x="16074" y="18842"/>
                        <a:pt x="16729" y="18842"/>
                      </a:cubicBezTo>
                      <a:cubicBezTo>
                        <a:pt x="19147" y="18842"/>
                        <a:pt x="21727" y="18746"/>
                        <a:pt x="23873" y="17847"/>
                      </a:cubicBezTo>
                      <a:cubicBezTo>
                        <a:pt x="24409" y="17621"/>
                        <a:pt x="24956" y="17347"/>
                        <a:pt x="25361" y="16942"/>
                      </a:cubicBezTo>
                      <a:close/>
                      <a:moveTo>
                        <a:pt x="4073" y="18526"/>
                      </a:moveTo>
                      <a:lnTo>
                        <a:pt x="4073" y="18526"/>
                      </a:lnTo>
                      <a:cubicBezTo>
                        <a:pt x="4323" y="18752"/>
                        <a:pt x="4608" y="18942"/>
                        <a:pt x="4930" y="19097"/>
                      </a:cubicBezTo>
                      <a:cubicBezTo>
                        <a:pt x="4978" y="20478"/>
                        <a:pt x="5013" y="21859"/>
                        <a:pt x="5061" y="23229"/>
                      </a:cubicBezTo>
                      <a:cubicBezTo>
                        <a:pt x="4597" y="22967"/>
                        <a:pt x="4239" y="22586"/>
                        <a:pt x="4120" y="21955"/>
                      </a:cubicBezTo>
                      <a:cubicBezTo>
                        <a:pt x="4001" y="21371"/>
                        <a:pt x="4096" y="20657"/>
                        <a:pt x="4085" y="20062"/>
                      </a:cubicBezTo>
                      <a:cubicBezTo>
                        <a:pt x="4085" y="19550"/>
                        <a:pt x="4073" y="19038"/>
                        <a:pt x="4073" y="18526"/>
                      </a:cubicBezTo>
                      <a:close/>
                      <a:moveTo>
                        <a:pt x="5180" y="19204"/>
                      </a:moveTo>
                      <a:lnTo>
                        <a:pt x="5180" y="19204"/>
                      </a:lnTo>
                      <a:cubicBezTo>
                        <a:pt x="5513" y="19347"/>
                        <a:pt x="5882" y="19466"/>
                        <a:pt x="6240" y="19573"/>
                      </a:cubicBezTo>
                      <a:cubicBezTo>
                        <a:pt x="6335" y="20955"/>
                        <a:pt x="6371" y="22336"/>
                        <a:pt x="6347" y="23717"/>
                      </a:cubicBezTo>
                      <a:cubicBezTo>
                        <a:pt x="6311" y="23717"/>
                        <a:pt x="6287" y="23705"/>
                        <a:pt x="6252" y="23693"/>
                      </a:cubicBezTo>
                      <a:cubicBezTo>
                        <a:pt x="5918" y="23598"/>
                        <a:pt x="5585" y="23491"/>
                        <a:pt x="5287" y="23348"/>
                      </a:cubicBezTo>
                      <a:cubicBezTo>
                        <a:pt x="5299" y="23336"/>
                        <a:pt x="5299" y="23312"/>
                        <a:pt x="5299" y="23288"/>
                      </a:cubicBezTo>
                      <a:cubicBezTo>
                        <a:pt x="5263" y="21931"/>
                        <a:pt x="5216" y="20562"/>
                        <a:pt x="5180" y="19204"/>
                      </a:cubicBezTo>
                      <a:close/>
                      <a:moveTo>
                        <a:pt x="25313" y="19312"/>
                      </a:moveTo>
                      <a:cubicBezTo>
                        <a:pt x="25313" y="19466"/>
                        <a:pt x="25302" y="19621"/>
                        <a:pt x="25302" y="19764"/>
                      </a:cubicBezTo>
                      <a:cubicBezTo>
                        <a:pt x="25278" y="20943"/>
                        <a:pt x="25444" y="22062"/>
                        <a:pt x="24837" y="22907"/>
                      </a:cubicBezTo>
                      <a:cubicBezTo>
                        <a:pt x="24766" y="21919"/>
                        <a:pt x="24754" y="20919"/>
                        <a:pt x="24790" y="19931"/>
                      </a:cubicBezTo>
                      <a:cubicBezTo>
                        <a:pt x="24795" y="19853"/>
                        <a:pt x="24739" y="19815"/>
                        <a:pt x="24679" y="19815"/>
                      </a:cubicBezTo>
                      <a:cubicBezTo>
                        <a:pt x="24620" y="19815"/>
                        <a:pt x="24557" y="19853"/>
                        <a:pt x="24551" y="19931"/>
                      </a:cubicBezTo>
                      <a:cubicBezTo>
                        <a:pt x="24516" y="21014"/>
                        <a:pt x="24540" y="22086"/>
                        <a:pt x="24611" y="23169"/>
                      </a:cubicBezTo>
                      <a:cubicBezTo>
                        <a:pt x="24444" y="23336"/>
                        <a:pt x="24242" y="23503"/>
                        <a:pt x="23980" y="23645"/>
                      </a:cubicBezTo>
                      <a:cubicBezTo>
                        <a:pt x="23825" y="23741"/>
                        <a:pt x="23647" y="23824"/>
                        <a:pt x="23480" y="23895"/>
                      </a:cubicBezTo>
                      <a:cubicBezTo>
                        <a:pt x="23432" y="22705"/>
                        <a:pt x="23349" y="21526"/>
                        <a:pt x="23218" y="20347"/>
                      </a:cubicBezTo>
                      <a:cubicBezTo>
                        <a:pt x="23218" y="20312"/>
                        <a:pt x="23194" y="20276"/>
                        <a:pt x="23170" y="20264"/>
                      </a:cubicBezTo>
                      <a:cubicBezTo>
                        <a:pt x="23992" y="20109"/>
                        <a:pt x="24778" y="19859"/>
                        <a:pt x="25313" y="19312"/>
                      </a:cubicBezTo>
                      <a:close/>
                      <a:moveTo>
                        <a:pt x="22980" y="20300"/>
                      </a:moveTo>
                      <a:cubicBezTo>
                        <a:pt x="22980" y="20312"/>
                        <a:pt x="22980" y="20324"/>
                        <a:pt x="22980" y="20347"/>
                      </a:cubicBezTo>
                      <a:cubicBezTo>
                        <a:pt x="23123" y="21550"/>
                        <a:pt x="23206" y="22764"/>
                        <a:pt x="23242" y="23991"/>
                      </a:cubicBezTo>
                      <a:cubicBezTo>
                        <a:pt x="22813" y="24157"/>
                        <a:pt x="22361" y="24300"/>
                        <a:pt x="21884" y="24407"/>
                      </a:cubicBezTo>
                      <a:cubicBezTo>
                        <a:pt x="21932" y="23122"/>
                        <a:pt x="21896" y="21836"/>
                        <a:pt x="21777" y="20550"/>
                      </a:cubicBezTo>
                      <a:cubicBezTo>
                        <a:pt x="21765" y="20502"/>
                        <a:pt x="21742" y="20478"/>
                        <a:pt x="21706" y="20455"/>
                      </a:cubicBezTo>
                      <a:cubicBezTo>
                        <a:pt x="21956" y="20431"/>
                        <a:pt x="22206" y="20395"/>
                        <a:pt x="22456" y="20371"/>
                      </a:cubicBezTo>
                      <a:cubicBezTo>
                        <a:pt x="22635" y="20347"/>
                        <a:pt x="22813" y="20324"/>
                        <a:pt x="22980" y="20300"/>
                      </a:cubicBezTo>
                      <a:close/>
                      <a:moveTo>
                        <a:pt x="6478" y="19633"/>
                      </a:moveTo>
                      <a:lnTo>
                        <a:pt x="6478" y="19633"/>
                      </a:lnTo>
                      <a:cubicBezTo>
                        <a:pt x="6633" y="19681"/>
                        <a:pt x="6787" y="19716"/>
                        <a:pt x="6942" y="19764"/>
                      </a:cubicBezTo>
                      <a:cubicBezTo>
                        <a:pt x="7823" y="19990"/>
                        <a:pt x="8752" y="20169"/>
                        <a:pt x="9645" y="20324"/>
                      </a:cubicBezTo>
                      <a:cubicBezTo>
                        <a:pt x="9645" y="20324"/>
                        <a:pt x="9681" y="20335"/>
                        <a:pt x="9681" y="20347"/>
                      </a:cubicBezTo>
                      <a:lnTo>
                        <a:pt x="9681" y="24431"/>
                      </a:lnTo>
                      <a:cubicBezTo>
                        <a:pt x="9085" y="24360"/>
                        <a:pt x="8645" y="24265"/>
                        <a:pt x="8157" y="24169"/>
                      </a:cubicBezTo>
                      <a:cubicBezTo>
                        <a:pt x="8037" y="22824"/>
                        <a:pt x="8002" y="21478"/>
                        <a:pt x="8085" y="20133"/>
                      </a:cubicBezTo>
                      <a:cubicBezTo>
                        <a:pt x="8091" y="20057"/>
                        <a:pt x="8034" y="20021"/>
                        <a:pt x="7973" y="20021"/>
                      </a:cubicBezTo>
                      <a:cubicBezTo>
                        <a:pt x="7909" y="20021"/>
                        <a:pt x="7841" y="20060"/>
                        <a:pt x="7835" y="20133"/>
                      </a:cubicBezTo>
                      <a:cubicBezTo>
                        <a:pt x="7752" y="21467"/>
                        <a:pt x="7764" y="22788"/>
                        <a:pt x="7883" y="24110"/>
                      </a:cubicBezTo>
                      <a:cubicBezTo>
                        <a:pt x="7454" y="24015"/>
                        <a:pt x="7014" y="23907"/>
                        <a:pt x="6585" y="23788"/>
                      </a:cubicBezTo>
                      <a:cubicBezTo>
                        <a:pt x="6609" y="22407"/>
                        <a:pt x="6573" y="21014"/>
                        <a:pt x="6478" y="19633"/>
                      </a:cubicBezTo>
                      <a:close/>
                      <a:moveTo>
                        <a:pt x="9823" y="20359"/>
                      </a:moveTo>
                      <a:cubicBezTo>
                        <a:pt x="10121" y="20407"/>
                        <a:pt x="10478" y="20455"/>
                        <a:pt x="10812" y="20490"/>
                      </a:cubicBezTo>
                      <a:cubicBezTo>
                        <a:pt x="10800" y="20514"/>
                        <a:pt x="10800" y="20526"/>
                        <a:pt x="10800" y="20550"/>
                      </a:cubicBezTo>
                      <a:cubicBezTo>
                        <a:pt x="10907" y="21907"/>
                        <a:pt x="11014" y="23253"/>
                        <a:pt x="11121" y="24610"/>
                      </a:cubicBezTo>
                      <a:cubicBezTo>
                        <a:pt x="10693" y="24562"/>
                        <a:pt x="10276" y="24515"/>
                        <a:pt x="9823" y="24455"/>
                      </a:cubicBezTo>
                      <a:lnTo>
                        <a:pt x="9823" y="20359"/>
                      </a:lnTo>
                      <a:close/>
                      <a:moveTo>
                        <a:pt x="21563" y="20478"/>
                      </a:moveTo>
                      <a:lnTo>
                        <a:pt x="21563" y="20478"/>
                      </a:lnTo>
                      <a:cubicBezTo>
                        <a:pt x="21539" y="20490"/>
                        <a:pt x="21527" y="20514"/>
                        <a:pt x="21539" y="20550"/>
                      </a:cubicBezTo>
                      <a:cubicBezTo>
                        <a:pt x="21658" y="21848"/>
                        <a:pt x="21694" y="23145"/>
                        <a:pt x="21646" y="24455"/>
                      </a:cubicBezTo>
                      <a:cubicBezTo>
                        <a:pt x="21277" y="24526"/>
                        <a:pt x="20896" y="24586"/>
                        <a:pt x="20515" y="24622"/>
                      </a:cubicBezTo>
                      <a:cubicBezTo>
                        <a:pt x="20527" y="23276"/>
                        <a:pt x="20539" y="21931"/>
                        <a:pt x="20539" y="20574"/>
                      </a:cubicBezTo>
                      <a:cubicBezTo>
                        <a:pt x="20884" y="20550"/>
                        <a:pt x="21218" y="20514"/>
                        <a:pt x="21563" y="20478"/>
                      </a:cubicBezTo>
                      <a:close/>
                      <a:moveTo>
                        <a:pt x="11026" y="20514"/>
                      </a:moveTo>
                      <a:cubicBezTo>
                        <a:pt x="11538" y="20574"/>
                        <a:pt x="12050" y="20633"/>
                        <a:pt x="12562" y="20669"/>
                      </a:cubicBezTo>
                      <a:cubicBezTo>
                        <a:pt x="12514" y="21967"/>
                        <a:pt x="12538" y="23264"/>
                        <a:pt x="12645" y="24550"/>
                      </a:cubicBezTo>
                      <a:cubicBezTo>
                        <a:pt x="12657" y="24628"/>
                        <a:pt x="12720" y="24666"/>
                        <a:pt x="12778" y="24666"/>
                      </a:cubicBezTo>
                      <a:cubicBezTo>
                        <a:pt x="12836" y="24666"/>
                        <a:pt x="12889" y="24628"/>
                        <a:pt x="12883" y="24550"/>
                      </a:cubicBezTo>
                      <a:cubicBezTo>
                        <a:pt x="12776" y="23264"/>
                        <a:pt x="12740" y="21979"/>
                        <a:pt x="12800" y="20681"/>
                      </a:cubicBezTo>
                      <a:lnTo>
                        <a:pt x="12800" y="20681"/>
                      </a:lnTo>
                      <a:cubicBezTo>
                        <a:pt x="13252" y="20716"/>
                        <a:pt x="13693" y="20740"/>
                        <a:pt x="14145" y="20752"/>
                      </a:cubicBezTo>
                      <a:cubicBezTo>
                        <a:pt x="14348" y="22086"/>
                        <a:pt x="14479" y="23419"/>
                        <a:pt x="14538" y="24753"/>
                      </a:cubicBezTo>
                      <a:cubicBezTo>
                        <a:pt x="13479" y="24753"/>
                        <a:pt x="12431" y="24717"/>
                        <a:pt x="11371" y="24622"/>
                      </a:cubicBezTo>
                      <a:cubicBezTo>
                        <a:pt x="11264" y="23264"/>
                        <a:pt x="11157" y="21907"/>
                        <a:pt x="11038" y="20550"/>
                      </a:cubicBezTo>
                      <a:cubicBezTo>
                        <a:pt x="11038" y="20538"/>
                        <a:pt x="11038" y="20526"/>
                        <a:pt x="11026" y="20514"/>
                      </a:cubicBezTo>
                      <a:close/>
                      <a:moveTo>
                        <a:pt x="14407" y="20764"/>
                      </a:moveTo>
                      <a:cubicBezTo>
                        <a:pt x="14895" y="20776"/>
                        <a:pt x="15384" y="20788"/>
                        <a:pt x="15872" y="20788"/>
                      </a:cubicBezTo>
                      <a:cubicBezTo>
                        <a:pt x="15848" y="20800"/>
                        <a:pt x="15824" y="20836"/>
                        <a:pt x="15824" y="20871"/>
                      </a:cubicBezTo>
                      <a:cubicBezTo>
                        <a:pt x="15788" y="22169"/>
                        <a:pt x="15800" y="23467"/>
                        <a:pt x="15848" y="24753"/>
                      </a:cubicBezTo>
                      <a:lnTo>
                        <a:pt x="14776" y="24753"/>
                      </a:lnTo>
                      <a:cubicBezTo>
                        <a:pt x="14705" y="23419"/>
                        <a:pt x="14586" y="22086"/>
                        <a:pt x="14383" y="20764"/>
                      </a:cubicBezTo>
                      <a:close/>
                      <a:moveTo>
                        <a:pt x="17420" y="20764"/>
                      </a:moveTo>
                      <a:cubicBezTo>
                        <a:pt x="17420" y="22098"/>
                        <a:pt x="17420" y="23431"/>
                        <a:pt x="17420" y="24765"/>
                      </a:cubicBezTo>
                      <a:cubicBezTo>
                        <a:pt x="16967" y="24765"/>
                        <a:pt x="16527" y="24765"/>
                        <a:pt x="16098" y="24753"/>
                      </a:cubicBezTo>
                      <a:cubicBezTo>
                        <a:pt x="16038" y="23467"/>
                        <a:pt x="16027" y="22169"/>
                        <a:pt x="16062" y="20871"/>
                      </a:cubicBezTo>
                      <a:cubicBezTo>
                        <a:pt x="16062" y="20836"/>
                        <a:pt x="16062" y="20800"/>
                        <a:pt x="16038" y="20788"/>
                      </a:cubicBezTo>
                      <a:cubicBezTo>
                        <a:pt x="16491" y="20788"/>
                        <a:pt x="16967" y="20776"/>
                        <a:pt x="17420" y="20764"/>
                      </a:cubicBezTo>
                      <a:close/>
                      <a:moveTo>
                        <a:pt x="20277" y="20597"/>
                      </a:moveTo>
                      <a:lnTo>
                        <a:pt x="20277" y="20597"/>
                      </a:lnTo>
                      <a:cubicBezTo>
                        <a:pt x="20265" y="21943"/>
                        <a:pt x="20289" y="23300"/>
                        <a:pt x="20277" y="24646"/>
                      </a:cubicBezTo>
                      <a:cubicBezTo>
                        <a:pt x="19896" y="24693"/>
                        <a:pt x="19515" y="24717"/>
                        <a:pt x="19122" y="24729"/>
                      </a:cubicBezTo>
                      <a:lnTo>
                        <a:pt x="19003" y="20871"/>
                      </a:lnTo>
                      <a:cubicBezTo>
                        <a:pt x="19003" y="20794"/>
                        <a:pt x="18944" y="20755"/>
                        <a:pt x="18884" y="20755"/>
                      </a:cubicBezTo>
                      <a:cubicBezTo>
                        <a:pt x="18825" y="20755"/>
                        <a:pt x="18765" y="20794"/>
                        <a:pt x="18765" y="20871"/>
                      </a:cubicBezTo>
                      <a:cubicBezTo>
                        <a:pt x="18813" y="22157"/>
                        <a:pt x="18813" y="23455"/>
                        <a:pt x="18860" y="24741"/>
                      </a:cubicBezTo>
                      <a:cubicBezTo>
                        <a:pt x="18432" y="24753"/>
                        <a:pt x="18015" y="24765"/>
                        <a:pt x="17562" y="24765"/>
                      </a:cubicBezTo>
                      <a:lnTo>
                        <a:pt x="17562" y="20752"/>
                      </a:lnTo>
                      <a:cubicBezTo>
                        <a:pt x="18455" y="20728"/>
                        <a:pt x="19384" y="20669"/>
                        <a:pt x="20277" y="20597"/>
                      </a:cubicBezTo>
                      <a:close/>
                      <a:moveTo>
                        <a:pt x="9937" y="0"/>
                      </a:moveTo>
                      <a:cubicBezTo>
                        <a:pt x="8462" y="0"/>
                        <a:pt x="6986" y="65"/>
                        <a:pt x="5537" y="262"/>
                      </a:cubicBezTo>
                      <a:cubicBezTo>
                        <a:pt x="3858" y="476"/>
                        <a:pt x="882" y="988"/>
                        <a:pt x="263" y="2905"/>
                      </a:cubicBezTo>
                      <a:cubicBezTo>
                        <a:pt x="227" y="3024"/>
                        <a:pt x="203" y="3143"/>
                        <a:pt x="191" y="3262"/>
                      </a:cubicBezTo>
                      <a:cubicBezTo>
                        <a:pt x="120" y="3321"/>
                        <a:pt x="84" y="3405"/>
                        <a:pt x="84" y="3512"/>
                      </a:cubicBezTo>
                      <a:cubicBezTo>
                        <a:pt x="144" y="5286"/>
                        <a:pt x="1" y="7215"/>
                        <a:pt x="275" y="8977"/>
                      </a:cubicBezTo>
                      <a:cubicBezTo>
                        <a:pt x="406" y="9798"/>
                        <a:pt x="822" y="10048"/>
                        <a:pt x="1572" y="10346"/>
                      </a:cubicBezTo>
                      <a:cubicBezTo>
                        <a:pt x="2156" y="10584"/>
                        <a:pt x="2739" y="10775"/>
                        <a:pt x="3334" y="10941"/>
                      </a:cubicBezTo>
                      <a:cubicBezTo>
                        <a:pt x="3334" y="10953"/>
                        <a:pt x="3334" y="10965"/>
                        <a:pt x="3334" y="10977"/>
                      </a:cubicBezTo>
                      <a:cubicBezTo>
                        <a:pt x="3382" y="12585"/>
                        <a:pt x="3192" y="14335"/>
                        <a:pt x="3430" y="15918"/>
                      </a:cubicBezTo>
                      <a:cubicBezTo>
                        <a:pt x="3442" y="15942"/>
                        <a:pt x="3442" y="15954"/>
                        <a:pt x="3442" y="15966"/>
                      </a:cubicBezTo>
                      <a:cubicBezTo>
                        <a:pt x="3370" y="16025"/>
                        <a:pt x="3311" y="16109"/>
                        <a:pt x="3311" y="16240"/>
                      </a:cubicBezTo>
                      <a:cubicBezTo>
                        <a:pt x="3323" y="16514"/>
                        <a:pt x="3323" y="16776"/>
                        <a:pt x="3334" y="17049"/>
                      </a:cubicBezTo>
                      <a:cubicBezTo>
                        <a:pt x="3323" y="17085"/>
                        <a:pt x="3323" y="17133"/>
                        <a:pt x="3323" y="17180"/>
                      </a:cubicBezTo>
                      <a:cubicBezTo>
                        <a:pt x="3334" y="17192"/>
                        <a:pt x="3334" y="17204"/>
                        <a:pt x="3334" y="17216"/>
                      </a:cubicBezTo>
                      <a:cubicBezTo>
                        <a:pt x="3358" y="18645"/>
                        <a:pt x="3370" y="20074"/>
                        <a:pt x="3394" y="21502"/>
                      </a:cubicBezTo>
                      <a:cubicBezTo>
                        <a:pt x="3418" y="22574"/>
                        <a:pt x="3358" y="23276"/>
                        <a:pt x="4382" y="23788"/>
                      </a:cubicBezTo>
                      <a:cubicBezTo>
                        <a:pt x="7335" y="25254"/>
                        <a:pt x="11110" y="25472"/>
                        <a:pt x="14434" y="25472"/>
                      </a:cubicBezTo>
                      <a:cubicBezTo>
                        <a:pt x="14755" y="25472"/>
                        <a:pt x="15072" y="25470"/>
                        <a:pt x="15384" y="25467"/>
                      </a:cubicBezTo>
                      <a:cubicBezTo>
                        <a:pt x="15657" y="25463"/>
                        <a:pt x="15944" y="25461"/>
                        <a:pt x="16239" y="25461"/>
                      </a:cubicBezTo>
                      <a:cubicBezTo>
                        <a:pt x="16547" y="25461"/>
                        <a:pt x="16866" y="25463"/>
                        <a:pt x="17191" y="25463"/>
                      </a:cubicBezTo>
                      <a:cubicBezTo>
                        <a:pt x="19912" y="25463"/>
                        <a:pt x="23148" y="25377"/>
                        <a:pt x="25135" y="23776"/>
                      </a:cubicBezTo>
                      <a:cubicBezTo>
                        <a:pt x="26004" y="23074"/>
                        <a:pt x="25968" y="22121"/>
                        <a:pt x="25992" y="21086"/>
                      </a:cubicBezTo>
                      <a:cubicBezTo>
                        <a:pt x="26016" y="19490"/>
                        <a:pt x="26040" y="17895"/>
                        <a:pt x="26075" y="16299"/>
                      </a:cubicBezTo>
                      <a:cubicBezTo>
                        <a:pt x="26087" y="16144"/>
                        <a:pt x="26004" y="16049"/>
                        <a:pt x="25897" y="15990"/>
                      </a:cubicBezTo>
                      <a:cubicBezTo>
                        <a:pt x="26254" y="14644"/>
                        <a:pt x="25992" y="12977"/>
                        <a:pt x="25980" y="11572"/>
                      </a:cubicBezTo>
                      <a:cubicBezTo>
                        <a:pt x="26337" y="9775"/>
                        <a:pt x="24420" y="8727"/>
                        <a:pt x="22896" y="8203"/>
                      </a:cubicBezTo>
                      <a:cubicBezTo>
                        <a:pt x="23075" y="6810"/>
                        <a:pt x="22885" y="5238"/>
                        <a:pt x="22920" y="3929"/>
                      </a:cubicBezTo>
                      <a:cubicBezTo>
                        <a:pt x="22932" y="3762"/>
                        <a:pt x="22825" y="3655"/>
                        <a:pt x="22694" y="3607"/>
                      </a:cubicBezTo>
                      <a:cubicBezTo>
                        <a:pt x="22313" y="2595"/>
                        <a:pt x="21099" y="2012"/>
                        <a:pt x="20110" y="1678"/>
                      </a:cubicBezTo>
                      <a:cubicBezTo>
                        <a:pt x="18205" y="1047"/>
                        <a:pt x="16181" y="666"/>
                        <a:pt x="14157" y="416"/>
                      </a:cubicBezTo>
                      <a:cubicBezTo>
                        <a:pt x="14145" y="262"/>
                        <a:pt x="14026" y="119"/>
                        <a:pt x="13824" y="107"/>
                      </a:cubicBezTo>
                      <a:cubicBezTo>
                        <a:pt x="12541" y="51"/>
                        <a:pt x="11239" y="0"/>
                        <a:pt x="99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>
                  <a:off x="6467258" y="2751091"/>
                  <a:ext cx="434228" cy="9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5" h="4109" extrusionOk="0">
                      <a:moveTo>
                        <a:pt x="8323" y="370"/>
                      </a:moveTo>
                      <a:cubicBezTo>
                        <a:pt x="10693" y="585"/>
                        <a:pt x="13133" y="847"/>
                        <a:pt x="15396" y="1513"/>
                      </a:cubicBezTo>
                      <a:cubicBezTo>
                        <a:pt x="16098" y="1728"/>
                        <a:pt x="17979" y="2109"/>
                        <a:pt x="16991" y="3454"/>
                      </a:cubicBezTo>
                      <a:cubicBezTo>
                        <a:pt x="16819" y="3696"/>
                        <a:pt x="16259" y="3723"/>
                        <a:pt x="15755" y="3723"/>
                      </a:cubicBezTo>
                      <a:cubicBezTo>
                        <a:pt x="15610" y="3723"/>
                        <a:pt x="15470" y="3721"/>
                        <a:pt x="15345" y="3721"/>
                      </a:cubicBezTo>
                      <a:cubicBezTo>
                        <a:pt x="15242" y="3721"/>
                        <a:pt x="15150" y="3722"/>
                        <a:pt x="15074" y="3728"/>
                      </a:cubicBezTo>
                      <a:cubicBezTo>
                        <a:pt x="14031" y="3816"/>
                        <a:pt x="12975" y="3845"/>
                        <a:pt x="11920" y="3845"/>
                      </a:cubicBezTo>
                      <a:cubicBezTo>
                        <a:pt x="11542" y="3845"/>
                        <a:pt x="11165" y="3841"/>
                        <a:pt x="10788" y="3835"/>
                      </a:cubicBezTo>
                      <a:cubicBezTo>
                        <a:pt x="8168" y="3811"/>
                        <a:pt x="5323" y="3799"/>
                        <a:pt x="2763" y="3180"/>
                      </a:cubicBezTo>
                      <a:cubicBezTo>
                        <a:pt x="1870" y="2966"/>
                        <a:pt x="239" y="2216"/>
                        <a:pt x="1834" y="1299"/>
                      </a:cubicBezTo>
                      <a:cubicBezTo>
                        <a:pt x="2334" y="1013"/>
                        <a:pt x="3215" y="990"/>
                        <a:pt x="3775" y="882"/>
                      </a:cubicBezTo>
                      <a:cubicBezTo>
                        <a:pt x="5251" y="632"/>
                        <a:pt x="6728" y="489"/>
                        <a:pt x="8228" y="430"/>
                      </a:cubicBezTo>
                      <a:cubicBezTo>
                        <a:pt x="8276" y="418"/>
                        <a:pt x="8311" y="394"/>
                        <a:pt x="8323" y="370"/>
                      </a:cubicBezTo>
                      <a:close/>
                      <a:moveTo>
                        <a:pt x="6967" y="1"/>
                      </a:moveTo>
                      <a:cubicBezTo>
                        <a:pt x="6823" y="1"/>
                        <a:pt x="6827" y="228"/>
                        <a:pt x="6966" y="239"/>
                      </a:cubicBezTo>
                      <a:cubicBezTo>
                        <a:pt x="4573" y="359"/>
                        <a:pt x="1" y="763"/>
                        <a:pt x="596" y="2335"/>
                      </a:cubicBezTo>
                      <a:cubicBezTo>
                        <a:pt x="977" y="3359"/>
                        <a:pt x="3346" y="3549"/>
                        <a:pt x="4168" y="3657"/>
                      </a:cubicBezTo>
                      <a:cubicBezTo>
                        <a:pt x="6359" y="3942"/>
                        <a:pt x="8585" y="4049"/>
                        <a:pt x="10788" y="4073"/>
                      </a:cubicBezTo>
                      <a:cubicBezTo>
                        <a:pt x="10993" y="4077"/>
                        <a:pt x="11728" y="4108"/>
                        <a:pt x="12653" y="4108"/>
                      </a:cubicBezTo>
                      <a:cubicBezTo>
                        <a:pt x="15057" y="4108"/>
                        <a:pt x="18745" y="3894"/>
                        <a:pt x="17765" y="2406"/>
                      </a:cubicBezTo>
                      <a:cubicBezTo>
                        <a:pt x="17039" y="1299"/>
                        <a:pt x="14550" y="1049"/>
                        <a:pt x="13407" y="847"/>
                      </a:cubicBezTo>
                      <a:cubicBezTo>
                        <a:pt x="11276" y="466"/>
                        <a:pt x="9133" y="204"/>
                        <a:pt x="6978" y="1"/>
                      </a:cubicBezTo>
                      <a:cubicBezTo>
                        <a:pt x="6974" y="1"/>
                        <a:pt x="6970" y="1"/>
                        <a:pt x="69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23"/>
                <p:cNvSpPr/>
                <p:nvPr/>
              </p:nvSpPr>
              <p:spPr>
                <a:xfrm>
                  <a:off x="6530195" y="2774973"/>
                  <a:ext cx="296952" cy="54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9" h="2354" extrusionOk="0">
                      <a:moveTo>
                        <a:pt x="4892" y="256"/>
                      </a:moveTo>
                      <a:cubicBezTo>
                        <a:pt x="4916" y="280"/>
                        <a:pt x="4940" y="292"/>
                        <a:pt x="4987" y="292"/>
                      </a:cubicBezTo>
                      <a:cubicBezTo>
                        <a:pt x="6868" y="351"/>
                        <a:pt x="8916" y="220"/>
                        <a:pt x="10750" y="732"/>
                      </a:cubicBezTo>
                      <a:cubicBezTo>
                        <a:pt x="10988" y="804"/>
                        <a:pt x="12048" y="1078"/>
                        <a:pt x="12095" y="1268"/>
                      </a:cubicBezTo>
                      <a:cubicBezTo>
                        <a:pt x="12243" y="1928"/>
                        <a:pt x="11201" y="1985"/>
                        <a:pt x="10614" y="1985"/>
                      </a:cubicBezTo>
                      <a:cubicBezTo>
                        <a:pt x="10492" y="1985"/>
                        <a:pt x="10389" y="1983"/>
                        <a:pt x="10321" y="1983"/>
                      </a:cubicBezTo>
                      <a:cubicBezTo>
                        <a:pt x="9606" y="2000"/>
                        <a:pt x="8892" y="2011"/>
                        <a:pt x="8172" y="2011"/>
                      </a:cubicBezTo>
                      <a:cubicBezTo>
                        <a:pt x="7909" y="2011"/>
                        <a:pt x="7645" y="2010"/>
                        <a:pt x="7380" y="2006"/>
                      </a:cubicBezTo>
                      <a:cubicBezTo>
                        <a:pt x="6499" y="2006"/>
                        <a:pt x="5618" y="1983"/>
                        <a:pt x="4737" y="1947"/>
                      </a:cubicBezTo>
                      <a:cubicBezTo>
                        <a:pt x="4619" y="1942"/>
                        <a:pt x="4494" y="1941"/>
                        <a:pt x="4363" y="1941"/>
                      </a:cubicBezTo>
                      <a:cubicBezTo>
                        <a:pt x="4085" y="1941"/>
                        <a:pt x="3781" y="1948"/>
                        <a:pt x="3473" y="1948"/>
                      </a:cubicBezTo>
                      <a:cubicBezTo>
                        <a:pt x="2832" y="1948"/>
                        <a:pt x="2173" y="1916"/>
                        <a:pt x="1677" y="1721"/>
                      </a:cubicBezTo>
                      <a:cubicBezTo>
                        <a:pt x="1153" y="1518"/>
                        <a:pt x="522" y="1090"/>
                        <a:pt x="1118" y="649"/>
                      </a:cubicBezTo>
                      <a:cubicBezTo>
                        <a:pt x="1391" y="447"/>
                        <a:pt x="2951" y="363"/>
                        <a:pt x="3035" y="351"/>
                      </a:cubicBezTo>
                      <a:cubicBezTo>
                        <a:pt x="3654" y="292"/>
                        <a:pt x="4273" y="256"/>
                        <a:pt x="4892" y="256"/>
                      </a:cubicBezTo>
                      <a:close/>
                      <a:moveTo>
                        <a:pt x="4652" y="1"/>
                      </a:moveTo>
                      <a:cubicBezTo>
                        <a:pt x="2912" y="1"/>
                        <a:pt x="0" y="137"/>
                        <a:pt x="153" y="1161"/>
                      </a:cubicBezTo>
                      <a:cubicBezTo>
                        <a:pt x="295" y="2128"/>
                        <a:pt x="2733" y="2310"/>
                        <a:pt x="4761" y="2310"/>
                      </a:cubicBezTo>
                      <a:cubicBezTo>
                        <a:pt x="5977" y="2310"/>
                        <a:pt x="7045" y="2245"/>
                        <a:pt x="7380" y="2245"/>
                      </a:cubicBezTo>
                      <a:cubicBezTo>
                        <a:pt x="7684" y="2250"/>
                        <a:pt x="8807" y="2354"/>
                        <a:pt x="9934" y="2354"/>
                      </a:cubicBezTo>
                      <a:cubicBezTo>
                        <a:pt x="11373" y="2354"/>
                        <a:pt x="12818" y="2184"/>
                        <a:pt x="12571" y="1423"/>
                      </a:cubicBezTo>
                      <a:cubicBezTo>
                        <a:pt x="12321" y="661"/>
                        <a:pt x="10416" y="399"/>
                        <a:pt x="9833" y="304"/>
                      </a:cubicBezTo>
                      <a:cubicBezTo>
                        <a:pt x="8547" y="113"/>
                        <a:pt x="7237" y="101"/>
                        <a:pt x="5928" y="78"/>
                      </a:cubicBezTo>
                      <a:cubicBezTo>
                        <a:pt x="5916" y="42"/>
                        <a:pt x="5880" y="18"/>
                        <a:pt x="5832" y="18"/>
                      </a:cubicBezTo>
                      <a:cubicBezTo>
                        <a:pt x="5660" y="15"/>
                        <a:pt x="5218" y="1"/>
                        <a:pt x="46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2" name="Google Shape;742;p23"/>
              <p:cNvSpPr/>
              <p:nvPr/>
            </p:nvSpPr>
            <p:spPr>
              <a:xfrm>
                <a:off x="6811036" y="2642406"/>
                <a:ext cx="211543" cy="147399"/>
              </a:xfrm>
              <a:custGeom>
                <a:avLst/>
                <a:gdLst/>
                <a:ahLst/>
                <a:cxnLst/>
                <a:rect l="l" t="t" r="r" b="b"/>
                <a:pathLst>
                  <a:path w="9132" h="6363" extrusionOk="0">
                    <a:moveTo>
                      <a:pt x="618" y="0"/>
                    </a:moveTo>
                    <a:cubicBezTo>
                      <a:pt x="158" y="0"/>
                      <a:pt x="1" y="770"/>
                      <a:pt x="519" y="943"/>
                    </a:cubicBezTo>
                    <a:cubicBezTo>
                      <a:pt x="3543" y="1955"/>
                      <a:pt x="6127" y="3753"/>
                      <a:pt x="8163" y="6205"/>
                    </a:cubicBezTo>
                    <a:cubicBezTo>
                      <a:pt x="8257" y="6316"/>
                      <a:pt x="8366" y="6363"/>
                      <a:pt x="8473" y="6363"/>
                    </a:cubicBezTo>
                    <a:cubicBezTo>
                      <a:pt x="8814" y="6363"/>
                      <a:pt x="9131" y="5892"/>
                      <a:pt x="8841" y="5539"/>
                    </a:cubicBezTo>
                    <a:cubicBezTo>
                      <a:pt x="6698" y="2955"/>
                      <a:pt x="3948" y="1098"/>
                      <a:pt x="769" y="26"/>
                    </a:cubicBezTo>
                    <a:cubicBezTo>
                      <a:pt x="716" y="8"/>
                      <a:pt x="665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7037858" y="2839322"/>
                <a:ext cx="57774" cy="7568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3267" extrusionOk="0">
                    <a:moveTo>
                      <a:pt x="676" y="0"/>
                    </a:moveTo>
                    <a:cubicBezTo>
                      <a:pt x="333" y="0"/>
                      <a:pt x="1" y="338"/>
                      <a:pt x="252" y="681"/>
                    </a:cubicBezTo>
                    <a:cubicBezTo>
                      <a:pt x="764" y="1383"/>
                      <a:pt x="1169" y="2134"/>
                      <a:pt x="1454" y="2943"/>
                    </a:cubicBezTo>
                    <a:cubicBezTo>
                      <a:pt x="1534" y="3169"/>
                      <a:pt x="1726" y="3267"/>
                      <a:pt x="1916" y="3267"/>
                    </a:cubicBezTo>
                    <a:cubicBezTo>
                      <a:pt x="2207" y="3267"/>
                      <a:pt x="2494" y="3039"/>
                      <a:pt x="2371" y="2693"/>
                    </a:cubicBezTo>
                    <a:cubicBezTo>
                      <a:pt x="2062" y="1800"/>
                      <a:pt x="1633" y="967"/>
                      <a:pt x="1073" y="205"/>
                    </a:cubicBezTo>
                    <a:cubicBezTo>
                      <a:pt x="967" y="60"/>
                      <a:pt x="821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6350604" y="3073163"/>
                <a:ext cx="62430" cy="142071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6133" extrusionOk="0">
                    <a:moveTo>
                      <a:pt x="459" y="1"/>
                    </a:moveTo>
                    <a:cubicBezTo>
                      <a:pt x="224" y="1"/>
                      <a:pt x="0" y="153"/>
                      <a:pt x="24" y="456"/>
                    </a:cubicBezTo>
                    <a:cubicBezTo>
                      <a:pt x="179" y="2385"/>
                      <a:pt x="727" y="4207"/>
                      <a:pt x="1667" y="5897"/>
                    </a:cubicBezTo>
                    <a:cubicBezTo>
                      <a:pt x="1760" y="6063"/>
                      <a:pt x="1902" y="6132"/>
                      <a:pt x="2046" y="6132"/>
                    </a:cubicBezTo>
                    <a:cubicBezTo>
                      <a:pt x="2367" y="6132"/>
                      <a:pt x="2694" y="5791"/>
                      <a:pt x="2489" y="5421"/>
                    </a:cubicBezTo>
                    <a:cubicBezTo>
                      <a:pt x="1620" y="3873"/>
                      <a:pt x="1108" y="2218"/>
                      <a:pt x="965" y="456"/>
                    </a:cubicBezTo>
                    <a:cubicBezTo>
                      <a:pt x="941" y="153"/>
                      <a:pt x="694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5" name="Google Shape;745;p23"/>
            <p:cNvSpPr txBox="1"/>
            <p:nvPr/>
          </p:nvSpPr>
          <p:spPr>
            <a:xfrm>
              <a:off x="5934750" y="35047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23"/>
            <p:cNvSpPr txBox="1"/>
            <p:nvPr/>
          </p:nvSpPr>
          <p:spPr>
            <a:xfrm>
              <a:off x="5934750" y="37968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7" name="Google Shape;747;p23"/>
          <p:cNvGrpSpPr/>
          <p:nvPr/>
        </p:nvGrpSpPr>
        <p:grpSpPr>
          <a:xfrm>
            <a:off x="1564350" y="1295075"/>
            <a:ext cx="1644900" cy="1419191"/>
            <a:chOff x="1564350" y="1232650"/>
            <a:chExt cx="1644900" cy="1419191"/>
          </a:xfrm>
        </p:grpSpPr>
        <p:grpSp>
          <p:nvGrpSpPr>
            <p:cNvPr id="748" name="Google Shape;748;p23"/>
            <p:cNvGrpSpPr/>
            <p:nvPr/>
          </p:nvGrpSpPr>
          <p:grpSpPr>
            <a:xfrm>
              <a:off x="2032100" y="1942436"/>
              <a:ext cx="709405" cy="709405"/>
              <a:chOff x="1971488" y="1976673"/>
              <a:chExt cx="709405" cy="709405"/>
            </a:xfrm>
          </p:grpSpPr>
          <p:sp>
            <p:nvSpPr>
              <p:cNvPr id="749" name="Google Shape;749;p23"/>
              <p:cNvSpPr/>
              <p:nvPr/>
            </p:nvSpPr>
            <p:spPr>
              <a:xfrm>
                <a:off x="1971488" y="1976673"/>
                <a:ext cx="709405" cy="709405"/>
              </a:xfrm>
              <a:custGeom>
                <a:avLst/>
                <a:gdLst/>
                <a:ahLst/>
                <a:cxnLst/>
                <a:rect l="l" t="t" r="r" b="b"/>
                <a:pathLst>
                  <a:path w="30624" h="30624" extrusionOk="0">
                    <a:moveTo>
                      <a:pt x="15312" y="1"/>
                    </a:moveTo>
                    <a:cubicBezTo>
                      <a:pt x="6859" y="1"/>
                      <a:pt x="1" y="6859"/>
                      <a:pt x="1" y="15312"/>
                    </a:cubicBezTo>
                    <a:cubicBezTo>
                      <a:pt x="1" y="23765"/>
                      <a:pt x="6859" y="30623"/>
                      <a:pt x="15312" y="30623"/>
                    </a:cubicBezTo>
                    <a:cubicBezTo>
                      <a:pt x="23766" y="30623"/>
                      <a:pt x="30624" y="23765"/>
                      <a:pt x="30624" y="15312"/>
                    </a:cubicBezTo>
                    <a:cubicBezTo>
                      <a:pt x="30624" y="6859"/>
                      <a:pt x="23766" y="1"/>
                      <a:pt x="1531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2148368" y="2020175"/>
                <a:ext cx="199080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3571" extrusionOk="0">
                    <a:moveTo>
                      <a:pt x="7683" y="0"/>
                    </a:moveTo>
                    <a:cubicBezTo>
                      <a:pt x="4949" y="0"/>
                      <a:pt x="2424" y="973"/>
                      <a:pt x="354" y="2778"/>
                    </a:cubicBezTo>
                    <a:cubicBezTo>
                      <a:pt x="1" y="3094"/>
                      <a:pt x="330" y="3571"/>
                      <a:pt x="713" y="3571"/>
                    </a:cubicBezTo>
                    <a:cubicBezTo>
                      <a:pt x="820" y="3571"/>
                      <a:pt x="931" y="3533"/>
                      <a:pt x="1033" y="3445"/>
                    </a:cubicBezTo>
                    <a:cubicBezTo>
                      <a:pt x="2910" y="1808"/>
                      <a:pt x="5195" y="952"/>
                      <a:pt x="7675" y="952"/>
                    </a:cubicBezTo>
                    <a:cubicBezTo>
                      <a:pt x="7774" y="952"/>
                      <a:pt x="7874" y="954"/>
                      <a:pt x="7974" y="956"/>
                    </a:cubicBezTo>
                    <a:cubicBezTo>
                      <a:pt x="7978" y="956"/>
                      <a:pt x="7982" y="956"/>
                      <a:pt x="7986" y="956"/>
                    </a:cubicBezTo>
                    <a:cubicBezTo>
                      <a:pt x="8593" y="956"/>
                      <a:pt x="8589" y="16"/>
                      <a:pt x="7974" y="4"/>
                    </a:cubicBezTo>
                    <a:cubicBezTo>
                      <a:pt x="7877" y="1"/>
                      <a:pt x="7780" y="0"/>
                      <a:pt x="7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2392100" y="2030784"/>
                <a:ext cx="81842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1708" extrusionOk="0">
                    <a:moveTo>
                      <a:pt x="872" y="1"/>
                    </a:moveTo>
                    <a:cubicBezTo>
                      <a:pt x="789" y="1"/>
                      <a:pt x="704" y="4"/>
                      <a:pt x="619" y="10"/>
                    </a:cubicBezTo>
                    <a:cubicBezTo>
                      <a:pt x="27" y="45"/>
                      <a:pt x="1" y="952"/>
                      <a:pt x="575" y="952"/>
                    </a:cubicBezTo>
                    <a:cubicBezTo>
                      <a:pt x="589" y="952"/>
                      <a:pt x="604" y="952"/>
                      <a:pt x="619" y="951"/>
                    </a:cubicBezTo>
                    <a:cubicBezTo>
                      <a:pt x="686" y="946"/>
                      <a:pt x="752" y="944"/>
                      <a:pt x="818" y="944"/>
                    </a:cubicBezTo>
                    <a:cubicBezTo>
                      <a:pt x="1445" y="944"/>
                      <a:pt x="2026" y="1151"/>
                      <a:pt x="2500" y="1582"/>
                    </a:cubicBezTo>
                    <a:cubicBezTo>
                      <a:pt x="2599" y="1670"/>
                      <a:pt x="2709" y="1708"/>
                      <a:pt x="2815" y="1708"/>
                    </a:cubicBezTo>
                    <a:cubicBezTo>
                      <a:pt x="3195" y="1708"/>
                      <a:pt x="3533" y="1231"/>
                      <a:pt x="3179" y="915"/>
                    </a:cubicBezTo>
                    <a:cubicBezTo>
                      <a:pt x="2528" y="329"/>
                      <a:pt x="1729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059743" y="2175235"/>
                <a:ext cx="563790" cy="275594"/>
              </a:xfrm>
              <a:custGeom>
                <a:avLst/>
                <a:gdLst/>
                <a:ahLst/>
                <a:cxnLst/>
                <a:rect l="l" t="t" r="r" b="b"/>
                <a:pathLst>
                  <a:path w="24338" h="11897" extrusionOk="0">
                    <a:moveTo>
                      <a:pt x="10343" y="739"/>
                    </a:moveTo>
                    <a:cubicBezTo>
                      <a:pt x="10776" y="739"/>
                      <a:pt x="11211" y="743"/>
                      <a:pt x="11645" y="751"/>
                    </a:cubicBezTo>
                    <a:cubicBezTo>
                      <a:pt x="11705" y="835"/>
                      <a:pt x="11788" y="906"/>
                      <a:pt x="11919" y="918"/>
                    </a:cubicBezTo>
                    <a:cubicBezTo>
                      <a:pt x="13800" y="1049"/>
                      <a:pt x="15670" y="1311"/>
                      <a:pt x="17503" y="1728"/>
                    </a:cubicBezTo>
                    <a:cubicBezTo>
                      <a:pt x="18718" y="2001"/>
                      <a:pt x="24337" y="3359"/>
                      <a:pt x="21218" y="5514"/>
                    </a:cubicBezTo>
                    <a:cubicBezTo>
                      <a:pt x="19825" y="6478"/>
                      <a:pt x="17229" y="6311"/>
                      <a:pt x="15574" y="6407"/>
                    </a:cubicBezTo>
                    <a:cubicBezTo>
                      <a:pt x="14564" y="6466"/>
                      <a:pt x="13549" y="6500"/>
                      <a:pt x="12535" y="6500"/>
                    </a:cubicBezTo>
                    <a:cubicBezTo>
                      <a:pt x="11722" y="6500"/>
                      <a:pt x="10908" y="6478"/>
                      <a:pt x="10097" y="6430"/>
                    </a:cubicBezTo>
                    <a:cubicBezTo>
                      <a:pt x="8228" y="6323"/>
                      <a:pt x="6359" y="6073"/>
                      <a:pt x="4525" y="5633"/>
                    </a:cubicBezTo>
                    <a:cubicBezTo>
                      <a:pt x="3716" y="5442"/>
                      <a:pt x="2870" y="5264"/>
                      <a:pt x="2132" y="4895"/>
                    </a:cubicBezTo>
                    <a:cubicBezTo>
                      <a:pt x="1382" y="4514"/>
                      <a:pt x="572" y="4025"/>
                      <a:pt x="1049" y="2871"/>
                    </a:cubicBezTo>
                    <a:cubicBezTo>
                      <a:pt x="1215" y="2466"/>
                      <a:pt x="1918" y="2073"/>
                      <a:pt x="2311" y="1859"/>
                    </a:cubicBezTo>
                    <a:cubicBezTo>
                      <a:pt x="3978" y="942"/>
                      <a:pt x="6121" y="846"/>
                      <a:pt x="7978" y="775"/>
                    </a:cubicBezTo>
                    <a:cubicBezTo>
                      <a:pt x="8762" y="752"/>
                      <a:pt x="9552" y="739"/>
                      <a:pt x="10343" y="739"/>
                    </a:cubicBezTo>
                    <a:close/>
                    <a:moveTo>
                      <a:pt x="846" y="4883"/>
                    </a:moveTo>
                    <a:cubicBezTo>
                      <a:pt x="1108" y="5133"/>
                      <a:pt x="1442" y="5335"/>
                      <a:pt x="1775" y="5514"/>
                    </a:cubicBezTo>
                    <a:cubicBezTo>
                      <a:pt x="1823" y="6907"/>
                      <a:pt x="1858" y="8300"/>
                      <a:pt x="1906" y="9693"/>
                    </a:cubicBezTo>
                    <a:cubicBezTo>
                      <a:pt x="799" y="9038"/>
                      <a:pt x="965" y="8657"/>
                      <a:pt x="930" y="7621"/>
                    </a:cubicBezTo>
                    <a:cubicBezTo>
                      <a:pt x="906" y="6704"/>
                      <a:pt x="870" y="5799"/>
                      <a:pt x="846" y="4883"/>
                    </a:cubicBezTo>
                    <a:close/>
                    <a:moveTo>
                      <a:pt x="2013" y="5621"/>
                    </a:moveTo>
                    <a:cubicBezTo>
                      <a:pt x="2108" y="5668"/>
                      <a:pt x="2192" y="5704"/>
                      <a:pt x="2287" y="5740"/>
                    </a:cubicBezTo>
                    <a:cubicBezTo>
                      <a:pt x="2549" y="5835"/>
                      <a:pt x="2811" y="5930"/>
                      <a:pt x="3073" y="6014"/>
                    </a:cubicBezTo>
                    <a:cubicBezTo>
                      <a:pt x="3180" y="7395"/>
                      <a:pt x="3216" y="8776"/>
                      <a:pt x="3192" y="10157"/>
                    </a:cubicBezTo>
                    <a:cubicBezTo>
                      <a:pt x="2811" y="10074"/>
                      <a:pt x="2430" y="9967"/>
                      <a:pt x="2108" y="9800"/>
                    </a:cubicBezTo>
                    <a:cubicBezTo>
                      <a:pt x="2132" y="9776"/>
                      <a:pt x="2144" y="9752"/>
                      <a:pt x="2144" y="9717"/>
                    </a:cubicBezTo>
                    <a:cubicBezTo>
                      <a:pt x="2096" y="8347"/>
                      <a:pt x="2061" y="6990"/>
                      <a:pt x="2013" y="5621"/>
                    </a:cubicBezTo>
                    <a:close/>
                    <a:moveTo>
                      <a:pt x="22182" y="5764"/>
                    </a:moveTo>
                    <a:lnTo>
                      <a:pt x="22182" y="5764"/>
                    </a:lnTo>
                    <a:cubicBezTo>
                      <a:pt x="22170" y="6597"/>
                      <a:pt x="22159" y="7431"/>
                      <a:pt x="22099" y="8252"/>
                    </a:cubicBezTo>
                    <a:cubicBezTo>
                      <a:pt x="22075" y="8716"/>
                      <a:pt x="21920" y="9086"/>
                      <a:pt x="21682" y="9383"/>
                    </a:cubicBezTo>
                    <a:cubicBezTo>
                      <a:pt x="21611" y="8371"/>
                      <a:pt x="21599" y="7359"/>
                      <a:pt x="21635" y="6347"/>
                    </a:cubicBezTo>
                    <a:cubicBezTo>
                      <a:pt x="21641" y="6270"/>
                      <a:pt x="21584" y="6231"/>
                      <a:pt x="21525" y="6231"/>
                    </a:cubicBezTo>
                    <a:cubicBezTo>
                      <a:pt x="21465" y="6231"/>
                      <a:pt x="21402" y="6270"/>
                      <a:pt x="21397" y="6347"/>
                    </a:cubicBezTo>
                    <a:cubicBezTo>
                      <a:pt x="21349" y="7443"/>
                      <a:pt x="21373" y="8538"/>
                      <a:pt x="21456" y="9621"/>
                    </a:cubicBezTo>
                    <a:cubicBezTo>
                      <a:pt x="21146" y="9919"/>
                      <a:pt x="20754" y="10133"/>
                      <a:pt x="20325" y="10300"/>
                    </a:cubicBezTo>
                    <a:cubicBezTo>
                      <a:pt x="20277" y="9121"/>
                      <a:pt x="20194" y="7943"/>
                      <a:pt x="20063" y="6764"/>
                    </a:cubicBezTo>
                    <a:cubicBezTo>
                      <a:pt x="20051" y="6728"/>
                      <a:pt x="20039" y="6704"/>
                      <a:pt x="20015" y="6681"/>
                    </a:cubicBezTo>
                    <a:cubicBezTo>
                      <a:pt x="20801" y="6538"/>
                      <a:pt x="21635" y="6276"/>
                      <a:pt x="22182" y="5764"/>
                    </a:cubicBezTo>
                    <a:close/>
                    <a:moveTo>
                      <a:pt x="3323" y="6097"/>
                    </a:moveTo>
                    <a:lnTo>
                      <a:pt x="3323" y="6097"/>
                    </a:lnTo>
                    <a:cubicBezTo>
                      <a:pt x="3787" y="6240"/>
                      <a:pt x="4252" y="6359"/>
                      <a:pt x="4740" y="6466"/>
                    </a:cubicBezTo>
                    <a:cubicBezTo>
                      <a:pt x="4704" y="6478"/>
                      <a:pt x="4680" y="6514"/>
                      <a:pt x="4668" y="6561"/>
                    </a:cubicBezTo>
                    <a:cubicBezTo>
                      <a:pt x="4585" y="7895"/>
                      <a:pt x="4609" y="9217"/>
                      <a:pt x="4728" y="10538"/>
                    </a:cubicBezTo>
                    <a:cubicBezTo>
                      <a:pt x="4359" y="10455"/>
                      <a:pt x="3990" y="10371"/>
                      <a:pt x="3632" y="10276"/>
                    </a:cubicBezTo>
                    <a:cubicBezTo>
                      <a:pt x="3561" y="10252"/>
                      <a:pt x="3490" y="10240"/>
                      <a:pt x="3430" y="10217"/>
                    </a:cubicBezTo>
                    <a:cubicBezTo>
                      <a:pt x="3454" y="8847"/>
                      <a:pt x="3418" y="7466"/>
                      <a:pt x="3323" y="6097"/>
                    </a:cubicBezTo>
                    <a:close/>
                    <a:moveTo>
                      <a:pt x="19825" y="6716"/>
                    </a:moveTo>
                    <a:cubicBezTo>
                      <a:pt x="19825" y="6728"/>
                      <a:pt x="19825" y="6752"/>
                      <a:pt x="19825" y="6764"/>
                    </a:cubicBezTo>
                    <a:cubicBezTo>
                      <a:pt x="19956" y="7966"/>
                      <a:pt x="20051" y="9181"/>
                      <a:pt x="20087" y="10383"/>
                    </a:cubicBezTo>
                    <a:cubicBezTo>
                      <a:pt x="19706" y="10514"/>
                      <a:pt x="19325" y="10610"/>
                      <a:pt x="18956" y="10693"/>
                    </a:cubicBezTo>
                    <a:cubicBezTo>
                      <a:pt x="18872" y="10705"/>
                      <a:pt x="18801" y="10717"/>
                      <a:pt x="18730" y="10741"/>
                    </a:cubicBezTo>
                    <a:cubicBezTo>
                      <a:pt x="18777" y="9478"/>
                      <a:pt x="18741" y="8228"/>
                      <a:pt x="18610" y="6978"/>
                    </a:cubicBezTo>
                    <a:cubicBezTo>
                      <a:pt x="18610" y="6919"/>
                      <a:pt x="18575" y="6895"/>
                      <a:pt x="18539" y="6871"/>
                    </a:cubicBezTo>
                    <a:cubicBezTo>
                      <a:pt x="18694" y="6859"/>
                      <a:pt x="18860" y="6835"/>
                      <a:pt x="19015" y="6823"/>
                    </a:cubicBezTo>
                    <a:cubicBezTo>
                      <a:pt x="19265" y="6800"/>
                      <a:pt x="19551" y="6764"/>
                      <a:pt x="19825" y="6716"/>
                    </a:cubicBezTo>
                    <a:close/>
                    <a:moveTo>
                      <a:pt x="4847" y="6502"/>
                    </a:moveTo>
                    <a:lnTo>
                      <a:pt x="4847" y="6502"/>
                    </a:lnTo>
                    <a:cubicBezTo>
                      <a:pt x="5371" y="6609"/>
                      <a:pt x="5942" y="6704"/>
                      <a:pt x="6383" y="6788"/>
                    </a:cubicBezTo>
                    <a:cubicBezTo>
                      <a:pt x="6383" y="8145"/>
                      <a:pt x="6383" y="9502"/>
                      <a:pt x="6383" y="10848"/>
                    </a:cubicBezTo>
                    <a:cubicBezTo>
                      <a:pt x="5942" y="10776"/>
                      <a:pt x="5430" y="10693"/>
                      <a:pt x="4930" y="10586"/>
                    </a:cubicBezTo>
                    <a:cubicBezTo>
                      <a:pt x="4811" y="9240"/>
                      <a:pt x="4799" y="7907"/>
                      <a:pt x="4894" y="6561"/>
                    </a:cubicBezTo>
                    <a:cubicBezTo>
                      <a:pt x="4894" y="6538"/>
                      <a:pt x="4859" y="6514"/>
                      <a:pt x="4847" y="6502"/>
                    </a:cubicBezTo>
                    <a:close/>
                    <a:moveTo>
                      <a:pt x="18408" y="6883"/>
                    </a:moveTo>
                    <a:lnTo>
                      <a:pt x="18408" y="6883"/>
                    </a:lnTo>
                    <a:cubicBezTo>
                      <a:pt x="18384" y="6907"/>
                      <a:pt x="18372" y="6931"/>
                      <a:pt x="18372" y="6978"/>
                    </a:cubicBezTo>
                    <a:cubicBezTo>
                      <a:pt x="18503" y="8240"/>
                      <a:pt x="18539" y="9514"/>
                      <a:pt x="18491" y="10776"/>
                    </a:cubicBezTo>
                    <a:cubicBezTo>
                      <a:pt x="18110" y="10848"/>
                      <a:pt x="17741" y="10907"/>
                      <a:pt x="17360" y="10955"/>
                    </a:cubicBezTo>
                    <a:cubicBezTo>
                      <a:pt x="17372" y="9633"/>
                      <a:pt x="17372" y="8312"/>
                      <a:pt x="17384" y="6978"/>
                    </a:cubicBezTo>
                    <a:cubicBezTo>
                      <a:pt x="17729" y="6954"/>
                      <a:pt x="18075" y="6919"/>
                      <a:pt x="18408" y="6883"/>
                    </a:cubicBezTo>
                    <a:close/>
                    <a:moveTo>
                      <a:pt x="6680" y="6811"/>
                    </a:moveTo>
                    <a:cubicBezTo>
                      <a:pt x="6978" y="6859"/>
                      <a:pt x="7323" y="6907"/>
                      <a:pt x="7645" y="6942"/>
                    </a:cubicBezTo>
                    <a:cubicBezTo>
                      <a:pt x="7645" y="6954"/>
                      <a:pt x="7645" y="6966"/>
                      <a:pt x="7645" y="6978"/>
                    </a:cubicBezTo>
                    <a:cubicBezTo>
                      <a:pt x="7752" y="8324"/>
                      <a:pt x="7871" y="9681"/>
                      <a:pt x="7978" y="11026"/>
                    </a:cubicBezTo>
                    <a:cubicBezTo>
                      <a:pt x="7550" y="10991"/>
                      <a:pt x="7133" y="10943"/>
                      <a:pt x="6680" y="10883"/>
                    </a:cubicBezTo>
                    <a:lnTo>
                      <a:pt x="6680" y="6811"/>
                    </a:lnTo>
                    <a:close/>
                    <a:moveTo>
                      <a:pt x="7883" y="6954"/>
                    </a:moveTo>
                    <a:lnTo>
                      <a:pt x="7883" y="6954"/>
                    </a:lnTo>
                    <a:cubicBezTo>
                      <a:pt x="8395" y="7002"/>
                      <a:pt x="8895" y="7062"/>
                      <a:pt x="9407" y="7085"/>
                    </a:cubicBezTo>
                    <a:cubicBezTo>
                      <a:pt x="9347" y="8383"/>
                      <a:pt x="9383" y="9681"/>
                      <a:pt x="9490" y="10979"/>
                    </a:cubicBezTo>
                    <a:cubicBezTo>
                      <a:pt x="9495" y="11040"/>
                      <a:pt x="9543" y="11078"/>
                      <a:pt x="9594" y="11088"/>
                    </a:cubicBezTo>
                    <a:lnTo>
                      <a:pt x="9594" y="11088"/>
                    </a:lnTo>
                    <a:cubicBezTo>
                      <a:pt x="9134" y="11074"/>
                      <a:pt x="8674" y="11051"/>
                      <a:pt x="8216" y="11014"/>
                    </a:cubicBezTo>
                    <a:cubicBezTo>
                      <a:pt x="8109" y="9657"/>
                      <a:pt x="7990" y="8312"/>
                      <a:pt x="7883" y="6954"/>
                    </a:cubicBezTo>
                    <a:close/>
                    <a:moveTo>
                      <a:pt x="9633" y="7109"/>
                    </a:moveTo>
                    <a:lnTo>
                      <a:pt x="9633" y="7109"/>
                    </a:lnTo>
                    <a:cubicBezTo>
                      <a:pt x="9883" y="7121"/>
                      <a:pt x="10133" y="7145"/>
                      <a:pt x="10383" y="7157"/>
                    </a:cubicBezTo>
                    <a:cubicBezTo>
                      <a:pt x="10413" y="7159"/>
                      <a:pt x="10443" y="7159"/>
                      <a:pt x="10472" y="7159"/>
                    </a:cubicBezTo>
                    <a:cubicBezTo>
                      <a:pt x="10615" y="7159"/>
                      <a:pt x="10758" y="7142"/>
                      <a:pt x="10902" y="7142"/>
                    </a:cubicBezTo>
                    <a:cubicBezTo>
                      <a:pt x="10931" y="7142"/>
                      <a:pt x="10961" y="7143"/>
                      <a:pt x="10990" y="7145"/>
                    </a:cubicBezTo>
                    <a:cubicBezTo>
                      <a:pt x="11193" y="8466"/>
                      <a:pt x="11312" y="9776"/>
                      <a:pt x="11383" y="11110"/>
                    </a:cubicBezTo>
                    <a:lnTo>
                      <a:pt x="11371" y="11110"/>
                    </a:lnTo>
                    <a:cubicBezTo>
                      <a:pt x="10797" y="11110"/>
                      <a:pt x="10218" y="11106"/>
                      <a:pt x="9641" y="11089"/>
                    </a:cubicBezTo>
                    <a:lnTo>
                      <a:pt x="9641" y="11089"/>
                    </a:lnTo>
                    <a:cubicBezTo>
                      <a:pt x="9691" y="11082"/>
                      <a:pt x="9734" y="11046"/>
                      <a:pt x="9728" y="10979"/>
                    </a:cubicBezTo>
                    <a:cubicBezTo>
                      <a:pt x="9621" y="9693"/>
                      <a:pt x="9586" y="8395"/>
                      <a:pt x="9633" y="7109"/>
                    </a:cubicBezTo>
                    <a:close/>
                    <a:moveTo>
                      <a:pt x="17122" y="7002"/>
                    </a:moveTo>
                    <a:lnTo>
                      <a:pt x="17122" y="7002"/>
                    </a:lnTo>
                    <a:cubicBezTo>
                      <a:pt x="17110" y="8335"/>
                      <a:pt x="17134" y="9669"/>
                      <a:pt x="17122" y="10991"/>
                    </a:cubicBezTo>
                    <a:cubicBezTo>
                      <a:pt x="16741" y="11038"/>
                      <a:pt x="16348" y="11074"/>
                      <a:pt x="15967" y="11098"/>
                    </a:cubicBezTo>
                    <a:cubicBezTo>
                      <a:pt x="15920" y="9824"/>
                      <a:pt x="15884" y="8562"/>
                      <a:pt x="15848" y="7300"/>
                    </a:cubicBezTo>
                    <a:cubicBezTo>
                      <a:pt x="15842" y="7222"/>
                      <a:pt x="15783" y="7184"/>
                      <a:pt x="15725" y="7184"/>
                    </a:cubicBezTo>
                    <a:cubicBezTo>
                      <a:pt x="15667" y="7184"/>
                      <a:pt x="15610" y="7222"/>
                      <a:pt x="15610" y="7300"/>
                    </a:cubicBezTo>
                    <a:cubicBezTo>
                      <a:pt x="15646" y="8562"/>
                      <a:pt x="15658" y="9836"/>
                      <a:pt x="15705" y="11110"/>
                    </a:cubicBezTo>
                    <a:cubicBezTo>
                      <a:pt x="15289" y="11133"/>
                      <a:pt x="14872" y="11157"/>
                      <a:pt x="14419" y="11169"/>
                    </a:cubicBezTo>
                    <a:lnTo>
                      <a:pt x="14419" y="7169"/>
                    </a:lnTo>
                    <a:cubicBezTo>
                      <a:pt x="15312" y="7133"/>
                      <a:pt x="16229" y="7085"/>
                      <a:pt x="17122" y="7002"/>
                    </a:cubicBezTo>
                    <a:close/>
                    <a:moveTo>
                      <a:pt x="11229" y="7181"/>
                    </a:moveTo>
                    <a:lnTo>
                      <a:pt x="11229" y="7181"/>
                    </a:lnTo>
                    <a:cubicBezTo>
                      <a:pt x="11717" y="7204"/>
                      <a:pt x="12217" y="7204"/>
                      <a:pt x="12717" y="7204"/>
                    </a:cubicBezTo>
                    <a:cubicBezTo>
                      <a:pt x="12681" y="7228"/>
                      <a:pt x="12669" y="7252"/>
                      <a:pt x="12669" y="7300"/>
                    </a:cubicBezTo>
                    <a:cubicBezTo>
                      <a:pt x="12622" y="8597"/>
                      <a:pt x="12634" y="9883"/>
                      <a:pt x="12693" y="11181"/>
                    </a:cubicBezTo>
                    <a:lnTo>
                      <a:pt x="11610" y="11181"/>
                    </a:lnTo>
                    <a:cubicBezTo>
                      <a:pt x="11550" y="9848"/>
                      <a:pt x="11419" y="8514"/>
                      <a:pt x="11229" y="7181"/>
                    </a:cubicBezTo>
                    <a:close/>
                    <a:moveTo>
                      <a:pt x="14277" y="7181"/>
                    </a:moveTo>
                    <a:lnTo>
                      <a:pt x="14277" y="11169"/>
                    </a:lnTo>
                    <a:cubicBezTo>
                      <a:pt x="13824" y="11181"/>
                      <a:pt x="13384" y="11181"/>
                      <a:pt x="12955" y="11181"/>
                    </a:cubicBezTo>
                    <a:cubicBezTo>
                      <a:pt x="12895" y="9883"/>
                      <a:pt x="12872" y="8597"/>
                      <a:pt x="12907" y="7300"/>
                    </a:cubicBezTo>
                    <a:cubicBezTo>
                      <a:pt x="12919" y="7252"/>
                      <a:pt x="12907" y="7228"/>
                      <a:pt x="12884" y="7204"/>
                    </a:cubicBezTo>
                    <a:cubicBezTo>
                      <a:pt x="13348" y="7204"/>
                      <a:pt x="13824" y="7192"/>
                      <a:pt x="14277" y="7181"/>
                    </a:cubicBezTo>
                    <a:close/>
                    <a:moveTo>
                      <a:pt x="9888" y="1"/>
                    </a:moveTo>
                    <a:cubicBezTo>
                      <a:pt x="8427" y="1"/>
                      <a:pt x="6965" y="63"/>
                      <a:pt x="5525" y="251"/>
                    </a:cubicBezTo>
                    <a:cubicBezTo>
                      <a:pt x="3859" y="477"/>
                      <a:pt x="882" y="977"/>
                      <a:pt x="263" y="2906"/>
                    </a:cubicBezTo>
                    <a:cubicBezTo>
                      <a:pt x="227" y="3025"/>
                      <a:pt x="203" y="3144"/>
                      <a:pt x="180" y="3263"/>
                    </a:cubicBezTo>
                    <a:cubicBezTo>
                      <a:pt x="120" y="3311"/>
                      <a:pt x="84" y="3394"/>
                      <a:pt x="84" y="3513"/>
                    </a:cubicBezTo>
                    <a:cubicBezTo>
                      <a:pt x="144" y="5287"/>
                      <a:pt x="1" y="7216"/>
                      <a:pt x="275" y="8967"/>
                    </a:cubicBezTo>
                    <a:cubicBezTo>
                      <a:pt x="406" y="9788"/>
                      <a:pt x="823" y="10050"/>
                      <a:pt x="1573" y="10348"/>
                    </a:cubicBezTo>
                    <a:cubicBezTo>
                      <a:pt x="4740" y="11610"/>
                      <a:pt x="8276" y="11895"/>
                      <a:pt x="11657" y="11895"/>
                    </a:cubicBezTo>
                    <a:cubicBezTo>
                      <a:pt x="11786" y="11895"/>
                      <a:pt x="11915" y="11895"/>
                      <a:pt x="12045" y="11895"/>
                    </a:cubicBezTo>
                    <a:cubicBezTo>
                      <a:pt x="12453" y="11895"/>
                      <a:pt x="12871" y="11897"/>
                      <a:pt x="13294" y="11897"/>
                    </a:cubicBezTo>
                    <a:cubicBezTo>
                      <a:pt x="15784" y="11897"/>
                      <a:pt x="18479" y="11829"/>
                      <a:pt x="20706" y="10895"/>
                    </a:cubicBezTo>
                    <a:cubicBezTo>
                      <a:pt x="21563" y="10538"/>
                      <a:pt x="22456" y="10062"/>
                      <a:pt x="22730" y="9121"/>
                    </a:cubicBezTo>
                    <a:cubicBezTo>
                      <a:pt x="23171" y="7562"/>
                      <a:pt x="22885" y="5538"/>
                      <a:pt x="22921" y="3930"/>
                    </a:cubicBezTo>
                    <a:cubicBezTo>
                      <a:pt x="22921" y="3752"/>
                      <a:pt x="22825" y="3644"/>
                      <a:pt x="22694" y="3609"/>
                    </a:cubicBezTo>
                    <a:cubicBezTo>
                      <a:pt x="22313" y="2597"/>
                      <a:pt x="21099" y="2001"/>
                      <a:pt x="20111" y="1680"/>
                    </a:cubicBezTo>
                    <a:cubicBezTo>
                      <a:pt x="18206" y="1037"/>
                      <a:pt x="16182" y="656"/>
                      <a:pt x="14158" y="418"/>
                    </a:cubicBezTo>
                    <a:cubicBezTo>
                      <a:pt x="14134" y="263"/>
                      <a:pt x="14027" y="120"/>
                      <a:pt x="13824" y="108"/>
                    </a:cubicBezTo>
                    <a:cubicBezTo>
                      <a:pt x="12525" y="52"/>
                      <a:pt x="11207" y="1"/>
                      <a:pt x="9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106372" y="2205579"/>
                <a:ext cx="434738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8767" h="4101" extrusionOk="0">
                    <a:moveTo>
                      <a:pt x="8335" y="358"/>
                    </a:moveTo>
                    <a:cubicBezTo>
                      <a:pt x="10704" y="584"/>
                      <a:pt x="13145" y="846"/>
                      <a:pt x="15407" y="1513"/>
                    </a:cubicBezTo>
                    <a:cubicBezTo>
                      <a:pt x="16109" y="1727"/>
                      <a:pt x="17990" y="2108"/>
                      <a:pt x="17002" y="3454"/>
                    </a:cubicBezTo>
                    <a:cubicBezTo>
                      <a:pt x="16831" y="3696"/>
                      <a:pt x="16270" y="3723"/>
                      <a:pt x="15767" y="3723"/>
                    </a:cubicBezTo>
                    <a:cubicBezTo>
                      <a:pt x="15622" y="3723"/>
                      <a:pt x="15481" y="3720"/>
                      <a:pt x="15356" y="3720"/>
                    </a:cubicBezTo>
                    <a:cubicBezTo>
                      <a:pt x="15254" y="3720"/>
                      <a:pt x="15161" y="3722"/>
                      <a:pt x="15085" y="3727"/>
                    </a:cubicBezTo>
                    <a:cubicBezTo>
                      <a:pt x="13943" y="3814"/>
                      <a:pt x="12785" y="3838"/>
                      <a:pt x="11630" y="3838"/>
                    </a:cubicBezTo>
                    <a:cubicBezTo>
                      <a:pt x="11353" y="3838"/>
                      <a:pt x="11076" y="3837"/>
                      <a:pt x="10799" y="3835"/>
                    </a:cubicBezTo>
                    <a:cubicBezTo>
                      <a:pt x="8180" y="3811"/>
                      <a:pt x="5334" y="3799"/>
                      <a:pt x="2774" y="3168"/>
                    </a:cubicBezTo>
                    <a:cubicBezTo>
                      <a:pt x="1869" y="2954"/>
                      <a:pt x="238" y="2215"/>
                      <a:pt x="1846" y="1287"/>
                    </a:cubicBezTo>
                    <a:cubicBezTo>
                      <a:pt x="2334" y="1013"/>
                      <a:pt x="3227" y="977"/>
                      <a:pt x="3786" y="882"/>
                    </a:cubicBezTo>
                    <a:cubicBezTo>
                      <a:pt x="5251" y="620"/>
                      <a:pt x="6739" y="477"/>
                      <a:pt x="8239" y="418"/>
                    </a:cubicBezTo>
                    <a:cubicBezTo>
                      <a:pt x="8287" y="418"/>
                      <a:pt x="8323" y="394"/>
                      <a:pt x="8335" y="358"/>
                    </a:cubicBezTo>
                    <a:close/>
                    <a:moveTo>
                      <a:pt x="6967" y="0"/>
                    </a:moveTo>
                    <a:cubicBezTo>
                      <a:pt x="6834" y="0"/>
                      <a:pt x="6838" y="216"/>
                      <a:pt x="6977" y="239"/>
                    </a:cubicBezTo>
                    <a:cubicBezTo>
                      <a:pt x="4584" y="358"/>
                      <a:pt x="0" y="751"/>
                      <a:pt x="607" y="2334"/>
                    </a:cubicBezTo>
                    <a:cubicBezTo>
                      <a:pt x="988" y="3358"/>
                      <a:pt x="3358" y="3549"/>
                      <a:pt x="4167" y="3644"/>
                    </a:cubicBezTo>
                    <a:cubicBezTo>
                      <a:pt x="6370" y="3930"/>
                      <a:pt x="8596" y="4049"/>
                      <a:pt x="10799" y="4073"/>
                    </a:cubicBezTo>
                    <a:cubicBezTo>
                      <a:pt x="10998" y="4073"/>
                      <a:pt x="11698" y="4101"/>
                      <a:pt x="12586" y="4101"/>
                    </a:cubicBezTo>
                    <a:cubicBezTo>
                      <a:pt x="14987" y="4101"/>
                      <a:pt x="18767" y="3898"/>
                      <a:pt x="17776" y="2394"/>
                    </a:cubicBezTo>
                    <a:cubicBezTo>
                      <a:pt x="17050" y="1287"/>
                      <a:pt x="14550" y="1049"/>
                      <a:pt x="13418" y="846"/>
                    </a:cubicBezTo>
                    <a:cubicBezTo>
                      <a:pt x="11287" y="465"/>
                      <a:pt x="9132" y="203"/>
                      <a:pt x="6977" y="1"/>
                    </a:cubicBezTo>
                    <a:cubicBezTo>
                      <a:pt x="6974" y="1"/>
                      <a:pt x="6970" y="0"/>
                      <a:pt x="6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2169633" y="2229299"/>
                <a:ext cx="296767" cy="54461"/>
              </a:xfrm>
              <a:custGeom>
                <a:avLst/>
                <a:gdLst/>
                <a:ahLst/>
                <a:cxnLst/>
                <a:rect l="l" t="t" r="r" b="b"/>
                <a:pathLst>
                  <a:path w="12811" h="2351" extrusionOk="0">
                    <a:moveTo>
                      <a:pt x="4889" y="251"/>
                    </a:moveTo>
                    <a:cubicBezTo>
                      <a:pt x="4913" y="275"/>
                      <a:pt x="4937" y="298"/>
                      <a:pt x="4972" y="298"/>
                    </a:cubicBezTo>
                    <a:cubicBezTo>
                      <a:pt x="6866" y="358"/>
                      <a:pt x="8913" y="227"/>
                      <a:pt x="10735" y="739"/>
                    </a:cubicBezTo>
                    <a:cubicBezTo>
                      <a:pt x="10985" y="810"/>
                      <a:pt x="12045" y="1072"/>
                      <a:pt x="12092" y="1275"/>
                    </a:cubicBezTo>
                    <a:cubicBezTo>
                      <a:pt x="12271" y="2061"/>
                      <a:pt x="10711" y="1977"/>
                      <a:pt x="10318" y="1989"/>
                    </a:cubicBezTo>
                    <a:cubicBezTo>
                      <a:pt x="9604" y="2007"/>
                      <a:pt x="8889" y="2018"/>
                      <a:pt x="8170" y="2018"/>
                    </a:cubicBezTo>
                    <a:cubicBezTo>
                      <a:pt x="7906" y="2018"/>
                      <a:pt x="7642" y="2016"/>
                      <a:pt x="7378" y="2013"/>
                    </a:cubicBezTo>
                    <a:cubicBezTo>
                      <a:pt x="6496" y="2001"/>
                      <a:pt x="5615" y="1989"/>
                      <a:pt x="4734" y="1953"/>
                    </a:cubicBezTo>
                    <a:cubicBezTo>
                      <a:pt x="4615" y="1949"/>
                      <a:pt x="4489" y="1947"/>
                      <a:pt x="4357" y="1947"/>
                    </a:cubicBezTo>
                    <a:cubicBezTo>
                      <a:pt x="4076" y="1947"/>
                      <a:pt x="3773" y="1954"/>
                      <a:pt x="3465" y="1954"/>
                    </a:cubicBezTo>
                    <a:cubicBezTo>
                      <a:pt x="2826" y="1954"/>
                      <a:pt x="2170" y="1923"/>
                      <a:pt x="1674" y="1727"/>
                    </a:cubicBezTo>
                    <a:cubicBezTo>
                      <a:pt x="1151" y="1513"/>
                      <a:pt x="520" y="1096"/>
                      <a:pt x="1115" y="656"/>
                    </a:cubicBezTo>
                    <a:cubicBezTo>
                      <a:pt x="1389" y="453"/>
                      <a:pt x="2948" y="370"/>
                      <a:pt x="3020" y="358"/>
                    </a:cubicBezTo>
                    <a:cubicBezTo>
                      <a:pt x="3651" y="287"/>
                      <a:pt x="4270" y="263"/>
                      <a:pt x="4889" y="251"/>
                    </a:cubicBezTo>
                    <a:close/>
                    <a:moveTo>
                      <a:pt x="4558" y="0"/>
                    </a:moveTo>
                    <a:cubicBezTo>
                      <a:pt x="2809" y="0"/>
                      <a:pt x="0" y="149"/>
                      <a:pt x="150" y="1156"/>
                    </a:cubicBezTo>
                    <a:cubicBezTo>
                      <a:pt x="292" y="2132"/>
                      <a:pt x="2737" y="2310"/>
                      <a:pt x="4766" y="2310"/>
                    </a:cubicBezTo>
                    <a:cubicBezTo>
                      <a:pt x="5938" y="2310"/>
                      <a:pt x="6972" y="2251"/>
                      <a:pt x="7341" y="2251"/>
                    </a:cubicBezTo>
                    <a:cubicBezTo>
                      <a:pt x="7354" y="2251"/>
                      <a:pt x="7366" y="2251"/>
                      <a:pt x="7378" y="2251"/>
                    </a:cubicBezTo>
                    <a:cubicBezTo>
                      <a:pt x="7673" y="2251"/>
                      <a:pt x="8778" y="2350"/>
                      <a:pt x="9895" y="2350"/>
                    </a:cubicBezTo>
                    <a:cubicBezTo>
                      <a:pt x="11342" y="2350"/>
                      <a:pt x="12811" y="2184"/>
                      <a:pt x="12569" y="1418"/>
                    </a:cubicBezTo>
                    <a:cubicBezTo>
                      <a:pt x="12319" y="668"/>
                      <a:pt x="10414" y="406"/>
                      <a:pt x="9830" y="310"/>
                    </a:cubicBezTo>
                    <a:cubicBezTo>
                      <a:pt x="8544" y="108"/>
                      <a:pt x="7235" y="108"/>
                      <a:pt x="5925" y="84"/>
                    </a:cubicBezTo>
                    <a:cubicBezTo>
                      <a:pt x="5913" y="48"/>
                      <a:pt x="5877" y="25"/>
                      <a:pt x="5830" y="25"/>
                    </a:cubicBezTo>
                    <a:cubicBezTo>
                      <a:pt x="5648" y="18"/>
                      <a:pt x="5167" y="0"/>
                      <a:pt x="4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5" name="Google Shape;755;p23"/>
            <p:cNvSpPr txBox="1"/>
            <p:nvPr/>
          </p:nvSpPr>
          <p:spPr>
            <a:xfrm>
              <a:off x="1564350" y="1232650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6" name="Google Shape;756;p23"/>
            <p:cNvSpPr txBox="1"/>
            <p:nvPr/>
          </p:nvSpPr>
          <p:spPr>
            <a:xfrm>
              <a:off x="1564350" y="1451197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7" name="Google Shape;757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758" name="Google Shape;758;p23"/>
          <p:cNvGrpSpPr/>
          <p:nvPr/>
        </p:nvGrpSpPr>
        <p:grpSpPr>
          <a:xfrm>
            <a:off x="2518383" y="2374627"/>
            <a:ext cx="4102381" cy="1076989"/>
            <a:chOff x="2457770" y="2346440"/>
            <a:chExt cx="4102381" cy="1076989"/>
          </a:xfrm>
        </p:grpSpPr>
        <p:sp>
          <p:nvSpPr>
            <p:cNvPr id="759" name="Google Shape;759;p23"/>
            <p:cNvSpPr/>
            <p:nvPr/>
          </p:nvSpPr>
          <p:spPr>
            <a:xfrm>
              <a:off x="2510677" y="2346440"/>
              <a:ext cx="3981508" cy="1060679"/>
            </a:xfrm>
            <a:custGeom>
              <a:avLst/>
              <a:gdLst/>
              <a:ahLst/>
              <a:cxnLst/>
              <a:rect l="l" t="t" r="r" b="b"/>
              <a:pathLst>
                <a:path w="171876" h="45788" extrusionOk="0">
                  <a:moveTo>
                    <a:pt x="138381" y="0"/>
                  </a:moveTo>
                  <a:cubicBezTo>
                    <a:pt x="126974" y="0"/>
                    <a:pt x="115959" y="3308"/>
                    <a:pt x="106038" y="9255"/>
                  </a:cubicBezTo>
                  <a:cubicBezTo>
                    <a:pt x="97203" y="14541"/>
                    <a:pt x="89690" y="21518"/>
                    <a:pt x="82535" y="28853"/>
                  </a:cubicBezTo>
                  <a:cubicBezTo>
                    <a:pt x="78141" y="33365"/>
                    <a:pt x="73391" y="37270"/>
                    <a:pt x="67676" y="40056"/>
                  </a:cubicBezTo>
                  <a:cubicBezTo>
                    <a:pt x="60776" y="43421"/>
                    <a:pt x="53153" y="45129"/>
                    <a:pt x="45488" y="45129"/>
                  </a:cubicBezTo>
                  <a:cubicBezTo>
                    <a:pt x="44581" y="45129"/>
                    <a:pt x="43674" y="45105"/>
                    <a:pt x="42768" y="45057"/>
                  </a:cubicBezTo>
                  <a:cubicBezTo>
                    <a:pt x="32957" y="44545"/>
                    <a:pt x="23075" y="41366"/>
                    <a:pt x="14872" y="35913"/>
                  </a:cubicBezTo>
                  <a:cubicBezTo>
                    <a:pt x="7597" y="31067"/>
                    <a:pt x="1168" y="23721"/>
                    <a:pt x="727" y="14613"/>
                  </a:cubicBezTo>
                  <a:cubicBezTo>
                    <a:pt x="715" y="14387"/>
                    <a:pt x="531" y="14274"/>
                    <a:pt x="352" y="14274"/>
                  </a:cubicBezTo>
                  <a:cubicBezTo>
                    <a:pt x="173" y="14274"/>
                    <a:pt x="1" y="14387"/>
                    <a:pt x="13" y="14613"/>
                  </a:cubicBezTo>
                  <a:cubicBezTo>
                    <a:pt x="787" y="30258"/>
                    <a:pt x="17217" y="40068"/>
                    <a:pt x="30707" y="43795"/>
                  </a:cubicBezTo>
                  <a:cubicBezTo>
                    <a:pt x="35492" y="45120"/>
                    <a:pt x="40430" y="45787"/>
                    <a:pt x="45349" y="45787"/>
                  </a:cubicBezTo>
                  <a:cubicBezTo>
                    <a:pt x="56645" y="45787"/>
                    <a:pt x="67843" y="42269"/>
                    <a:pt x="76867" y="35127"/>
                  </a:cubicBezTo>
                  <a:cubicBezTo>
                    <a:pt x="80356" y="32365"/>
                    <a:pt x="83309" y="29019"/>
                    <a:pt x="86440" y="25900"/>
                  </a:cubicBezTo>
                  <a:cubicBezTo>
                    <a:pt x="90238" y="22126"/>
                    <a:pt x="94203" y="18518"/>
                    <a:pt x="98454" y="15268"/>
                  </a:cubicBezTo>
                  <a:cubicBezTo>
                    <a:pt x="109050" y="7195"/>
                    <a:pt x="121504" y="1433"/>
                    <a:pt x="134946" y="730"/>
                  </a:cubicBezTo>
                  <a:cubicBezTo>
                    <a:pt x="136020" y="674"/>
                    <a:pt x="137101" y="646"/>
                    <a:pt x="138187" y="646"/>
                  </a:cubicBezTo>
                  <a:cubicBezTo>
                    <a:pt x="145638" y="646"/>
                    <a:pt x="153302" y="1979"/>
                    <a:pt x="160140" y="4826"/>
                  </a:cubicBezTo>
                  <a:cubicBezTo>
                    <a:pt x="163997" y="6421"/>
                    <a:pt x="169129" y="8934"/>
                    <a:pt x="171129" y="12886"/>
                  </a:cubicBezTo>
                  <a:cubicBezTo>
                    <a:pt x="171192" y="13012"/>
                    <a:pt x="171294" y="13065"/>
                    <a:pt x="171399" y="13065"/>
                  </a:cubicBezTo>
                  <a:cubicBezTo>
                    <a:pt x="171631" y="13065"/>
                    <a:pt x="171876" y="12808"/>
                    <a:pt x="171736" y="12529"/>
                  </a:cubicBezTo>
                  <a:cubicBezTo>
                    <a:pt x="170260" y="9600"/>
                    <a:pt x="166974" y="7505"/>
                    <a:pt x="164200" y="5981"/>
                  </a:cubicBezTo>
                  <a:cubicBezTo>
                    <a:pt x="158473" y="2838"/>
                    <a:pt x="151972" y="1218"/>
                    <a:pt x="145519" y="433"/>
                  </a:cubicBezTo>
                  <a:cubicBezTo>
                    <a:pt x="143127" y="142"/>
                    <a:pt x="140746" y="0"/>
                    <a:pt x="1383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2457770" y="2584797"/>
              <a:ext cx="123122" cy="112026"/>
            </a:xfrm>
            <a:custGeom>
              <a:avLst/>
              <a:gdLst/>
              <a:ahLst/>
              <a:cxnLst/>
              <a:rect l="l" t="t" r="r" b="b"/>
              <a:pathLst>
                <a:path w="5315" h="4836" extrusionOk="0">
                  <a:moveTo>
                    <a:pt x="2855" y="1"/>
                  </a:moveTo>
                  <a:cubicBezTo>
                    <a:pt x="1230" y="1"/>
                    <a:pt x="0" y="2231"/>
                    <a:pt x="606" y="3680"/>
                  </a:cubicBezTo>
                  <a:cubicBezTo>
                    <a:pt x="901" y="4370"/>
                    <a:pt x="1490" y="4711"/>
                    <a:pt x="2135" y="4776"/>
                  </a:cubicBezTo>
                  <a:lnTo>
                    <a:pt x="2135" y="4776"/>
                  </a:lnTo>
                  <a:cubicBezTo>
                    <a:pt x="2280" y="4814"/>
                    <a:pt x="2427" y="4835"/>
                    <a:pt x="2570" y="4835"/>
                  </a:cubicBezTo>
                  <a:cubicBezTo>
                    <a:pt x="2582" y="4835"/>
                    <a:pt x="2594" y="4835"/>
                    <a:pt x="2606" y="4835"/>
                  </a:cubicBezTo>
                  <a:cubicBezTo>
                    <a:pt x="3041" y="4823"/>
                    <a:pt x="3542" y="4757"/>
                    <a:pt x="3781" y="4371"/>
                  </a:cubicBezTo>
                  <a:lnTo>
                    <a:pt x="3781" y="4371"/>
                  </a:lnTo>
                  <a:cubicBezTo>
                    <a:pt x="4001" y="4231"/>
                    <a:pt x="4197" y="4059"/>
                    <a:pt x="4356" y="3858"/>
                  </a:cubicBezTo>
                  <a:cubicBezTo>
                    <a:pt x="5314" y="2652"/>
                    <a:pt x="4745" y="741"/>
                    <a:pt x="3279" y="249"/>
                  </a:cubicBezTo>
                  <a:lnTo>
                    <a:pt x="3279" y="249"/>
                  </a:lnTo>
                  <a:cubicBezTo>
                    <a:pt x="3209" y="110"/>
                    <a:pt x="3072" y="5"/>
                    <a:pt x="2868" y="1"/>
                  </a:cubicBezTo>
                  <a:cubicBezTo>
                    <a:pt x="2864" y="1"/>
                    <a:pt x="2859" y="1"/>
                    <a:pt x="285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6437052" y="2587275"/>
              <a:ext cx="123099" cy="112026"/>
            </a:xfrm>
            <a:custGeom>
              <a:avLst/>
              <a:gdLst/>
              <a:ahLst/>
              <a:cxnLst/>
              <a:rect l="l" t="t" r="r" b="b"/>
              <a:pathLst>
                <a:path w="5314" h="4836" extrusionOk="0">
                  <a:moveTo>
                    <a:pt x="2745" y="1"/>
                  </a:moveTo>
                  <a:cubicBezTo>
                    <a:pt x="2733" y="1"/>
                    <a:pt x="2722" y="1"/>
                    <a:pt x="2710" y="1"/>
                  </a:cubicBezTo>
                  <a:cubicBezTo>
                    <a:pt x="2293" y="12"/>
                    <a:pt x="1790" y="88"/>
                    <a:pt x="1546" y="459"/>
                  </a:cubicBezTo>
                  <a:lnTo>
                    <a:pt x="1546" y="459"/>
                  </a:lnTo>
                  <a:cubicBezTo>
                    <a:pt x="1321" y="600"/>
                    <a:pt x="1121" y="774"/>
                    <a:pt x="960" y="977"/>
                  </a:cubicBezTo>
                  <a:cubicBezTo>
                    <a:pt x="1" y="2185"/>
                    <a:pt x="583" y="4098"/>
                    <a:pt x="2041" y="4600"/>
                  </a:cubicBezTo>
                  <a:lnTo>
                    <a:pt x="2041" y="4600"/>
                  </a:lnTo>
                  <a:cubicBezTo>
                    <a:pt x="2111" y="4735"/>
                    <a:pt x="2247" y="4835"/>
                    <a:pt x="2448" y="4835"/>
                  </a:cubicBezTo>
                  <a:cubicBezTo>
                    <a:pt x="2456" y="4835"/>
                    <a:pt x="2465" y="4835"/>
                    <a:pt x="2473" y="4835"/>
                  </a:cubicBezTo>
                  <a:cubicBezTo>
                    <a:pt x="4092" y="4835"/>
                    <a:pt x="5314" y="2601"/>
                    <a:pt x="4710" y="1156"/>
                  </a:cubicBezTo>
                  <a:cubicBezTo>
                    <a:pt x="4422" y="476"/>
                    <a:pt x="3841" y="136"/>
                    <a:pt x="3202" y="67"/>
                  </a:cubicBezTo>
                  <a:lnTo>
                    <a:pt x="3202" y="67"/>
                  </a:lnTo>
                  <a:cubicBezTo>
                    <a:pt x="3050" y="24"/>
                    <a:pt x="2896" y="1"/>
                    <a:pt x="27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2835576" y="3161464"/>
              <a:ext cx="97918" cy="81054"/>
            </a:xfrm>
            <a:custGeom>
              <a:avLst/>
              <a:gdLst/>
              <a:ahLst/>
              <a:cxnLst/>
              <a:rect l="l" t="t" r="r" b="b"/>
              <a:pathLst>
                <a:path w="4227" h="3499" extrusionOk="0">
                  <a:moveTo>
                    <a:pt x="2121" y="1642"/>
                  </a:moveTo>
                  <a:cubicBezTo>
                    <a:pt x="2132" y="1642"/>
                    <a:pt x="2144" y="1643"/>
                    <a:pt x="2155" y="1645"/>
                  </a:cubicBezTo>
                  <a:cubicBezTo>
                    <a:pt x="2346" y="1669"/>
                    <a:pt x="2489" y="1954"/>
                    <a:pt x="2370" y="2109"/>
                  </a:cubicBezTo>
                  <a:cubicBezTo>
                    <a:pt x="2301" y="2203"/>
                    <a:pt x="2219" y="2241"/>
                    <a:pt x="2140" y="2241"/>
                  </a:cubicBezTo>
                  <a:cubicBezTo>
                    <a:pt x="2121" y="2241"/>
                    <a:pt x="2101" y="2239"/>
                    <a:pt x="2082" y="2234"/>
                  </a:cubicBezTo>
                  <a:lnTo>
                    <a:pt x="2082" y="2234"/>
                  </a:lnTo>
                  <a:cubicBezTo>
                    <a:pt x="1993" y="2186"/>
                    <a:pt x="1913" y="2110"/>
                    <a:pt x="1850" y="2006"/>
                  </a:cubicBezTo>
                  <a:lnTo>
                    <a:pt x="1850" y="2006"/>
                  </a:lnTo>
                  <a:cubicBezTo>
                    <a:pt x="1833" y="1942"/>
                    <a:pt x="1836" y="1873"/>
                    <a:pt x="1870" y="1807"/>
                  </a:cubicBezTo>
                  <a:lnTo>
                    <a:pt x="1870" y="1807"/>
                  </a:lnTo>
                  <a:cubicBezTo>
                    <a:pt x="1933" y="1713"/>
                    <a:pt x="2022" y="1642"/>
                    <a:pt x="2121" y="1642"/>
                  </a:cubicBezTo>
                  <a:close/>
                  <a:moveTo>
                    <a:pt x="2197" y="1"/>
                  </a:moveTo>
                  <a:cubicBezTo>
                    <a:pt x="950" y="1"/>
                    <a:pt x="0" y="1388"/>
                    <a:pt x="643" y="2550"/>
                  </a:cubicBezTo>
                  <a:cubicBezTo>
                    <a:pt x="910" y="3026"/>
                    <a:pt x="1339" y="3297"/>
                    <a:pt x="1793" y="3378"/>
                  </a:cubicBezTo>
                  <a:lnTo>
                    <a:pt x="1793" y="3378"/>
                  </a:lnTo>
                  <a:cubicBezTo>
                    <a:pt x="1991" y="3456"/>
                    <a:pt x="2206" y="3499"/>
                    <a:pt x="2420" y="3499"/>
                  </a:cubicBezTo>
                  <a:cubicBezTo>
                    <a:pt x="2696" y="3499"/>
                    <a:pt x="2972" y="3429"/>
                    <a:pt x="3215" y="3276"/>
                  </a:cubicBezTo>
                  <a:cubicBezTo>
                    <a:pt x="3581" y="3049"/>
                    <a:pt x="3735" y="2710"/>
                    <a:pt x="3741" y="2344"/>
                  </a:cubicBezTo>
                  <a:lnTo>
                    <a:pt x="3741" y="2344"/>
                  </a:lnTo>
                  <a:cubicBezTo>
                    <a:pt x="3744" y="2337"/>
                    <a:pt x="3748" y="2330"/>
                    <a:pt x="3751" y="2324"/>
                  </a:cubicBezTo>
                  <a:cubicBezTo>
                    <a:pt x="4227" y="1276"/>
                    <a:pt x="3536" y="145"/>
                    <a:pt x="2405" y="14"/>
                  </a:cubicBezTo>
                  <a:cubicBezTo>
                    <a:pt x="2335" y="5"/>
                    <a:pt x="2265" y="1"/>
                    <a:pt x="219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671497" y="3342120"/>
              <a:ext cx="97942" cy="81309"/>
            </a:xfrm>
            <a:custGeom>
              <a:avLst/>
              <a:gdLst/>
              <a:ahLst/>
              <a:cxnLst/>
              <a:rect l="l" t="t" r="r" b="b"/>
              <a:pathLst>
                <a:path w="4228" h="3510" extrusionOk="0">
                  <a:moveTo>
                    <a:pt x="2121" y="1653"/>
                  </a:moveTo>
                  <a:cubicBezTo>
                    <a:pt x="2132" y="1653"/>
                    <a:pt x="2144" y="1654"/>
                    <a:pt x="2156" y="1656"/>
                  </a:cubicBezTo>
                  <a:cubicBezTo>
                    <a:pt x="2347" y="1680"/>
                    <a:pt x="2490" y="1966"/>
                    <a:pt x="2370" y="2121"/>
                  </a:cubicBezTo>
                  <a:cubicBezTo>
                    <a:pt x="2302" y="2214"/>
                    <a:pt x="2220" y="2253"/>
                    <a:pt x="2142" y="2253"/>
                  </a:cubicBezTo>
                  <a:cubicBezTo>
                    <a:pt x="2127" y="2253"/>
                    <a:pt x="2112" y="2251"/>
                    <a:pt x="2098" y="2249"/>
                  </a:cubicBezTo>
                  <a:lnTo>
                    <a:pt x="2098" y="2249"/>
                  </a:lnTo>
                  <a:cubicBezTo>
                    <a:pt x="2004" y="2201"/>
                    <a:pt x="1918" y="2125"/>
                    <a:pt x="1852" y="2018"/>
                  </a:cubicBezTo>
                  <a:lnTo>
                    <a:pt x="1852" y="2018"/>
                  </a:lnTo>
                  <a:cubicBezTo>
                    <a:pt x="1833" y="1953"/>
                    <a:pt x="1836" y="1881"/>
                    <a:pt x="1869" y="1814"/>
                  </a:cubicBezTo>
                  <a:lnTo>
                    <a:pt x="1869" y="1814"/>
                  </a:lnTo>
                  <a:cubicBezTo>
                    <a:pt x="1932" y="1722"/>
                    <a:pt x="2022" y="1653"/>
                    <a:pt x="2121" y="1653"/>
                  </a:cubicBezTo>
                  <a:close/>
                  <a:moveTo>
                    <a:pt x="2199" y="0"/>
                  </a:moveTo>
                  <a:cubicBezTo>
                    <a:pt x="952" y="0"/>
                    <a:pt x="1" y="1399"/>
                    <a:pt x="644" y="2561"/>
                  </a:cubicBezTo>
                  <a:cubicBezTo>
                    <a:pt x="909" y="3035"/>
                    <a:pt x="1334" y="3304"/>
                    <a:pt x="1785" y="3385"/>
                  </a:cubicBezTo>
                  <a:lnTo>
                    <a:pt x="1785" y="3385"/>
                  </a:lnTo>
                  <a:cubicBezTo>
                    <a:pt x="1986" y="3466"/>
                    <a:pt x="2204" y="3510"/>
                    <a:pt x="2422" y="3510"/>
                  </a:cubicBezTo>
                  <a:cubicBezTo>
                    <a:pt x="2698" y="3510"/>
                    <a:pt x="2973" y="3440"/>
                    <a:pt x="3216" y="3287"/>
                  </a:cubicBezTo>
                  <a:cubicBezTo>
                    <a:pt x="3580" y="3058"/>
                    <a:pt x="3734" y="2719"/>
                    <a:pt x="3742" y="2356"/>
                  </a:cubicBezTo>
                  <a:lnTo>
                    <a:pt x="3742" y="2356"/>
                  </a:lnTo>
                  <a:cubicBezTo>
                    <a:pt x="3745" y="2349"/>
                    <a:pt x="3748" y="2342"/>
                    <a:pt x="3752" y="2335"/>
                  </a:cubicBezTo>
                  <a:cubicBezTo>
                    <a:pt x="4228" y="1287"/>
                    <a:pt x="3537" y="156"/>
                    <a:pt x="2406" y="13"/>
                  </a:cubicBezTo>
                  <a:cubicBezTo>
                    <a:pt x="2336" y="5"/>
                    <a:pt x="2267" y="0"/>
                    <a:pt x="219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4571142" y="2799087"/>
              <a:ext cx="98220" cy="81309"/>
            </a:xfrm>
            <a:custGeom>
              <a:avLst/>
              <a:gdLst/>
              <a:ahLst/>
              <a:cxnLst/>
              <a:rect l="l" t="t" r="r" b="b"/>
              <a:pathLst>
                <a:path w="4240" h="3510" extrusionOk="0">
                  <a:moveTo>
                    <a:pt x="2143" y="1643"/>
                  </a:moveTo>
                  <a:cubicBezTo>
                    <a:pt x="2151" y="1643"/>
                    <a:pt x="2160" y="1643"/>
                    <a:pt x="2168" y="1644"/>
                  </a:cubicBezTo>
                  <a:cubicBezTo>
                    <a:pt x="2347" y="1680"/>
                    <a:pt x="2502" y="1966"/>
                    <a:pt x="2383" y="2120"/>
                  </a:cubicBezTo>
                  <a:cubicBezTo>
                    <a:pt x="2315" y="2211"/>
                    <a:pt x="2234" y="2247"/>
                    <a:pt x="2156" y="2247"/>
                  </a:cubicBezTo>
                  <a:cubicBezTo>
                    <a:pt x="2130" y="2247"/>
                    <a:pt x="2105" y="2243"/>
                    <a:pt x="2081" y="2236"/>
                  </a:cubicBezTo>
                  <a:lnTo>
                    <a:pt x="2081" y="2236"/>
                  </a:lnTo>
                  <a:cubicBezTo>
                    <a:pt x="2004" y="2195"/>
                    <a:pt x="1933" y="2134"/>
                    <a:pt x="1876" y="2053"/>
                  </a:cubicBezTo>
                  <a:lnTo>
                    <a:pt x="1876" y="2053"/>
                  </a:lnTo>
                  <a:cubicBezTo>
                    <a:pt x="1841" y="1975"/>
                    <a:pt x="1836" y="1885"/>
                    <a:pt x="1881" y="1801"/>
                  </a:cubicBezTo>
                  <a:lnTo>
                    <a:pt x="1881" y="1801"/>
                  </a:lnTo>
                  <a:cubicBezTo>
                    <a:pt x="1945" y="1710"/>
                    <a:pt x="2038" y="1643"/>
                    <a:pt x="2143" y="1643"/>
                  </a:cubicBezTo>
                  <a:close/>
                  <a:moveTo>
                    <a:pt x="2209" y="0"/>
                  </a:moveTo>
                  <a:cubicBezTo>
                    <a:pt x="952" y="0"/>
                    <a:pt x="1" y="1398"/>
                    <a:pt x="644" y="2561"/>
                  </a:cubicBezTo>
                  <a:cubicBezTo>
                    <a:pt x="912" y="3039"/>
                    <a:pt x="1342" y="3308"/>
                    <a:pt x="1798" y="3387"/>
                  </a:cubicBezTo>
                  <a:lnTo>
                    <a:pt x="1798" y="3387"/>
                  </a:lnTo>
                  <a:cubicBezTo>
                    <a:pt x="1999" y="3467"/>
                    <a:pt x="2216" y="3510"/>
                    <a:pt x="2433" y="3510"/>
                  </a:cubicBezTo>
                  <a:cubicBezTo>
                    <a:pt x="2709" y="3510"/>
                    <a:pt x="2985" y="3440"/>
                    <a:pt x="3228" y="3287"/>
                  </a:cubicBezTo>
                  <a:cubicBezTo>
                    <a:pt x="3582" y="3061"/>
                    <a:pt x="3734" y="2730"/>
                    <a:pt x="3746" y="2372"/>
                  </a:cubicBezTo>
                  <a:lnTo>
                    <a:pt x="3746" y="2372"/>
                  </a:lnTo>
                  <a:cubicBezTo>
                    <a:pt x="3752" y="2359"/>
                    <a:pt x="3758" y="2347"/>
                    <a:pt x="3764" y="2335"/>
                  </a:cubicBezTo>
                  <a:cubicBezTo>
                    <a:pt x="4240" y="1287"/>
                    <a:pt x="3537" y="156"/>
                    <a:pt x="2418" y="13"/>
                  </a:cubicBezTo>
                  <a:cubicBezTo>
                    <a:pt x="2348" y="4"/>
                    <a:pt x="2278" y="0"/>
                    <a:pt x="220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5208246" y="2391447"/>
              <a:ext cx="97942" cy="81332"/>
            </a:xfrm>
            <a:custGeom>
              <a:avLst/>
              <a:gdLst/>
              <a:ahLst/>
              <a:cxnLst/>
              <a:rect l="l" t="t" r="r" b="b"/>
              <a:pathLst>
                <a:path w="4228" h="3511" extrusionOk="0">
                  <a:moveTo>
                    <a:pt x="2142" y="1643"/>
                  </a:moveTo>
                  <a:cubicBezTo>
                    <a:pt x="2151" y="1643"/>
                    <a:pt x="2159" y="1644"/>
                    <a:pt x="2168" y="1645"/>
                  </a:cubicBezTo>
                  <a:cubicBezTo>
                    <a:pt x="2346" y="1668"/>
                    <a:pt x="2489" y="1966"/>
                    <a:pt x="2382" y="2121"/>
                  </a:cubicBezTo>
                  <a:cubicBezTo>
                    <a:pt x="2314" y="2211"/>
                    <a:pt x="2233" y="2248"/>
                    <a:pt x="2155" y="2248"/>
                  </a:cubicBezTo>
                  <a:cubicBezTo>
                    <a:pt x="2136" y="2248"/>
                    <a:pt x="2117" y="2246"/>
                    <a:pt x="2098" y="2242"/>
                  </a:cubicBezTo>
                  <a:lnTo>
                    <a:pt x="2098" y="2242"/>
                  </a:lnTo>
                  <a:cubicBezTo>
                    <a:pt x="2010" y="2197"/>
                    <a:pt x="1929" y="2126"/>
                    <a:pt x="1865" y="2029"/>
                  </a:cubicBezTo>
                  <a:lnTo>
                    <a:pt x="1865" y="2029"/>
                  </a:lnTo>
                  <a:cubicBezTo>
                    <a:pt x="1839" y="1955"/>
                    <a:pt x="1840" y="1871"/>
                    <a:pt x="1884" y="1793"/>
                  </a:cubicBezTo>
                  <a:lnTo>
                    <a:pt x="1884" y="1793"/>
                  </a:lnTo>
                  <a:cubicBezTo>
                    <a:pt x="1950" y="1707"/>
                    <a:pt x="2041" y="1643"/>
                    <a:pt x="2142" y="1643"/>
                  </a:cubicBezTo>
                  <a:close/>
                  <a:moveTo>
                    <a:pt x="2209" y="1"/>
                  </a:moveTo>
                  <a:cubicBezTo>
                    <a:pt x="951" y="1"/>
                    <a:pt x="0" y="1399"/>
                    <a:pt x="644" y="2561"/>
                  </a:cubicBezTo>
                  <a:cubicBezTo>
                    <a:pt x="911" y="3039"/>
                    <a:pt x="1341" y="3309"/>
                    <a:pt x="1796" y="3387"/>
                  </a:cubicBezTo>
                  <a:lnTo>
                    <a:pt x="1796" y="3387"/>
                  </a:lnTo>
                  <a:cubicBezTo>
                    <a:pt x="1998" y="3467"/>
                    <a:pt x="2215" y="3510"/>
                    <a:pt x="2432" y="3510"/>
                  </a:cubicBezTo>
                  <a:cubicBezTo>
                    <a:pt x="2709" y="3510"/>
                    <a:pt x="2985" y="3440"/>
                    <a:pt x="3227" y="3288"/>
                  </a:cubicBezTo>
                  <a:cubicBezTo>
                    <a:pt x="3589" y="3057"/>
                    <a:pt x="3741" y="2715"/>
                    <a:pt x="3745" y="2348"/>
                  </a:cubicBezTo>
                  <a:lnTo>
                    <a:pt x="3745" y="2348"/>
                  </a:lnTo>
                  <a:cubicBezTo>
                    <a:pt x="3747" y="2344"/>
                    <a:pt x="3749" y="2339"/>
                    <a:pt x="3751" y="2335"/>
                  </a:cubicBezTo>
                  <a:cubicBezTo>
                    <a:pt x="4227" y="1276"/>
                    <a:pt x="3537" y="156"/>
                    <a:pt x="2418" y="14"/>
                  </a:cubicBezTo>
                  <a:cubicBezTo>
                    <a:pt x="2347" y="5"/>
                    <a:pt x="2277" y="1"/>
                    <a:pt x="220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32</Slides>
  <Notes>32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Timeline Infographics by Slidesgo</vt:lpstr>
      <vt:lpstr>Slidesgo Final Pages</vt:lpstr>
      <vt:lpstr>Programa primer trimestre 2020</vt:lpstr>
      <vt:lpstr>Presentación de PowerPoint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Instructions for use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primer trimestre 2020</dc:title>
  <cp:revision>2</cp:revision>
  <dcterms:modified xsi:type="dcterms:W3CDTF">2020-12-30T02:39:03Z</dcterms:modified>
</cp:coreProperties>
</file>