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0275213" cy="42811700"/>
  <p:notesSz cx="6858000" cy="9144000"/>
  <p:embeddedFontLst>
    <p:embeddedFont>
      <p:font typeface="Source Sans Pro" panose="020B060402020202020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15" d="100"/>
          <a:sy n="15" d="100"/>
        </p:scale>
        <p:origin x="164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E56A44-585B-48C2-B3C7-B2F7B4C3C8A4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135BC5-985E-4785-8D1B-728D25F243FD}">
      <dgm:prSet phldrT="[Text]"/>
      <dgm:spPr/>
      <dgm:t>
        <a:bodyPr/>
        <a:lstStyle/>
        <a:p>
          <a:r>
            <a:rPr lang="en-US" dirty="0"/>
            <a:t>Annotating and Identifying Important Variants</a:t>
          </a:r>
        </a:p>
      </dgm:t>
    </dgm:pt>
    <dgm:pt modelId="{161F5F55-A2AB-4B40-ACFF-9CF20F3A5288}" type="parTrans" cxnId="{D8CF1447-16ED-4362-B162-11A6CA5A4C9C}">
      <dgm:prSet/>
      <dgm:spPr/>
      <dgm:t>
        <a:bodyPr/>
        <a:lstStyle/>
        <a:p>
          <a:endParaRPr lang="en-US"/>
        </a:p>
      </dgm:t>
    </dgm:pt>
    <dgm:pt modelId="{0735D4E3-0934-4779-BFA1-BF79BD3ED6E2}" type="sibTrans" cxnId="{D8CF1447-16ED-4362-B162-11A6CA5A4C9C}">
      <dgm:prSet/>
      <dgm:spPr/>
      <dgm:t>
        <a:bodyPr/>
        <a:lstStyle/>
        <a:p>
          <a:endParaRPr lang="en-US"/>
        </a:p>
      </dgm:t>
    </dgm:pt>
    <dgm:pt modelId="{D578226B-8A87-473F-8ECC-0A4FDDF92674}">
      <dgm:prSet phldrT="[Text]"/>
      <dgm:spPr/>
      <dgm:t>
        <a:bodyPr/>
        <a:lstStyle/>
        <a:p>
          <a:r>
            <a:rPr lang="en-US" dirty="0"/>
            <a:t>Variant Calling</a:t>
          </a:r>
        </a:p>
      </dgm:t>
    </dgm:pt>
    <dgm:pt modelId="{7AE06662-09FC-4522-B8D5-3307375C49A3}" type="parTrans" cxnId="{C56E5497-A2AC-4FCA-B0B4-90E3806A92F6}">
      <dgm:prSet/>
      <dgm:spPr/>
      <dgm:t>
        <a:bodyPr/>
        <a:lstStyle/>
        <a:p>
          <a:endParaRPr lang="en-US"/>
        </a:p>
      </dgm:t>
    </dgm:pt>
    <dgm:pt modelId="{1B5C7C7F-15CB-4414-9B25-CE661FB95147}" type="sibTrans" cxnId="{C56E5497-A2AC-4FCA-B0B4-90E3806A92F6}">
      <dgm:prSet/>
      <dgm:spPr/>
      <dgm:t>
        <a:bodyPr/>
        <a:lstStyle/>
        <a:p>
          <a:endParaRPr lang="en-US"/>
        </a:p>
      </dgm:t>
    </dgm:pt>
    <dgm:pt modelId="{10440E3F-7D9E-49DC-8260-D36BFB9B58AA}">
      <dgm:prSet phldrT="[Text]"/>
      <dgm:spPr/>
      <dgm:t>
        <a:bodyPr/>
        <a:lstStyle/>
        <a:p>
          <a:r>
            <a:rPr lang="en-US" dirty="0"/>
            <a:t>Annotation</a:t>
          </a:r>
        </a:p>
        <a:p>
          <a:r>
            <a:rPr lang="en-US" dirty="0"/>
            <a:t>and Identification</a:t>
          </a:r>
        </a:p>
      </dgm:t>
    </dgm:pt>
    <dgm:pt modelId="{9D89060C-6757-4FB2-BC2A-47D2558AE825}" type="parTrans" cxnId="{AD6D6970-DE9F-47A0-A9F8-4538CF8AB2E6}">
      <dgm:prSet/>
      <dgm:spPr/>
      <dgm:t>
        <a:bodyPr/>
        <a:lstStyle/>
        <a:p>
          <a:endParaRPr lang="en-US"/>
        </a:p>
      </dgm:t>
    </dgm:pt>
    <dgm:pt modelId="{F7E3C5EF-B079-4BFA-AC5A-A388F874CD69}" type="sibTrans" cxnId="{AD6D6970-DE9F-47A0-A9F8-4538CF8AB2E6}">
      <dgm:prSet/>
      <dgm:spPr/>
      <dgm:t>
        <a:bodyPr/>
        <a:lstStyle/>
        <a:p>
          <a:endParaRPr lang="en-US"/>
        </a:p>
      </dgm:t>
    </dgm:pt>
    <dgm:pt modelId="{CB0FA4D7-D8B6-4E31-BF58-34E1B835EF3F}">
      <dgm:prSet phldrT="[Text]"/>
      <dgm:spPr/>
      <dgm:t>
        <a:bodyPr/>
        <a:lstStyle/>
        <a:p>
          <a:r>
            <a:rPr lang="en-US" dirty="0"/>
            <a:t>Research and Clinical Applications</a:t>
          </a:r>
        </a:p>
      </dgm:t>
    </dgm:pt>
    <dgm:pt modelId="{B40784BE-7ACB-45A3-8A38-9E275279F3FA}" type="parTrans" cxnId="{99CEAE34-9FA0-41B1-B1CB-150A969080C8}">
      <dgm:prSet/>
      <dgm:spPr/>
      <dgm:t>
        <a:bodyPr/>
        <a:lstStyle/>
        <a:p>
          <a:endParaRPr lang="en-US"/>
        </a:p>
      </dgm:t>
    </dgm:pt>
    <dgm:pt modelId="{D8669079-EB25-46FA-9354-A1987C912D75}" type="sibTrans" cxnId="{99CEAE34-9FA0-41B1-B1CB-150A969080C8}">
      <dgm:prSet/>
      <dgm:spPr/>
      <dgm:t>
        <a:bodyPr/>
        <a:lstStyle/>
        <a:p>
          <a:endParaRPr lang="en-US"/>
        </a:p>
      </dgm:t>
    </dgm:pt>
    <dgm:pt modelId="{DD1A5D34-F9B2-4F0E-AEE2-DC720452ADF8}">
      <dgm:prSet/>
      <dgm:spPr/>
      <dgm:t>
        <a:bodyPr/>
        <a:lstStyle/>
        <a:p>
          <a:r>
            <a:rPr lang="en-US" dirty="0">
              <a:ln>
                <a:noFill/>
              </a:ln>
              <a:solidFill>
                <a:schemeClr val="bg1"/>
              </a:solidFill>
            </a:rPr>
            <a:t>Identifying Important Variants with Algorithms and Software</a:t>
          </a:r>
        </a:p>
      </dgm:t>
    </dgm:pt>
    <dgm:pt modelId="{4F8D6891-9E6C-422A-B9A3-BEC031A9100F}" type="parTrans" cxnId="{C9854967-8E87-4DC2-A75A-3A72083106FD}">
      <dgm:prSet/>
      <dgm:spPr/>
      <dgm:t>
        <a:bodyPr/>
        <a:lstStyle/>
        <a:p>
          <a:endParaRPr lang="en-US"/>
        </a:p>
      </dgm:t>
    </dgm:pt>
    <dgm:pt modelId="{FF8E4DBF-EC46-441A-9B0D-B286EA13813E}" type="sibTrans" cxnId="{C9854967-8E87-4DC2-A75A-3A72083106FD}">
      <dgm:prSet/>
      <dgm:spPr/>
      <dgm:t>
        <a:bodyPr/>
        <a:lstStyle/>
        <a:p>
          <a:endParaRPr lang="en-US"/>
        </a:p>
      </dgm:t>
    </dgm:pt>
    <dgm:pt modelId="{8968A333-6C6F-40A1-98FA-C3CF1D6384C4}">
      <dgm:prSet/>
      <dgm:spPr/>
      <dgm:t>
        <a:bodyPr/>
        <a:lstStyle/>
        <a:p>
          <a:r>
            <a:rPr lang="en-US" dirty="0"/>
            <a:t>Supporting Medical Diagnosis and Treatment</a:t>
          </a:r>
        </a:p>
      </dgm:t>
    </dgm:pt>
    <dgm:pt modelId="{209BC5B3-8CD3-4391-80E5-96374E288BFF}" type="parTrans" cxnId="{B4F63606-DA73-4524-9396-6A67992A7746}">
      <dgm:prSet/>
      <dgm:spPr/>
      <dgm:t>
        <a:bodyPr/>
        <a:lstStyle/>
        <a:p>
          <a:endParaRPr lang="en-US"/>
        </a:p>
      </dgm:t>
    </dgm:pt>
    <dgm:pt modelId="{B6D3A5E1-1488-4EB9-B449-89C17179C282}" type="sibTrans" cxnId="{B4F63606-DA73-4524-9396-6A67992A7746}">
      <dgm:prSet/>
      <dgm:spPr/>
      <dgm:t>
        <a:bodyPr/>
        <a:lstStyle/>
        <a:p>
          <a:endParaRPr lang="en-US"/>
        </a:p>
      </dgm:t>
    </dgm:pt>
    <dgm:pt modelId="{4CC0FDB6-CCA0-43C8-8249-970EC10A9278}">
      <dgm:prSet/>
      <dgm:spPr/>
      <dgm:t>
        <a:bodyPr/>
        <a:lstStyle/>
        <a:p>
          <a:r>
            <a:rPr lang="en-US" dirty="0"/>
            <a:t>Genetic Research and Functional Discovery</a:t>
          </a:r>
        </a:p>
      </dgm:t>
    </dgm:pt>
    <dgm:pt modelId="{3E727894-9535-49AF-AF7B-6CDEB263F161}" type="parTrans" cxnId="{AE02367B-8AE5-4EB1-97F2-08C2A5E6EDD6}">
      <dgm:prSet/>
      <dgm:spPr/>
      <dgm:t>
        <a:bodyPr/>
        <a:lstStyle/>
        <a:p>
          <a:endParaRPr lang="en-US"/>
        </a:p>
      </dgm:t>
    </dgm:pt>
    <dgm:pt modelId="{DD8B1B62-ADDD-4D76-B2E1-AF03536F4CFB}" type="sibTrans" cxnId="{AE02367B-8AE5-4EB1-97F2-08C2A5E6EDD6}">
      <dgm:prSet/>
      <dgm:spPr/>
      <dgm:t>
        <a:bodyPr/>
        <a:lstStyle/>
        <a:p>
          <a:endParaRPr lang="en-US"/>
        </a:p>
      </dgm:t>
    </dgm:pt>
    <dgm:pt modelId="{A65999CE-EFAF-4189-9693-82D1D02BE04A}">
      <dgm:prSet/>
      <dgm:spPr/>
      <dgm:t>
        <a:bodyPr/>
        <a:lstStyle/>
        <a:p>
          <a:r>
            <a:rPr lang="en-US" dirty="0"/>
            <a:t>Phylogenetic and Evolutionary Studies</a:t>
          </a:r>
        </a:p>
      </dgm:t>
    </dgm:pt>
    <dgm:pt modelId="{F6DA7FA4-2989-45A2-97E4-7C99B8D78C17}" type="parTrans" cxnId="{4698DEF1-7649-4984-B8F6-1279629B6896}">
      <dgm:prSet/>
      <dgm:spPr/>
      <dgm:t>
        <a:bodyPr/>
        <a:lstStyle/>
        <a:p>
          <a:endParaRPr lang="en-US"/>
        </a:p>
      </dgm:t>
    </dgm:pt>
    <dgm:pt modelId="{A85ABB3C-B8A1-4C0F-8DAB-2F9066371E70}" type="sibTrans" cxnId="{4698DEF1-7649-4984-B8F6-1279629B6896}">
      <dgm:prSet/>
      <dgm:spPr/>
      <dgm:t>
        <a:bodyPr/>
        <a:lstStyle/>
        <a:p>
          <a:endParaRPr lang="en-US"/>
        </a:p>
      </dgm:t>
    </dgm:pt>
    <dgm:pt modelId="{55443681-3380-485A-A1BC-AB4108E898A1}" type="pres">
      <dgm:prSet presAssocID="{5CE56A44-585B-48C2-B3C7-B2F7B4C3C8A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BFBE230-457B-4242-BE9A-C8F65A7C195E}" type="pres">
      <dgm:prSet presAssocID="{5CE56A44-585B-48C2-B3C7-B2F7B4C3C8A4}" presName="hierFlow" presStyleCnt="0"/>
      <dgm:spPr/>
    </dgm:pt>
    <dgm:pt modelId="{2F57F4F8-D651-4D93-AA38-73E40A81CE02}" type="pres">
      <dgm:prSet presAssocID="{5CE56A44-585B-48C2-B3C7-B2F7B4C3C8A4}" presName="firstBuf" presStyleCnt="0"/>
      <dgm:spPr/>
    </dgm:pt>
    <dgm:pt modelId="{BDFE560B-8610-494F-9CCC-4CDB6611CA8F}" type="pres">
      <dgm:prSet presAssocID="{5CE56A44-585B-48C2-B3C7-B2F7B4C3C8A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86825F-338E-4EDE-A37D-F52435B78738}" type="pres">
      <dgm:prSet presAssocID="{DD1A5D34-F9B2-4F0E-AEE2-DC720452ADF8}" presName="Name14" presStyleCnt="0"/>
      <dgm:spPr/>
    </dgm:pt>
    <dgm:pt modelId="{7ABF8B6C-F0A7-4E45-8652-3AC1D45F19A5}" type="pres">
      <dgm:prSet presAssocID="{DD1A5D34-F9B2-4F0E-AEE2-DC720452ADF8}" presName="level1Shape" presStyleLbl="node0" presStyleIdx="0" presStyleCnt="1" custScaleX="161080" custScaleY="111981" custLinFactNeighborX="9394" custLinFactNeighborY="-6911">
        <dgm:presLayoutVars>
          <dgm:chPref val="3"/>
        </dgm:presLayoutVars>
      </dgm:prSet>
      <dgm:spPr/>
    </dgm:pt>
    <dgm:pt modelId="{72E284CE-FEB3-4735-8561-10A2C8CBC19C}" type="pres">
      <dgm:prSet presAssocID="{DD1A5D34-F9B2-4F0E-AEE2-DC720452ADF8}" presName="hierChild2" presStyleCnt="0"/>
      <dgm:spPr/>
    </dgm:pt>
    <dgm:pt modelId="{BDCFCB09-2154-4990-9905-AD329CB9AA48}" type="pres">
      <dgm:prSet presAssocID="{161F5F55-A2AB-4B40-ACFF-9CF20F3A5288}" presName="Name19" presStyleLbl="parChTrans1D2" presStyleIdx="0" presStyleCnt="1"/>
      <dgm:spPr/>
    </dgm:pt>
    <dgm:pt modelId="{65BD9840-4A9B-4521-8971-B8BCD14D9411}" type="pres">
      <dgm:prSet presAssocID="{EF135BC5-985E-4785-8D1B-728D25F243FD}" presName="Name21" presStyleCnt="0"/>
      <dgm:spPr/>
    </dgm:pt>
    <dgm:pt modelId="{FAAC2BB9-6CE8-43C8-B075-2CB62CE38276}" type="pres">
      <dgm:prSet presAssocID="{EF135BC5-985E-4785-8D1B-728D25F243FD}" presName="level2Shape" presStyleLbl="node2" presStyleIdx="0" presStyleCnt="1" custScaleX="161098" custScaleY="112082" custLinFactNeighborX="9403" custLinFactNeighborY="-17717"/>
      <dgm:spPr/>
    </dgm:pt>
    <dgm:pt modelId="{C00B8451-526A-42CE-B7EB-DB0044853852}" type="pres">
      <dgm:prSet presAssocID="{EF135BC5-985E-4785-8D1B-728D25F243FD}" presName="hierChild3" presStyleCnt="0"/>
      <dgm:spPr/>
    </dgm:pt>
    <dgm:pt modelId="{929FA4DB-9E33-4514-B300-323BDCBE4B43}" type="pres">
      <dgm:prSet presAssocID="{209BC5B3-8CD3-4391-80E5-96374E288BFF}" presName="Name19" presStyleLbl="parChTrans1D3" presStyleIdx="0" presStyleCnt="3"/>
      <dgm:spPr/>
    </dgm:pt>
    <dgm:pt modelId="{94421773-EA66-491F-B8B3-035553996C0F}" type="pres">
      <dgm:prSet presAssocID="{8968A333-6C6F-40A1-98FA-C3CF1D6384C4}" presName="Name21" presStyleCnt="0"/>
      <dgm:spPr/>
    </dgm:pt>
    <dgm:pt modelId="{48EC28ED-03F2-413F-ACD5-22BAFE62F50C}" type="pres">
      <dgm:prSet presAssocID="{8968A333-6C6F-40A1-98FA-C3CF1D6384C4}" presName="level2Shape" presStyleLbl="node3" presStyleIdx="0" presStyleCnt="3" custScaleX="121388" custScaleY="112163" custLinFactNeighborX="2298" custLinFactNeighborY="-29807"/>
      <dgm:spPr/>
    </dgm:pt>
    <dgm:pt modelId="{BD134DC4-1A4D-4C58-B8EF-C66C0125F585}" type="pres">
      <dgm:prSet presAssocID="{8968A333-6C6F-40A1-98FA-C3CF1D6384C4}" presName="hierChild3" presStyleCnt="0"/>
      <dgm:spPr/>
    </dgm:pt>
    <dgm:pt modelId="{F2654AEF-AF54-42D8-8F48-106DE455A034}" type="pres">
      <dgm:prSet presAssocID="{3E727894-9535-49AF-AF7B-6CDEB263F161}" presName="Name19" presStyleLbl="parChTrans1D3" presStyleIdx="1" presStyleCnt="3"/>
      <dgm:spPr/>
    </dgm:pt>
    <dgm:pt modelId="{A4746D2B-94DE-4509-ADA1-B91756DCCEC8}" type="pres">
      <dgm:prSet presAssocID="{4CC0FDB6-CCA0-43C8-8249-970EC10A9278}" presName="Name21" presStyleCnt="0"/>
      <dgm:spPr/>
    </dgm:pt>
    <dgm:pt modelId="{87CC6014-237B-498E-B502-43CB6387EF8C}" type="pres">
      <dgm:prSet presAssocID="{4CC0FDB6-CCA0-43C8-8249-970EC10A9278}" presName="level2Shape" presStyleLbl="node3" presStyleIdx="1" presStyleCnt="3" custScaleX="113504" custScaleY="112163" custLinFactNeighborX="2695" custLinFactNeighborY="-29808"/>
      <dgm:spPr/>
    </dgm:pt>
    <dgm:pt modelId="{B7D9D6F8-5381-477C-817C-4E66AEAE7874}" type="pres">
      <dgm:prSet presAssocID="{4CC0FDB6-CCA0-43C8-8249-970EC10A9278}" presName="hierChild3" presStyleCnt="0"/>
      <dgm:spPr/>
    </dgm:pt>
    <dgm:pt modelId="{05CE4E66-629B-4FD5-9CD8-2F96541B16A0}" type="pres">
      <dgm:prSet presAssocID="{F6DA7FA4-2989-45A2-97E4-7C99B8D78C17}" presName="Name19" presStyleLbl="parChTrans1D3" presStyleIdx="2" presStyleCnt="3"/>
      <dgm:spPr/>
    </dgm:pt>
    <dgm:pt modelId="{081EB954-600F-4BF0-BC1A-3D6F8141227A}" type="pres">
      <dgm:prSet presAssocID="{A65999CE-EFAF-4189-9693-82D1D02BE04A}" presName="Name21" presStyleCnt="0"/>
      <dgm:spPr/>
    </dgm:pt>
    <dgm:pt modelId="{EB056419-BB50-4810-AFE5-29F816259F9C}" type="pres">
      <dgm:prSet presAssocID="{A65999CE-EFAF-4189-9693-82D1D02BE04A}" presName="level2Shape" presStyleLbl="node3" presStyleIdx="2" presStyleCnt="3" custScaleX="107953" custScaleY="112163" custLinFactNeighborX="-859" custLinFactNeighborY="-27728"/>
      <dgm:spPr/>
    </dgm:pt>
    <dgm:pt modelId="{CEE18B7E-FEA7-4550-AC5A-99723A84B1B3}" type="pres">
      <dgm:prSet presAssocID="{A65999CE-EFAF-4189-9693-82D1D02BE04A}" presName="hierChild3" presStyleCnt="0"/>
      <dgm:spPr/>
    </dgm:pt>
    <dgm:pt modelId="{28A644DB-829B-45C7-AF2C-5DEC20C3E8DF}" type="pres">
      <dgm:prSet presAssocID="{5CE56A44-585B-48C2-B3C7-B2F7B4C3C8A4}" presName="bgShapesFlow" presStyleCnt="0"/>
      <dgm:spPr/>
    </dgm:pt>
    <dgm:pt modelId="{1F2C8F61-2334-4CBE-BD8D-4533E198BB11}" type="pres">
      <dgm:prSet presAssocID="{D578226B-8A87-473F-8ECC-0A4FDDF92674}" presName="rectComp" presStyleCnt="0"/>
      <dgm:spPr/>
    </dgm:pt>
    <dgm:pt modelId="{77C37AC0-52D2-4578-9009-6FD1B48493B8}" type="pres">
      <dgm:prSet presAssocID="{D578226B-8A87-473F-8ECC-0A4FDDF92674}" presName="bgRect" presStyleLbl="bgShp" presStyleIdx="0" presStyleCnt="3"/>
      <dgm:spPr/>
    </dgm:pt>
    <dgm:pt modelId="{2D224095-D032-43B9-991C-C611EEED0C49}" type="pres">
      <dgm:prSet presAssocID="{D578226B-8A87-473F-8ECC-0A4FDDF92674}" presName="bgRectTx" presStyleLbl="bgShp" presStyleIdx="0" presStyleCnt="3">
        <dgm:presLayoutVars>
          <dgm:bulletEnabled val="1"/>
        </dgm:presLayoutVars>
      </dgm:prSet>
      <dgm:spPr/>
    </dgm:pt>
    <dgm:pt modelId="{B59CBF5C-7DF1-4DAF-BCCE-42E2CBCD2D5C}" type="pres">
      <dgm:prSet presAssocID="{D578226B-8A87-473F-8ECC-0A4FDDF92674}" presName="spComp" presStyleCnt="0"/>
      <dgm:spPr/>
    </dgm:pt>
    <dgm:pt modelId="{88FD8029-AB45-4415-A8A9-CB6F55B499C4}" type="pres">
      <dgm:prSet presAssocID="{D578226B-8A87-473F-8ECC-0A4FDDF92674}" presName="vSp" presStyleCnt="0"/>
      <dgm:spPr/>
    </dgm:pt>
    <dgm:pt modelId="{FB316384-E087-44EE-B384-9A77010A6805}" type="pres">
      <dgm:prSet presAssocID="{10440E3F-7D9E-49DC-8260-D36BFB9B58AA}" presName="rectComp" presStyleCnt="0"/>
      <dgm:spPr/>
    </dgm:pt>
    <dgm:pt modelId="{51702E35-EC5D-4536-94BF-0E09F34C7A82}" type="pres">
      <dgm:prSet presAssocID="{10440E3F-7D9E-49DC-8260-D36BFB9B58AA}" presName="bgRect" presStyleLbl="bgShp" presStyleIdx="1" presStyleCnt="3"/>
      <dgm:spPr/>
    </dgm:pt>
    <dgm:pt modelId="{F619B538-75BD-4F54-862A-205E1E1ED2D1}" type="pres">
      <dgm:prSet presAssocID="{10440E3F-7D9E-49DC-8260-D36BFB9B58AA}" presName="bgRectTx" presStyleLbl="bgShp" presStyleIdx="1" presStyleCnt="3">
        <dgm:presLayoutVars>
          <dgm:bulletEnabled val="1"/>
        </dgm:presLayoutVars>
      </dgm:prSet>
      <dgm:spPr/>
    </dgm:pt>
    <dgm:pt modelId="{0E27C75D-4C30-4058-9AA0-5652FDFCBE1A}" type="pres">
      <dgm:prSet presAssocID="{10440E3F-7D9E-49DC-8260-D36BFB9B58AA}" presName="spComp" presStyleCnt="0"/>
      <dgm:spPr/>
    </dgm:pt>
    <dgm:pt modelId="{B9ECD00F-4193-44B3-AE95-7EC4C189FE7E}" type="pres">
      <dgm:prSet presAssocID="{10440E3F-7D9E-49DC-8260-D36BFB9B58AA}" presName="vSp" presStyleCnt="0"/>
      <dgm:spPr/>
    </dgm:pt>
    <dgm:pt modelId="{CCC35AF9-6062-46A5-9D5B-F7EFDADFDE41}" type="pres">
      <dgm:prSet presAssocID="{CB0FA4D7-D8B6-4E31-BF58-34E1B835EF3F}" presName="rectComp" presStyleCnt="0"/>
      <dgm:spPr/>
    </dgm:pt>
    <dgm:pt modelId="{CF01C2A0-2454-40A8-807D-AE22884F49F2}" type="pres">
      <dgm:prSet presAssocID="{CB0FA4D7-D8B6-4E31-BF58-34E1B835EF3F}" presName="bgRect" presStyleLbl="bgShp" presStyleIdx="2" presStyleCnt="3"/>
      <dgm:spPr/>
    </dgm:pt>
    <dgm:pt modelId="{3100B0A2-9636-46BC-9E00-86E023D35B39}" type="pres">
      <dgm:prSet presAssocID="{CB0FA4D7-D8B6-4E31-BF58-34E1B835EF3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B4F63606-DA73-4524-9396-6A67992A7746}" srcId="{EF135BC5-985E-4785-8D1B-728D25F243FD}" destId="{8968A333-6C6F-40A1-98FA-C3CF1D6384C4}" srcOrd="0" destOrd="0" parTransId="{209BC5B3-8CD3-4391-80E5-96374E288BFF}" sibTransId="{B6D3A5E1-1488-4EB9-B449-89C17179C282}"/>
    <dgm:cxn modelId="{75D7580F-986A-493A-BA01-787F0C60FD1C}" type="presOf" srcId="{DD1A5D34-F9B2-4F0E-AEE2-DC720452ADF8}" destId="{7ABF8B6C-F0A7-4E45-8652-3AC1D45F19A5}" srcOrd="0" destOrd="0" presId="urn:microsoft.com/office/officeart/2005/8/layout/hierarchy6"/>
    <dgm:cxn modelId="{F6409115-3C9A-4187-9F71-458D6AA8CEF0}" type="presOf" srcId="{5CE56A44-585B-48C2-B3C7-B2F7B4C3C8A4}" destId="{55443681-3380-485A-A1BC-AB4108E898A1}" srcOrd="0" destOrd="0" presId="urn:microsoft.com/office/officeart/2005/8/layout/hierarchy6"/>
    <dgm:cxn modelId="{DC8EDB2B-6C57-4B4B-B32E-B1DEA67BF523}" type="presOf" srcId="{CB0FA4D7-D8B6-4E31-BF58-34E1B835EF3F}" destId="{3100B0A2-9636-46BC-9E00-86E023D35B39}" srcOrd="1" destOrd="0" presId="urn:microsoft.com/office/officeart/2005/8/layout/hierarchy6"/>
    <dgm:cxn modelId="{99CEAE34-9FA0-41B1-B1CB-150A969080C8}" srcId="{5CE56A44-585B-48C2-B3C7-B2F7B4C3C8A4}" destId="{CB0FA4D7-D8B6-4E31-BF58-34E1B835EF3F}" srcOrd="3" destOrd="0" parTransId="{B40784BE-7ACB-45A3-8A38-9E275279F3FA}" sibTransId="{D8669079-EB25-46FA-9354-A1987C912D75}"/>
    <dgm:cxn modelId="{A160875F-5C73-4FD9-A7F1-3B3424D17081}" type="presOf" srcId="{D578226B-8A87-473F-8ECC-0A4FDDF92674}" destId="{77C37AC0-52D2-4578-9009-6FD1B48493B8}" srcOrd="0" destOrd="0" presId="urn:microsoft.com/office/officeart/2005/8/layout/hierarchy6"/>
    <dgm:cxn modelId="{5F557265-5ACE-4467-BA17-D7CC65B08D7F}" type="presOf" srcId="{4CC0FDB6-CCA0-43C8-8249-970EC10A9278}" destId="{87CC6014-237B-498E-B502-43CB6387EF8C}" srcOrd="0" destOrd="0" presId="urn:microsoft.com/office/officeart/2005/8/layout/hierarchy6"/>
    <dgm:cxn modelId="{D8CF1447-16ED-4362-B162-11A6CA5A4C9C}" srcId="{DD1A5D34-F9B2-4F0E-AEE2-DC720452ADF8}" destId="{EF135BC5-985E-4785-8D1B-728D25F243FD}" srcOrd="0" destOrd="0" parTransId="{161F5F55-A2AB-4B40-ACFF-9CF20F3A5288}" sibTransId="{0735D4E3-0934-4779-BFA1-BF79BD3ED6E2}"/>
    <dgm:cxn modelId="{C9854967-8E87-4DC2-A75A-3A72083106FD}" srcId="{5CE56A44-585B-48C2-B3C7-B2F7B4C3C8A4}" destId="{DD1A5D34-F9B2-4F0E-AEE2-DC720452ADF8}" srcOrd="0" destOrd="0" parTransId="{4F8D6891-9E6C-422A-B9A3-BEC031A9100F}" sibTransId="{FF8E4DBF-EC46-441A-9B0D-B286EA13813E}"/>
    <dgm:cxn modelId="{3D73F24C-3367-4EBD-9BC0-A18B1A2D0B79}" type="presOf" srcId="{10440E3F-7D9E-49DC-8260-D36BFB9B58AA}" destId="{51702E35-EC5D-4536-94BF-0E09F34C7A82}" srcOrd="0" destOrd="0" presId="urn:microsoft.com/office/officeart/2005/8/layout/hierarchy6"/>
    <dgm:cxn modelId="{AD6D6970-DE9F-47A0-A9F8-4538CF8AB2E6}" srcId="{5CE56A44-585B-48C2-B3C7-B2F7B4C3C8A4}" destId="{10440E3F-7D9E-49DC-8260-D36BFB9B58AA}" srcOrd="2" destOrd="0" parTransId="{9D89060C-6757-4FB2-BC2A-47D2558AE825}" sibTransId="{F7E3C5EF-B079-4BFA-AC5A-A388F874CD69}"/>
    <dgm:cxn modelId="{C4712452-CDF9-436B-B1C5-EE31549FAD23}" type="presOf" srcId="{D578226B-8A87-473F-8ECC-0A4FDDF92674}" destId="{2D224095-D032-43B9-991C-C611EEED0C49}" srcOrd="1" destOrd="0" presId="urn:microsoft.com/office/officeart/2005/8/layout/hierarchy6"/>
    <dgm:cxn modelId="{51325259-95FA-4FE4-B24D-A8CE14A557FD}" type="presOf" srcId="{8968A333-6C6F-40A1-98FA-C3CF1D6384C4}" destId="{48EC28ED-03F2-413F-ACD5-22BAFE62F50C}" srcOrd="0" destOrd="0" presId="urn:microsoft.com/office/officeart/2005/8/layout/hierarchy6"/>
    <dgm:cxn modelId="{AE02367B-8AE5-4EB1-97F2-08C2A5E6EDD6}" srcId="{EF135BC5-985E-4785-8D1B-728D25F243FD}" destId="{4CC0FDB6-CCA0-43C8-8249-970EC10A9278}" srcOrd="1" destOrd="0" parTransId="{3E727894-9535-49AF-AF7B-6CDEB263F161}" sibTransId="{DD8B1B62-ADDD-4D76-B2E1-AF03536F4CFB}"/>
    <dgm:cxn modelId="{A429D482-6E83-4F98-BA76-5C2D68F91C5E}" type="presOf" srcId="{209BC5B3-8CD3-4391-80E5-96374E288BFF}" destId="{929FA4DB-9E33-4514-B300-323BDCBE4B43}" srcOrd="0" destOrd="0" presId="urn:microsoft.com/office/officeart/2005/8/layout/hierarchy6"/>
    <dgm:cxn modelId="{C56E5497-A2AC-4FCA-B0B4-90E3806A92F6}" srcId="{5CE56A44-585B-48C2-B3C7-B2F7B4C3C8A4}" destId="{D578226B-8A87-473F-8ECC-0A4FDDF92674}" srcOrd="1" destOrd="0" parTransId="{7AE06662-09FC-4522-B8D5-3307375C49A3}" sibTransId="{1B5C7C7F-15CB-4414-9B25-CE661FB95147}"/>
    <dgm:cxn modelId="{71AE4AA0-0F45-4A79-9F57-4DA247820B88}" type="presOf" srcId="{10440E3F-7D9E-49DC-8260-D36BFB9B58AA}" destId="{F619B538-75BD-4F54-862A-205E1E1ED2D1}" srcOrd="1" destOrd="0" presId="urn:microsoft.com/office/officeart/2005/8/layout/hierarchy6"/>
    <dgm:cxn modelId="{71CF78A4-DD31-4EF9-9614-4949C096F1F1}" type="presOf" srcId="{A65999CE-EFAF-4189-9693-82D1D02BE04A}" destId="{EB056419-BB50-4810-AFE5-29F816259F9C}" srcOrd="0" destOrd="0" presId="urn:microsoft.com/office/officeart/2005/8/layout/hierarchy6"/>
    <dgm:cxn modelId="{178A8AB8-263A-4AA5-92A0-9A97B8C6B796}" type="presOf" srcId="{F6DA7FA4-2989-45A2-97E4-7C99B8D78C17}" destId="{05CE4E66-629B-4FD5-9CD8-2F96541B16A0}" srcOrd="0" destOrd="0" presId="urn:microsoft.com/office/officeart/2005/8/layout/hierarchy6"/>
    <dgm:cxn modelId="{A9DA09C2-0D3D-4F63-AD21-936D9DCC220C}" type="presOf" srcId="{CB0FA4D7-D8B6-4E31-BF58-34E1B835EF3F}" destId="{CF01C2A0-2454-40A8-807D-AE22884F49F2}" srcOrd="0" destOrd="0" presId="urn:microsoft.com/office/officeart/2005/8/layout/hierarchy6"/>
    <dgm:cxn modelId="{A98951D3-4C1A-4AF5-9E11-E4A104B73E95}" type="presOf" srcId="{EF135BC5-985E-4785-8D1B-728D25F243FD}" destId="{FAAC2BB9-6CE8-43C8-B075-2CB62CE38276}" srcOrd="0" destOrd="0" presId="urn:microsoft.com/office/officeart/2005/8/layout/hierarchy6"/>
    <dgm:cxn modelId="{89B6E6ED-C635-48AA-AD98-0D62E9C091F5}" type="presOf" srcId="{161F5F55-A2AB-4B40-ACFF-9CF20F3A5288}" destId="{BDCFCB09-2154-4990-9905-AD329CB9AA48}" srcOrd="0" destOrd="0" presId="urn:microsoft.com/office/officeart/2005/8/layout/hierarchy6"/>
    <dgm:cxn modelId="{4698DEF1-7649-4984-B8F6-1279629B6896}" srcId="{EF135BC5-985E-4785-8D1B-728D25F243FD}" destId="{A65999CE-EFAF-4189-9693-82D1D02BE04A}" srcOrd="2" destOrd="0" parTransId="{F6DA7FA4-2989-45A2-97E4-7C99B8D78C17}" sibTransId="{A85ABB3C-B8A1-4C0F-8DAB-2F9066371E70}"/>
    <dgm:cxn modelId="{C1E627F3-926B-42CA-9EAC-5AD2A3F8287E}" type="presOf" srcId="{3E727894-9535-49AF-AF7B-6CDEB263F161}" destId="{F2654AEF-AF54-42D8-8F48-106DE455A034}" srcOrd="0" destOrd="0" presId="urn:microsoft.com/office/officeart/2005/8/layout/hierarchy6"/>
    <dgm:cxn modelId="{C4763539-884E-42B3-97AF-D0173BB2E75A}" type="presParOf" srcId="{55443681-3380-485A-A1BC-AB4108E898A1}" destId="{8BFBE230-457B-4242-BE9A-C8F65A7C195E}" srcOrd="0" destOrd="0" presId="urn:microsoft.com/office/officeart/2005/8/layout/hierarchy6"/>
    <dgm:cxn modelId="{040158A5-3123-4968-B3EA-1DDAE9C045F0}" type="presParOf" srcId="{8BFBE230-457B-4242-BE9A-C8F65A7C195E}" destId="{2F57F4F8-D651-4D93-AA38-73E40A81CE02}" srcOrd="0" destOrd="0" presId="urn:microsoft.com/office/officeart/2005/8/layout/hierarchy6"/>
    <dgm:cxn modelId="{61FF06CB-AEE5-42F0-ACDF-BFBE89015353}" type="presParOf" srcId="{8BFBE230-457B-4242-BE9A-C8F65A7C195E}" destId="{BDFE560B-8610-494F-9CCC-4CDB6611CA8F}" srcOrd="1" destOrd="0" presId="urn:microsoft.com/office/officeart/2005/8/layout/hierarchy6"/>
    <dgm:cxn modelId="{CB3C7497-A40F-4786-BA3D-7D94EB23E665}" type="presParOf" srcId="{BDFE560B-8610-494F-9CCC-4CDB6611CA8F}" destId="{6886825F-338E-4EDE-A37D-F52435B78738}" srcOrd="0" destOrd="0" presId="urn:microsoft.com/office/officeart/2005/8/layout/hierarchy6"/>
    <dgm:cxn modelId="{FCD23F1D-7C88-456C-9FE8-F44086326EBD}" type="presParOf" srcId="{6886825F-338E-4EDE-A37D-F52435B78738}" destId="{7ABF8B6C-F0A7-4E45-8652-3AC1D45F19A5}" srcOrd="0" destOrd="0" presId="urn:microsoft.com/office/officeart/2005/8/layout/hierarchy6"/>
    <dgm:cxn modelId="{CCA3B8D7-73E3-4574-8D74-377349B209B3}" type="presParOf" srcId="{6886825F-338E-4EDE-A37D-F52435B78738}" destId="{72E284CE-FEB3-4735-8561-10A2C8CBC19C}" srcOrd="1" destOrd="0" presId="urn:microsoft.com/office/officeart/2005/8/layout/hierarchy6"/>
    <dgm:cxn modelId="{17180909-6EEA-4DA3-882B-14C7258E1484}" type="presParOf" srcId="{72E284CE-FEB3-4735-8561-10A2C8CBC19C}" destId="{BDCFCB09-2154-4990-9905-AD329CB9AA48}" srcOrd="0" destOrd="0" presId="urn:microsoft.com/office/officeart/2005/8/layout/hierarchy6"/>
    <dgm:cxn modelId="{C9F8C94B-8826-40FE-85E6-DA1DF6B75D90}" type="presParOf" srcId="{72E284CE-FEB3-4735-8561-10A2C8CBC19C}" destId="{65BD9840-4A9B-4521-8971-B8BCD14D9411}" srcOrd="1" destOrd="0" presId="urn:microsoft.com/office/officeart/2005/8/layout/hierarchy6"/>
    <dgm:cxn modelId="{D4F94DCF-CD77-4D19-85ED-B9AAD917480B}" type="presParOf" srcId="{65BD9840-4A9B-4521-8971-B8BCD14D9411}" destId="{FAAC2BB9-6CE8-43C8-B075-2CB62CE38276}" srcOrd="0" destOrd="0" presId="urn:microsoft.com/office/officeart/2005/8/layout/hierarchy6"/>
    <dgm:cxn modelId="{97DDBD22-91FB-4F66-B917-94BCC06BCB47}" type="presParOf" srcId="{65BD9840-4A9B-4521-8971-B8BCD14D9411}" destId="{C00B8451-526A-42CE-B7EB-DB0044853852}" srcOrd="1" destOrd="0" presId="urn:microsoft.com/office/officeart/2005/8/layout/hierarchy6"/>
    <dgm:cxn modelId="{88C238AF-53BF-4F24-84B3-3D9BFB0C7A29}" type="presParOf" srcId="{C00B8451-526A-42CE-B7EB-DB0044853852}" destId="{929FA4DB-9E33-4514-B300-323BDCBE4B43}" srcOrd="0" destOrd="0" presId="urn:microsoft.com/office/officeart/2005/8/layout/hierarchy6"/>
    <dgm:cxn modelId="{6876C032-748D-498E-ACA2-7820739E440B}" type="presParOf" srcId="{C00B8451-526A-42CE-B7EB-DB0044853852}" destId="{94421773-EA66-491F-B8B3-035553996C0F}" srcOrd="1" destOrd="0" presId="urn:microsoft.com/office/officeart/2005/8/layout/hierarchy6"/>
    <dgm:cxn modelId="{B5B45111-E58D-4A77-AEB8-F8856F3C8DC1}" type="presParOf" srcId="{94421773-EA66-491F-B8B3-035553996C0F}" destId="{48EC28ED-03F2-413F-ACD5-22BAFE62F50C}" srcOrd="0" destOrd="0" presId="urn:microsoft.com/office/officeart/2005/8/layout/hierarchy6"/>
    <dgm:cxn modelId="{617F5820-913F-4FCB-A90E-825CC78851EC}" type="presParOf" srcId="{94421773-EA66-491F-B8B3-035553996C0F}" destId="{BD134DC4-1A4D-4C58-B8EF-C66C0125F585}" srcOrd="1" destOrd="0" presId="urn:microsoft.com/office/officeart/2005/8/layout/hierarchy6"/>
    <dgm:cxn modelId="{334F0280-D51B-4DF4-A65D-61C25AC2470E}" type="presParOf" srcId="{C00B8451-526A-42CE-B7EB-DB0044853852}" destId="{F2654AEF-AF54-42D8-8F48-106DE455A034}" srcOrd="2" destOrd="0" presId="urn:microsoft.com/office/officeart/2005/8/layout/hierarchy6"/>
    <dgm:cxn modelId="{2236138B-B770-48CF-928F-B975D7510868}" type="presParOf" srcId="{C00B8451-526A-42CE-B7EB-DB0044853852}" destId="{A4746D2B-94DE-4509-ADA1-B91756DCCEC8}" srcOrd="3" destOrd="0" presId="urn:microsoft.com/office/officeart/2005/8/layout/hierarchy6"/>
    <dgm:cxn modelId="{E88B1F42-8F4D-45C8-A813-105976269EEB}" type="presParOf" srcId="{A4746D2B-94DE-4509-ADA1-B91756DCCEC8}" destId="{87CC6014-237B-498E-B502-43CB6387EF8C}" srcOrd="0" destOrd="0" presId="urn:microsoft.com/office/officeart/2005/8/layout/hierarchy6"/>
    <dgm:cxn modelId="{4A6655AE-45C5-4FCE-A072-F532A368AE6C}" type="presParOf" srcId="{A4746D2B-94DE-4509-ADA1-B91756DCCEC8}" destId="{B7D9D6F8-5381-477C-817C-4E66AEAE7874}" srcOrd="1" destOrd="0" presId="urn:microsoft.com/office/officeart/2005/8/layout/hierarchy6"/>
    <dgm:cxn modelId="{54760064-0FEB-4A4C-9182-BB5608354130}" type="presParOf" srcId="{C00B8451-526A-42CE-B7EB-DB0044853852}" destId="{05CE4E66-629B-4FD5-9CD8-2F96541B16A0}" srcOrd="4" destOrd="0" presId="urn:microsoft.com/office/officeart/2005/8/layout/hierarchy6"/>
    <dgm:cxn modelId="{BD2FDC1A-5895-4523-887B-D15CB4C1206E}" type="presParOf" srcId="{C00B8451-526A-42CE-B7EB-DB0044853852}" destId="{081EB954-600F-4BF0-BC1A-3D6F8141227A}" srcOrd="5" destOrd="0" presId="urn:microsoft.com/office/officeart/2005/8/layout/hierarchy6"/>
    <dgm:cxn modelId="{34CF60C4-1527-4598-8257-44F9E49AB5B6}" type="presParOf" srcId="{081EB954-600F-4BF0-BC1A-3D6F8141227A}" destId="{EB056419-BB50-4810-AFE5-29F816259F9C}" srcOrd="0" destOrd="0" presId="urn:microsoft.com/office/officeart/2005/8/layout/hierarchy6"/>
    <dgm:cxn modelId="{C652CB54-42E2-471C-B63B-F9B604D56E28}" type="presParOf" srcId="{081EB954-600F-4BF0-BC1A-3D6F8141227A}" destId="{CEE18B7E-FEA7-4550-AC5A-99723A84B1B3}" srcOrd="1" destOrd="0" presId="urn:microsoft.com/office/officeart/2005/8/layout/hierarchy6"/>
    <dgm:cxn modelId="{5C57CB34-FBDA-4E05-890C-2AA5F6318E57}" type="presParOf" srcId="{55443681-3380-485A-A1BC-AB4108E898A1}" destId="{28A644DB-829B-45C7-AF2C-5DEC20C3E8DF}" srcOrd="1" destOrd="0" presId="urn:microsoft.com/office/officeart/2005/8/layout/hierarchy6"/>
    <dgm:cxn modelId="{A9C81092-094E-4EA0-99FE-AAE9F727503D}" type="presParOf" srcId="{28A644DB-829B-45C7-AF2C-5DEC20C3E8DF}" destId="{1F2C8F61-2334-4CBE-BD8D-4533E198BB11}" srcOrd="0" destOrd="0" presId="urn:microsoft.com/office/officeart/2005/8/layout/hierarchy6"/>
    <dgm:cxn modelId="{0F1EC157-AD3F-4641-89A5-6DF75838EDB0}" type="presParOf" srcId="{1F2C8F61-2334-4CBE-BD8D-4533E198BB11}" destId="{77C37AC0-52D2-4578-9009-6FD1B48493B8}" srcOrd="0" destOrd="0" presId="urn:microsoft.com/office/officeart/2005/8/layout/hierarchy6"/>
    <dgm:cxn modelId="{F2690A68-41E6-4177-A912-4DF5D855E084}" type="presParOf" srcId="{1F2C8F61-2334-4CBE-BD8D-4533E198BB11}" destId="{2D224095-D032-43B9-991C-C611EEED0C49}" srcOrd="1" destOrd="0" presId="urn:microsoft.com/office/officeart/2005/8/layout/hierarchy6"/>
    <dgm:cxn modelId="{042D6DE6-342F-401F-8820-D7537A2A039F}" type="presParOf" srcId="{28A644DB-829B-45C7-AF2C-5DEC20C3E8DF}" destId="{B59CBF5C-7DF1-4DAF-BCCE-42E2CBCD2D5C}" srcOrd="1" destOrd="0" presId="urn:microsoft.com/office/officeart/2005/8/layout/hierarchy6"/>
    <dgm:cxn modelId="{6481571A-E183-45C3-82F4-616B97AAC571}" type="presParOf" srcId="{B59CBF5C-7DF1-4DAF-BCCE-42E2CBCD2D5C}" destId="{88FD8029-AB45-4415-A8A9-CB6F55B499C4}" srcOrd="0" destOrd="0" presId="urn:microsoft.com/office/officeart/2005/8/layout/hierarchy6"/>
    <dgm:cxn modelId="{B1415112-2626-4A07-9A28-3EF1ACC377D7}" type="presParOf" srcId="{28A644DB-829B-45C7-AF2C-5DEC20C3E8DF}" destId="{FB316384-E087-44EE-B384-9A77010A6805}" srcOrd="2" destOrd="0" presId="urn:microsoft.com/office/officeart/2005/8/layout/hierarchy6"/>
    <dgm:cxn modelId="{B79CD583-E8C2-40FD-93D5-07986004B2EB}" type="presParOf" srcId="{FB316384-E087-44EE-B384-9A77010A6805}" destId="{51702E35-EC5D-4536-94BF-0E09F34C7A82}" srcOrd="0" destOrd="0" presId="urn:microsoft.com/office/officeart/2005/8/layout/hierarchy6"/>
    <dgm:cxn modelId="{68847144-E3EA-4A4A-AC7D-A1AC292568AD}" type="presParOf" srcId="{FB316384-E087-44EE-B384-9A77010A6805}" destId="{F619B538-75BD-4F54-862A-205E1E1ED2D1}" srcOrd="1" destOrd="0" presId="urn:microsoft.com/office/officeart/2005/8/layout/hierarchy6"/>
    <dgm:cxn modelId="{51618D2E-DF61-4F80-A25F-E1D2C540D948}" type="presParOf" srcId="{28A644DB-829B-45C7-AF2C-5DEC20C3E8DF}" destId="{0E27C75D-4C30-4058-9AA0-5652FDFCBE1A}" srcOrd="3" destOrd="0" presId="urn:microsoft.com/office/officeart/2005/8/layout/hierarchy6"/>
    <dgm:cxn modelId="{5E8E160E-FD9B-4705-B035-1A09F6E6625F}" type="presParOf" srcId="{0E27C75D-4C30-4058-9AA0-5652FDFCBE1A}" destId="{B9ECD00F-4193-44B3-AE95-7EC4C189FE7E}" srcOrd="0" destOrd="0" presId="urn:microsoft.com/office/officeart/2005/8/layout/hierarchy6"/>
    <dgm:cxn modelId="{4573A17B-318F-4B1D-9E0A-D3404F5ECDFA}" type="presParOf" srcId="{28A644DB-829B-45C7-AF2C-5DEC20C3E8DF}" destId="{CCC35AF9-6062-46A5-9D5B-F7EFDADFDE41}" srcOrd="4" destOrd="0" presId="urn:microsoft.com/office/officeart/2005/8/layout/hierarchy6"/>
    <dgm:cxn modelId="{FADD837A-1922-434E-B879-31B737D03AB4}" type="presParOf" srcId="{CCC35AF9-6062-46A5-9D5B-F7EFDADFDE41}" destId="{CF01C2A0-2454-40A8-807D-AE22884F49F2}" srcOrd="0" destOrd="0" presId="urn:microsoft.com/office/officeart/2005/8/layout/hierarchy6"/>
    <dgm:cxn modelId="{C0CC05A0-F18C-4EBF-90B8-83988B7CCA96}" type="presParOf" srcId="{CCC35AF9-6062-46A5-9D5B-F7EFDADFDE41}" destId="{3100B0A2-9636-46BC-9E00-86E023D35B3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1C2A0-2454-40A8-807D-AE22884F49F2}">
      <dsp:nvSpPr>
        <dsp:cNvPr id="0" name=""/>
        <dsp:cNvSpPr/>
      </dsp:nvSpPr>
      <dsp:spPr>
        <a:xfrm>
          <a:off x="0" y="3202488"/>
          <a:ext cx="8789777" cy="11862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Research and Clinical Applications</a:t>
          </a:r>
        </a:p>
      </dsp:txBody>
      <dsp:txXfrm>
        <a:off x="0" y="3202488"/>
        <a:ext cx="2636933" cy="1186276"/>
      </dsp:txXfrm>
    </dsp:sp>
    <dsp:sp modelId="{51702E35-EC5D-4536-94BF-0E09F34C7A82}">
      <dsp:nvSpPr>
        <dsp:cNvPr id="0" name=""/>
        <dsp:cNvSpPr/>
      </dsp:nvSpPr>
      <dsp:spPr>
        <a:xfrm>
          <a:off x="0" y="1818498"/>
          <a:ext cx="8789777" cy="11862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Annotation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and Identification</a:t>
          </a:r>
        </a:p>
      </dsp:txBody>
      <dsp:txXfrm>
        <a:off x="0" y="1818498"/>
        <a:ext cx="2636933" cy="1186276"/>
      </dsp:txXfrm>
    </dsp:sp>
    <dsp:sp modelId="{77C37AC0-52D2-4578-9009-6FD1B48493B8}">
      <dsp:nvSpPr>
        <dsp:cNvPr id="0" name=""/>
        <dsp:cNvSpPr/>
      </dsp:nvSpPr>
      <dsp:spPr>
        <a:xfrm>
          <a:off x="0" y="434509"/>
          <a:ext cx="8789777" cy="11862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Variant Calling</a:t>
          </a:r>
        </a:p>
      </dsp:txBody>
      <dsp:txXfrm>
        <a:off x="0" y="434509"/>
        <a:ext cx="2636933" cy="1186276"/>
      </dsp:txXfrm>
    </dsp:sp>
    <dsp:sp modelId="{7ABF8B6C-F0A7-4E45-8652-3AC1D45F19A5}">
      <dsp:nvSpPr>
        <dsp:cNvPr id="0" name=""/>
        <dsp:cNvSpPr/>
      </dsp:nvSpPr>
      <dsp:spPr>
        <a:xfrm>
          <a:off x="4570471" y="465046"/>
          <a:ext cx="2388567" cy="1107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n>
                <a:noFill/>
              </a:ln>
              <a:solidFill>
                <a:schemeClr val="bg1"/>
              </a:solidFill>
            </a:rPr>
            <a:t>Identifying Important Variants with Algorithms and Software</a:t>
          </a:r>
        </a:p>
      </dsp:txBody>
      <dsp:txXfrm>
        <a:off x="4602894" y="497469"/>
        <a:ext cx="2323721" cy="1042157"/>
      </dsp:txXfrm>
    </dsp:sp>
    <dsp:sp modelId="{BDCFCB09-2154-4990-9905-AD329CB9AA48}">
      <dsp:nvSpPr>
        <dsp:cNvPr id="0" name=""/>
        <dsp:cNvSpPr/>
      </dsp:nvSpPr>
      <dsp:spPr>
        <a:xfrm>
          <a:off x="5719035" y="1572049"/>
          <a:ext cx="91440" cy="2886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300"/>
              </a:lnTo>
              <a:lnTo>
                <a:pt x="45853" y="144300"/>
              </a:lnTo>
              <a:lnTo>
                <a:pt x="45853" y="28860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C2BB9-6CE8-43C8-B075-2CB62CE38276}">
      <dsp:nvSpPr>
        <dsp:cNvPr id="0" name=""/>
        <dsp:cNvSpPr/>
      </dsp:nvSpPr>
      <dsp:spPr>
        <a:xfrm>
          <a:off x="4570471" y="1860651"/>
          <a:ext cx="2388834" cy="11080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Annotating and Identifying Important Variants</a:t>
          </a:r>
        </a:p>
      </dsp:txBody>
      <dsp:txXfrm>
        <a:off x="4602923" y="1893103"/>
        <a:ext cx="2323930" cy="1043098"/>
      </dsp:txXfrm>
    </dsp:sp>
    <dsp:sp modelId="{929FA4DB-9E33-4514-B300-323BDCBE4B43}">
      <dsp:nvSpPr>
        <dsp:cNvPr id="0" name=""/>
        <dsp:cNvSpPr/>
      </dsp:nvSpPr>
      <dsp:spPr>
        <a:xfrm>
          <a:off x="3572746" y="2968653"/>
          <a:ext cx="2192142" cy="275908"/>
        </a:xfrm>
        <a:custGeom>
          <a:avLst/>
          <a:gdLst/>
          <a:ahLst/>
          <a:cxnLst/>
          <a:rect l="0" t="0" r="0" b="0"/>
          <a:pathLst>
            <a:path>
              <a:moveTo>
                <a:pt x="2192142" y="0"/>
              </a:moveTo>
              <a:lnTo>
                <a:pt x="2192142" y="137954"/>
              </a:lnTo>
              <a:lnTo>
                <a:pt x="0" y="137954"/>
              </a:lnTo>
              <a:lnTo>
                <a:pt x="0" y="27590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C28ED-03F2-413F-ACD5-22BAFE62F50C}">
      <dsp:nvSpPr>
        <dsp:cNvPr id="0" name=""/>
        <dsp:cNvSpPr/>
      </dsp:nvSpPr>
      <dsp:spPr>
        <a:xfrm>
          <a:off x="2672748" y="3244561"/>
          <a:ext cx="1799996" cy="1108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Supporting Medical Diagnosis and Treatment</a:t>
          </a:r>
        </a:p>
      </dsp:txBody>
      <dsp:txXfrm>
        <a:off x="2705224" y="3277037"/>
        <a:ext cx="1735044" cy="1043850"/>
      </dsp:txXfrm>
    </dsp:sp>
    <dsp:sp modelId="{F2654AEF-AF54-42D8-8F48-106DE455A034}">
      <dsp:nvSpPr>
        <dsp:cNvPr id="0" name=""/>
        <dsp:cNvSpPr/>
      </dsp:nvSpPr>
      <dsp:spPr>
        <a:xfrm>
          <a:off x="5719169" y="2968653"/>
          <a:ext cx="91440" cy="275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7949"/>
              </a:lnTo>
              <a:lnTo>
                <a:pt x="45860" y="137949"/>
              </a:lnTo>
              <a:lnTo>
                <a:pt x="45860" y="27589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C6014-237B-498E-B502-43CB6387EF8C}">
      <dsp:nvSpPr>
        <dsp:cNvPr id="0" name=""/>
        <dsp:cNvSpPr/>
      </dsp:nvSpPr>
      <dsp:spPr>
        <a:xfrm>
          <a:off x="4923485" y="3244551"/>
          <a:ext cx="1683089" cy="1108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Genetic Research and Functional Discovery</a:t>
          </a:r>
        </a:p>
      </dsp:txBody>
      <dsp:txXfrm>
        <a:off x="4955961" y="3277027"/>
        <a:ext cx="1618137" cy="1043850"/>
      </dsp:txXfrm>
    </dsp:sp>
    <dsp:sp modelId="{05CE4E66-629B-4FD5-9CD8-2F96541B16A0}">
      <dsp:nvSpPr>
        <dsp:cNvPr id="0" name=""/>
        <dsp:cNvSpPr/>
      </dsp:nvSpPr>
      <dsp:spPr>
        <a:xfrm>
          <a:off x="5764889" y="2968653"/>
          <a:ext cx="2034227" cy="296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230"/>
              </a:lnTo>
              <a:lnTo>
                <a:pt x="2034227" y="148230"/>
              </a:lnTo>
              <a:lnTo>
                <a:pt x="2034227" y="29646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56419-BB50-4810-AFE5-29F816259F9C}">
      <dsp:nvSpPr>
        <dsp:cNvPr id="0" name=""/>
        <dsp:cNvSpPr/>
      </dsp:nvSpPr>
      <dsp:spPr>
        <a:xfrm>
          <a:off x="6998728" y="3265113"/>
          <a:ext cx="1600776" cy="1108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Phylogenetic and Evolutionary Studies</a:t>
          </a:r>
        </a:p>
      </dsp:txBody>
      <dsp:txXfrm>
        <a:off x="7031204" y="3297589"/>
        <a:ext cx="1535824" cy="1043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270641" y="13299378"/>
            <a:ext cx="25733931" cy="91767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541282" y="24259964"/>
            <a:ext cx="21192649" cy="10940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920"/>
              </a:spcBef>
              <a:buClr>
                <a:srgbClr val="888888"/>
              </a:buClr>
              <a:buFont typeface="Arial"/>
              <a:buNone/>
              <a:defRPr sz="14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ctr" rtl="0">
              <a:spcBef>
                <a:spcPts val="2540"/>
              </a:spcBef>
              <a:buClr>
                <a:srgbClr val="888888"/>
              </a:buClr>
              <a:buFont typeface="Arial"/>
              <a:buNone/>
              <a:defRPr sz="1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ctr" rtl="0">
              <a:spcBef>
                <a:spcPts val="2180"/>
              </a:spcBef>
              <a:buClr>
                <a:srgbClr val="888888"/>
              </a:buClr>
              <a:buFont typeface="Arial"/>
              <a:buNone/>
              <a:defRPr sz="10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ctr" rtl="0">
              <a:spcBef>
                <a:spcPts val="1840"/>
              </a:spcBef>
              <a:buClr>
                <a:srgbClr val="888888"/>
              </a:buClr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ctr" rtl="0">
              <a:spcBef>
                <a:spcPts val="1840"/>
              </a:spcBef>
              <a:buClr>
                <a:srgbClr val="888888"/>
              </a:buClr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ctr" rtl="0">
              <a:spcBef>
                <a:spcPts val="1840"/>
              </a:spcBef>
              <a:buClr>
                <a:srgbClr val="888888"/>
              </a:buClr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ctr" rtl="0">
              <a:spcBef>
                <a:spcPts val="1840"/>
              </a:spcBef>
              <a:buClr>
                <a:srgbClr val="888888"/>
              </a:buClr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ctr" rtl="0">
              <a:spcBef>
                <a:spcPts val="1840"/>
              </a:spcBef>
              <a:buClr>
                <a:srgbClr val="888888"/>
              </a:buClr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ctr" rtl="0">
              <a:spcBef>
                <a:spcPts val="1840"/>
              </a:spcBef>
              <a:buClr>
                <a:srgbClr val="888888"/>
              </a:buClr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513762" y="1714452"/>
            <a:ext cx="27247690" cy="7135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1010736" y="10492427"/>
            <a:ext cx="28253743" cy="27247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6037" marR="0" lvl="0" indent="-638937" algn="l" rtl="0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93079" marR="0" lvl="1" indent="-503828" algn="l" rtl="0">
              <a:spcBef>
                <a:spcPts val="2540"/>
              </a:spcBef>
              <a:buClr>
                <a:schemeClr val="dk1"/>
              </a:buClr>
              <a:buSzPct val="100000"/>
              <a:buFont typeface="Arial"/>
              <a:buChar char="–"/>
              <a:defRPr sz="1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20123" marR="0" lvl="2" indent="-362372" algn="l" rtl="0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•"/>
              <a:defRPr sz="10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308171" marR="0" lvl="3" indent="-462871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96220" marR="0" lvl="4" indent="-468120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484269" marR="0" lvl="5" indent="-460668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572317" marR="0" lvl="6" indent="-465917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660367" marR="0" lvl="7" indent="-471166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748416" marR="0" lvl="8" indent="-463715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-21321342" y="80234389"/>
            <a:ext cx="161257404" cy="1593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-53438828" y="64552775"/>
            <a:ext cx="161257404" cy="472945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6037" marR="0" lvl="0" indent="-638937" algn="l" rtl="0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93079" marR="0" lvl="1" indent="-503828" algn="l" rtl="0">
              <a:spcBef>
                <a:spcPts val="2540"/>
              </a:spcBef>
              <a:buClr>
                <a:schemeClr val="dk1"/>
              </a:buClr>
              <a:buSzPct val="100000"/>
              <a:buFont typeface="Arial"/>
              <a:buChar char="–"/>
              <a:defRPr sz="1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20123" marR="0" lvl="2" indent="-362372" algn="l" rtl="0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•"/>
              <a:defRPr sz="10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308171" marR="0" lvl="3" indent="-462871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96220" marR="0" lvl="4" indent="-468120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484269" marR="0" lvl="5" indent="-460668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572317" marR="0" lvl="6" indent="-465917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660367" marR="0" lvl="7" indent="-471166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748416" marR="0" lvl="8" indent="-463715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513762" y="1714452"/>
            <a:ext cx="27247690" cy="7135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513762" y="9989400"/>
            <a:ext cx="27247690" cy="28253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6037" marR="0" lvl="0" indent="-638937" algn="l" rtl="0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93079" marR="0" lvl="1" indent="-503828" algn="l" rtl="0">
              <a:spcBef>
                <a:spcPts val="2540"/>
              </a:spcBef>
              <a:buClr>
                <a:schemeClr val="dk1"/>
              </a:buClr>
              <a:buSzPct val="100000"/>
              <a:buFont typeface="Arial"/>
              <a:buChar char="–"/>
              <a:defRPr sz="1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20123" marR="0" lvl="2" indent="-362372" algn="l" rtl="0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•"/>
              <a:defRPr sz="10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308171" marR="0" lvl="3" indent="-462871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96220" marR="0" lvl="4" indent="-468120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484269" marR="0" lvl="5" indent="-460668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572317" marR="0" lvl="6" indent="-465917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660367" marR="0" lvl="7" indent="-471166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748416" marR="0" lvl="8" indent="-463715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391533" y="27510484"/>
            <a:ext cx="25733931" cy="8502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840"/>
              </a:spcBef>
              <a:buClr>
                <a:srgbClr val="888888"/>
              </a:buClr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1640"/>
              </a:spcBef>
              <a:buClr>
                <a:srgbClr val="888888"/>
              </a:buClr>
              <a:buFont typeface="Arial"/>
              <a:buNone/>
              <a:defRPr sz="8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1480"/>
              </a:spcBef>
              <a:buClr>
                <a:srgbClr val="888888"/>
              </a:buClr>
              <a:buFont typeface="Arial"/>
              <a:buNone/>
              <a:defRPr sz="7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1280"/>
              </a:spcBef>
              <a:buClr>
                <a:srgbClr val="888888"/>
              </a:buClr>
              <a:buFont typeface="Arial"/>
              <a:buNone/>
              <a:defRPr sz="6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1280"/>
              </a:spcBef>
              <a:buClr>
                <a:srgbClr val="888888"/>
              </a:buClr>
              <a:buFont typeface="Arial"/>
              <a:buNone/>
              <a:defRPr sz="6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1280"/>
              </a:spcBef>
              <a:buClr>
                <a:srgbClr val="888888"/>
              </a:buClr>
              <a:buFont typeface="Arial"/>
              <a:buNone/>
              <a:defRPr sz="6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1280"/>
              </a:spcBef>
              <a:buClr>
                <a:srgbClr val="888888"/>
              </a:buClr>
              <a:buFont typeface="Arial"/>
              <a:buNone/>
              <a:defRPr sz="6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1280"/>
              </a:spcBef>
              <a:buClr>
                <a:srgbClr val="888888"/>
              </a:buClr>
              <a:buFont typeface="Arial"/>
              <a:buNone/>
              <a:defRPr sz="6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1280"/>
              </a:spcBef>
              <a:buClr>
                <a:srgbClr val="888888"/>
              </a:buClr>
              <a:buFont typeface="Arial"/>
              <a:buNone/>
              <a:defRPr sz="6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513762" y="1714452"/>
            <a:ext cx="27247690" cy="7135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542623" y="44100018"/>
            <a:ext cx="31610263" cy="124728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6037" marR="0" lvl="0" indent="-759587" algn="l" rtl="0">
              <a:spcBef>
                <a:spcPts val="2540"/>
              </a:spcBef>
              <a:buClr>
                <a:schemeClr val="dk1"/>
              </a:buClr>
              <a:buSzPct val="100000"/>
              <a:buFont typeface="Arial"/>
              <a:buChar char="•"/>
              <a:defRPr sz="1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93079" marR="0" lvl="1" indent="-618128" algn="l" rtl="0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–"/>
              <a:defRPr sz="10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20123" marR="0" lvl="2" indent="-470322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308171" marR="0" lvl="3" indent="-526371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–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96220" marR="0" lvl="4" indent="-531620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484269" marR="0" lvl="5" indent="-524168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572317" marR="0" lvl="6" indent="-529417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660367" marR="0" lvl="7" indent="-534666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748416" marR="0" lvl="8" indent="-527215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5657475" y="44100018"/>
            <a:ext cx="31615525" cy="124728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6037" marR="0" lvl="0" indent="-759587" algn="l" rtl="0">
              <a:spcBef>
                <a:spcPts val="2540"/>
              </a:spcBef>
              <a:buClr>
                <a:schemeClr val="dk1"/>
              </a:buClr>
              <a:buSzPct val="100000"/>
              <a:buFont typeface="Arial"/>
              <a:buChar char="•"/>
              <a:defRPr sz="1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93079" marR="0" lvl="1" indent="-618128" algn="l" rtl="0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–"/>
              <a:defRPr sz="10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20123" marR="0" lvl="2" indent="-470322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308171" marR="0" lvl="3" indent="-526371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–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96220" marR="0" lvl="4" indent="-531620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484269" marR="0" lvl="5" indent="-524168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572317" marR="0" lvl="6" indent="-529417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660367" marR="0" lvl="7" indent="-534666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748416" marR="0" lvl="8" indent="-527215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513762" y="1714452"/>
            <a:ext cx="27247690" cy="7135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2180"/>
              </a:spcBef>
              <a:buClr>
                <a:schemeClr val="dk1"/>
              </a:buClr>
              <a:buFont typeface="Arial"/>
              <a:buNone/>
              <a:defRPr sz="10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1840"/>
              </a:spcBef>
              <a:buClr>
                <a:schemeClr val="dk1"/>
              </a:buClr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1640"/>
              </a:spcBef>
              <a:buClr>
                <a:schemeClr val="dk1"/>
              </a:buClr>
              <a:buFont typeface="Arial"/>
              <a:buNone/>
              <a:defRPr sz="8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513761" y="13576857"/>
            <a:ext cx="13376810" cy="24666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6037" marR="0" lvl="0" indent="-873887" algn="l" rtl="0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•"/>
              <a:defRPr sz="10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93079" marR="0" lvl="1" indent="-726078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20123" marR="0" lvl="2" indent="-533822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308171" marR="0" lvl="3" indent="-577171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–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96220" marR="0" lvl="4" indent="-582420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»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484269" marR="0" lvl="5" indent="-574968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572317" marR="0" lvl="6" indent="-580217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660367" marR="0" lvl="7" indent="-585466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748416" marR="0" lvl="8" indent="-578015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15379390" y="9583085"/>
            <a:ext cx="13382064" cy="3993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2180"/>
              </a:spcBef>
              <a:buClr>
                <a:schemeClr val="dk1"/>
              </a:buClr>
              <a:buFont typeface="Arial"/>
              <a:buNone/>
              <a:defRPr sz="10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1840"/>
              </a:spcBef>
              <a:buClr>
                <a:schemeClr val="dk1"/>
              </a:buClr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1640"/>
              </a:spcBef>
              <a:buClr>
                <a:schemeClr val="dk1"/>
              </a:buClr>
              <a:buFont typeface="Arial"/>
              <a:buNone/>
              <a:defRPr sz="8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1480"/>
              </a:spcBef>
              <a:buClr>
                <a:schemeClr val="dk1"/>
              </a:buClr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15379390" y="13576857"/>
            <a:ext cx="13382064" cy="24666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6037" marR="0" lvl="0" indent="-873887" algn="l" rtl="0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•"/>
              <a:defRPr sz="10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93079" marR="0" lvl="1" indent="-726078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20123" marR="0" lvl="2" indent="-533822" algn="l" rtl="0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308171" marR="0" lvl="3" indent="-577171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–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96220" marR="0" lvl="4" indent="-582420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»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484269" marR="0" lvl="5" indent="-574968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572317" marR="0" lvl="6" indent="-580217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660367" marR="0" lvl="7" indent="-585466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748416" marR="0" lvl="8" indent="-578015" algn="l" rtl="0">
              <a:spcBef>
                <a:spcPts val="1480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513762" y="1714452"/>
            <a:ext cx="27247690" cy="7135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513762" y="1704541"/>
            <a:ext cx="9960335" cy="7254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9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1836768" y="1704542"/>
            <a:ext cx="16924684" cy="36538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6037" marR="0" lvl="0" indent="-638937" algn="l" rtl="0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93079" marR="0" lvl="1" indent="-503828" algn="l" rtl="0">
              <a:spcBef>
                <a:spcPts val="2540"/>
              </a:spcBef>
              <a:buClr>
                <a:schemeClr val="dk1"/>
              </a:buClr>
              <a:buSzPct val="100000"/>
              <a:buFont typeface="Arial"/>
              <a:buChar char="–"/>
              <a:defRPr sz="1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20123" marR="0" lvl="2" indent="-362372" algn="l" rtl="0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•"/>
              <a:defRPr sz="10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308171" marR="0" lvl="3" indent="-462871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96220" marR="0" lvl="4" indent="-468120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484269" marR="0" lvl="5" indent="-460668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572317" marR="0" lvl="6" indent="-465917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660367" marR="0" lvl="7" indent="-471166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748416" marR="0" lvl="8" indent="-463715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1513762" y="8958749"/>
            <a:ext cx="9960335" cy="29284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280"/>
              </a:spcBef>
              <a:buClr>
                <a:schemeClr val="dk1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1100"/>
              </a:spcBef>
              <a:buClr>
                <a:schemeClr val="dk1"/>
              </a:buClr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900"/>
              </a:spcBef>
              <a:buClr>
                <a:schemeClr val="dk1"/>
              </a:buClr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934155" y="29968190"/>
            <a:ext cx="18165128" cy="3537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9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934155" y="3825303"/>
            <a:ext cx="18165128" cy="25687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920"/>
              </a:spcBef>
              <a:buClr>
                <a:schemeClr val="dk1"/>
              </a:buClr>
              <a:buFont typeface="Arial"/>
              <a:buNone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2540"/>
              </a:spcBef>
              <a:buClr>
                <a:schemeClr val="dk1"/>
              </a:buClr>
              <a:buFont typeface="Arial"/>
              <a:buNone/>
              <a:defRPr sz="1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2180"/>
              </a:spcBef>
              <a:buClr>
                <a:schemeClr val="dk1"/>
              </a:buClr>
              <a:buFont typeface="Arial"/>
              <a:buNone/>
              <a:defRPr sz="10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1840"/>
              </a:spcBef>
              <a:buClr>
                <a:schemeClr val="dk1"/>
              </a:buClr>
              <a:buFont typeface="Arial"/>
              <a:buNone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1840"/>
              </a:spcBef>
              <a:buClr>
                <a:schemeClr val="dk1"/>
              </a:buClr>
              <a:buFont typeface="Arial"/>
              <a:buNone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1840"/>
              </a:spcBef>
              <a:buClr>
                <a:schemeClr val="dk1"/>
              </a:buClr>
              <a:buFont typeface="Arial"/>
              <a:buNone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1840"/>
              </a:spcBef>
              <a:buClr>
                <a:schemeClr val="dk1"/>
              </a:buClr>
              <a:buFont typeface="Arial"/>
              <a:buNone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1840"/>
              </a:spcBef>
              <a:buClr>
                <a:schemeClr val="dk1"/>
              </a:buClr>
              <a:buFont typeface="Arial"/>
              <a:buNone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1840"/>
              </a:spcBef>
              <a:buClr>
                <a:schemeClr val="dk1"/>
              </a:buClr>
              <a:buFont typeface="Arial"/>
              <a:buNone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934155" y="33506103"/>
            <a:ext cx="18165128" cy="5024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280"/>
              </a:spcBef>
              <a:buClr>
                <a:schemeClr val="dk1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1100"/>
              </a:spcBef>
              <a:buClr>
                <a:schemeClr val="dk1"/>
              </a:buClr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900"/>
              </a:spcBef>
              <a:buClr>
                <a:schemeClr val="dk1"/>
              </a:buClr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820"/>
              </a:spcBef>
              <a:buClr>
                <a:schemeClr val="dk1"/>
              </a:buClr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513762" y="1714452"/>
            <a:ext cx="27247690" cy="7135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513762" y="9989400"/>
            <a:ext cx="27247690" cy="28253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6037" marR="0" lvl="0" indent="-638937" algn="l" rtl="0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93079" marR="0" lvl="1" indent="-503828" algn="l" rtl="0">
              <a:spcBef>
                <a:spcPts val="2540"/>
              </a:spcBef>
              <a:buClr>
                <a:schemeClr val="dk1"/>
              </a:buClr>
              <a:buSzPct val="100000"/>
              <a:buFont typeface="Arial"/>
              <a:buChar char="–"/>
              <a:defRPr sz="1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20123" marR="0" lvl="2" indent="-362372" algn="l" rtl="0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•"/>
              <a:defRPr sz="10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308171" marR="0" lvl="3" indent="-462871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96220" marR="0" lvl="4" indent="-468120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484269" marR="0" lvl="5" indent="-460668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572317" marR="0" lvl="6" indent="-465917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660367" marR="0" lvl="7" indent="-471166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748416" marR="0" lvl="8" indent="-463715" algn="l" rtl="0">
              <a:spcBef>
                <a:spcPts val="1840"/>
              </a:spcBef>
              <a:buClr>
                <a:schemeClr val="dk1"/>
              </a:buClr>
              <a:buSzPct val="1000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513759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088048" marR="0" lvl="1" indent="-5248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176097" marR="0" lvl="2" indent="-1049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264147" marR="0" lvl="3" indent="-3047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352195" marR="0" lvl="4" indent="-8295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440245" marR="0" lvl="5" indent="-844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28293" marR="0" lvl="6" indent="-6092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616342" marR="0" lvl="7" indent="-1134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704391" marR="0" lvl="8" indent="-3891" algn="l" rtl="0">
              <a:spcBef>
                <a:spcPts val="0"/>
              </a:spcBef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lIns="417600" tIns="208800" rIns="417600" bIns="208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5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3.jpg"/><Relationship Id="rId10" Type="http://schemas.microsoft.com/office/2007/relationships/diagramDrawing" Target="../diagrams/drawing1.xml"/><Relationship Id="rId4" Type="http://schemas.openxmlformats.org/officeDocument/2006/relationships/image" Target="../media/image2.jpe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5067185" y="3547866"/>
            <a:ext cx="23539423" cy="1895200"/>
          </a:xfrm>
          <a:prstGeom prst="rect">
            <a:avLst/>
          </a:prstGeom>
          <a:noFill/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dk1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Chan Khai Ern, Edwin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, Kenneth Ban</a:t>
            </a:r>
            <a:endParaRPr lang="en-US" sz="4000" b="0" i="0" u="none" strike="noStrike" cap="none" baseline="30000" dirty="0">
              <a:solidFill>
                <a:schemeClr val="dk1"/>
              </a:solidFill>
              <a:latin typeface="CMU Sans Serif" panose="02000603000000000000" pitchFamily="50" charset="0"/>
              <a:ea typeface="CMU Sans Serif" panose="02000603000000000000" pitchFamily="50" charset="0"/>
              <a:cs typeface="CMU Sans Serif" panose="02000603000000000000" pitchFamily="50" charset="0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aseline="30000" dirty="0">
              <a:solidFill>
                <a:srgbClr val="000000"/>
              </a:solidFill>
              <a:latin typeface="CMU Sans Serif" panose="02000603000000000000" pitchFamily="50" charset="0"/>
              <a:ea typeface="CMU Sans Serif" panose="02000603000000000000" pitchFamily="50" charset="0"/>
              <a:cs typeface="CMU Sans Serif" panose="02000603000000000000" pitchFamily="50" charset="0"/>
              <a:sym typeface="Source Sans Pro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5067183" y="1173924"/>
            <a:ext cx="23539425" cy="2161940"/>
          </a:xfrm>
          <a:prstGeom prst="rect">
            <a:avLst/>
          </a:prstGeom>
          <a:solidFill>
            <a:srgbClr val="B72033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6600" dirty="0">
                <a:solidFill>
                  <a:schemeClr val="lt1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Deep Learning and Bayesian Classification in Determination of Important Genes in NGS data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346411" y="5875371"/>
            <a:ext cx="8789777" cy="961611"/>
          </a:xfrm>
          <a:prstGeom prst="rect">
            <a:avLst/>
          </a:prstGeom>
          <a:solidFill>
            <a:srgbClr val="B72033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dirty="0">
                <a:solidFill>
                  <a:schemeClr val="lt1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Introduction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346410" y="7111584"/>
            <a:ext cx="8789777" cy="136172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Variant Calling and Gene Identification are critical steps in NGS analysis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0623553" y="10608739"/>
            <a:ext cx="8781325" cy="961611"/>
          </a:xfrm>
          <a:prstGeom prst="rect">
            <a:avLst/>
          </a:prstGeom>
          <a:solidFill>
            <a:srgbClr val="B72033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dirty="0">
                <a:solidFill>
                  <a:schemeClr val="lt1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Results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0623554" y="13131342"/>
            <a:ext cx="8781324" cy="123861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Original Conception : Flat Networks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346409" y="19459244"/>
            <a:ext cx="8781324" cy="123861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Determination of Important Genes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0623554" y="16048109"/>
            <a:ext cx="8781324" cy="137388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Generation of Synthetic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Illumina Datasets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9804495" y="35513900"/>
            <a:ext cx="8806031" cy="961611"/>
          </a:xfrm>
          <a:prstGeom prst="rect">
            <a:avLst/>
          </a:prstGeom>
          <a:solidFill>
            <a:srgbClr val="B72033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lt1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Future Directions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9781990" y="31531490"/>
            <a:ext cx="8806031" cy="961611"/>
          </a:xfrm>
          <a:prstGeom prst="rect">
            <a:avLst/>
          </a:prstGeom>
          <a:solidFill>
            <a:srgbClr val="B72033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lt1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Summary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0790203" y="12515027"/>
            <a:ext cx="8789468" cy="123861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Validation of cooperating cancer genes in human MCF10A breast cell line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6086" y="1315617"/>
            <a:ext cx="3463070" cy="158693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19612071" y="26662434"/>
            <a:ext cx="8789468" cy="123861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Characterization of candidate oncogene KPN5</a:t>
            </a:r>
            <a:r>
              <a:rPr lang="en-US" sz="3600" baseline="300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mut</a:t>
            </a:r>
            <a:r>
              <a:rPr lang="en-US" sz="36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 function </a:t>
            </a:r>
          </a:p>
        </p:txBody>
      </p:sp>
      <p:sp>
        <p:nvSpPr>
          <p:cNvPr id="70" name="Shape 95"/>
          <p:cNvSpPr txBox="1"/>
          <p:nvPr/>
        </p:nvSpPr>
        <p:spPr>
          <a:xfrm>
            <a:off x="1346408" y="30969805"/>
            <a:ext cx="8711584" cy="961611"/>
          </a:xfrm>
          <a:prstGeom prst="rect">
            <a:avLst/>
          </a:prstGeom>
          <a:solidFill>
            <a:srgbClr val="B72033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dirty="0">
                <a:solidFill>
                  <a:schemeClr val="lt1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Methods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301" y="32493101"/>
            <a:ext cx="4448123" cy="575639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59111"/>
              </p:ext>
            </p:extLst>
          </p:nvPr>
        </p:nvGraphicFramePr>
        <p:xfrm>
          <a:off x="10623553" y="7442467"/>
          <a:ext cx="18473125" cy="2750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1772">
                  <a:extLst>
                    <a:ext uri="{9D8B030D-6E8A-4147-A177-3AD203B41FA5}">
                      <a16:colId xmlns:a16="http://schemas.microsoft.com/office/drawing/2014/main" val="3773664174"/>
                    </a:ext>
                  </a:extLst>
                </a:gridCol>
                <a:gridCol w="2214614">
                  <a:extLst>
                    <a:ext uri="{9D8B030D-6E8A-4147-A177-3AD203B41FA5}">
                      <a16:colId xmlns:a16="http://schemas.microsoft.com/office/drawing/2014/main" val="2097379287"/>
                    </a:ext>
                  </a:extLst>
                </a:gridCol>
                <a:gridCol w="2052570">
                  <a:extLst>
                    <a:ext uri="{9D8B030D-6E8A-4147-A177-3AD203B41FA5}">
                      <a16:colId xmlns:a16="http://schemas.microsoft.com/office/drawing/2014/main" val="3926617860"/>
                    </a:ext>
                  </a:extLst>
                </a:gridCol>
                <a:gridCol w="1296361">
                  <a:extLst>
                    <a:ext uri="{9D8B030D-6E8A-4147-A177-3AD203B41FA5}">
                      <a16:colId xmlns:a16="http://schemas.microsoft.com/office/drawing/2014/main" val="3748613035"/>
                    </a:ext>
                  </a:extLst>
                </a:gridCol>
                <a:gridCol w="1566435">
                  <a:extLst>
                    <a:ext uri="{9D8B030D-6E8A-4147-A177-3AD203B41FA5}">
                      <a16:colId xmlns:a16="http://schemas.microsoft.com/office/drawing/2014/main" val="748351423"/>
                    </a:ext>
                  </a:extLst>
                </a:gridCol>
                <a:gridCol w="1404390">
                  <a:extLst>
                    <a:ext uri="{9D8B030D-6E8A-4147-A177-3AD203B41FA5}">
                      <a16:colId xmlns:a16="http://schemas.microsoft.com/office/drawing/2014/main" val="1187860722"/>
                    </a:ext>
                  </a:extLst>
                </a:gridCol>
                <a:gridCol w="1566435">
                  <a:extLst>
                    <a:ext uri="{9D8B030D-6E8A-4147-A177-3AD203B41FA5}">
                      <a16:colId xmlns:a16="http://schemas.microsoft.com/office/drawing/2014/main" val="3067103411"/>
                    </a:ext>
                  </a:extLst>
                </a:gridCol>
                <a:gridCol w="1971544">
                  <a:extLst>
                    <a:ext uri="{9D8B030D-6E8A-4147-A177-3AD203B41FA5}">
                      <a16:colId xmlns:a16="http://schemas.microsoft.com/office/drawing/2014/main" val="1967556635"/>
                    </a:ext>
                  </a:extLst>
                </a:gridCol>
                <a:gridCol w="1296361">
                  <a:extLst>
                    <a:ext uri="{9D8B030D-6E8A-4147-A177-3AD203B41FA5}">
                      <a16:colId xmlns:a16="http://schemas.microsoft.com/office/drawing/2014/main" val="3603890785"/>
                    </a:ext>
                  </a:extLst>
                </a:gridCol>
                <a:gridCol w="2322643">
                  <a:extLst>
                    <a:ext uri="{9D8B030D-6E8A-4147-A177-3AD203B41FA5}">
                      <a16:colId xmlns:a16="http://schemas.microsoft.com/office/drawing/2014/main" val="913810775"/>
                    </a:ext>
                  </a:extLst>
                </a:gridCol>
              </a:tblGrid>
              <a:tr h="1341294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Features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Shannon Entropy (Reference Entropy, Alternate Entropy and KL- Divergence)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Base Composition (Longest </a:t>
                      </a:r>
                      <a:r>
                        <a:rPr lang="en-SG" sz="1800" u="none" strike="noStrike" dirty="0" err="1">
                          <a:effectLst/>
                        </a:rPr>
                        <a:t>Homopolymer</a:t>
                      </a:r>
                      <a:r>
                        <a:rPr lang="en-SG" sz="1800" u="none" strike="noStrike" dirty="0">
                          <a:effectLst/>
                        </a:rPr>
                        <a:t> Run, GC content)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Read Depth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Mapping Quality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Base Quality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Allele Balance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Quality by Depth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Allele Count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Genotype Likelihoods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0031926"/>
                  </a:ext>
                </a:extLst>
              </a:tr>
              <a:tr h="246343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fb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 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 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0694904"/>
                  </a:ext>
                </a:extLst>
              </a:tr>
              <a:tr h="246343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HC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 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2594199"/>
                  </a:ext>
                </a:extLst>
              </a:tr>
              <a:tr h="246343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UG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626649"/>
                  </a:ext>
                </a:extLst>
              </a:tr>
              <a:tr h="246343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pindel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 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 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 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 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4605334"/>
                  </a:ext>
                </a:extLst>
              </a:tr>
              <a:tr h="246343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samtools (BCF)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+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+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+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+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 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 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+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683460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409" y="14842000"/>
            <a:ext cx="8789777" cy="4306543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97319094"/>
              </p:ext>
            </p:extLst>
          </p:nvPr>
        </p:nvGraphicFramePr>
        <p:xfrm>
          <a:off x="1346409" y="8473305"/>
          <a:ext cx="8789777" cy="5082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5" name="Shape 94"/>
          <p:cNvSpPr txBox="1"/>
          <p:nvPr/>
        </p:nvSpPr>
        <p:spPr>
          <a:xfrm>
            <a:off x="1346409" y="13169578"/>
            <a:ext cx="8789777" cy="136172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However, variant calling is a critical step in NGS genome analysis</a:t>
            </a:r>
          </a:p>
        </p:txBody>
      </p:sp>
      <p:sp>
        <p:nvSpPr>
          <p:cNvPr id="57" name="Shape 95"/>
          <p:cNvSpPr txBox="1"/>
          <p:nvPr/>
        </p:nvSpPr>
        <p:spPr>
          <a:xfrm>
            <a:off x="1346409" y="24916427"/>
            <a:ext cx="8711584" cy="961611"/>
          </a:xfrm>
          <a:prstGeom prst="rect">
            <a:avLst/>
          </a:prstGeom>
          <a:solidFill>
            <a:srgbClr val="B72033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dirty="0">
                <a:solidFill>
                  <a:schemeClr val="lt1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Hypothesis</a:t>
            </a:r>
          </a:p>
        </p:txBody>
      </p:sp>
      <p:sp>
        <p:nvSpPr>
          <p:cNvPr id="59" name="Shape 97"/>
          <p:cNvSpPr txBox="1"/>
          <p:nvPr/>
        </p:nvSpPr>
        <p:spPr>
          <a:xfrm>
            <a:off x="10623553" y="5901197"/>
            <a:ext cx="18473125" cy="123861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txBody>
          <a:bodyPr lIns="129350" tIns="64675" rIns="129350" bIns="64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974806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  <a:sym typeface="Source Sans Pro"/>
              </a:rPr>
              <a:t>Feature Engineering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201</Words>
  <Application>Microsoft Office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Source Sans Pro</vt:lpstr>
      <vt:lpstr>Arial</vt:lpstr>
      <vt:lpstr>CMU Sans Serif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Chan</dc:creator>
  <cp:lastModifiedBy>Edwin Chan</cp:lastModifiedBy>
  <cp:revision>21</cp:revision>
  <dcterms:modified xsi:type="dcterms:W3CDTF">2017-03-06T22:22:03Z</dcterms:modified>
</cp:coreProperties>
</file>