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2AA7-E7F8-48C2-BF47-051630F9BD01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3586-06B7-4579-8372-0746AEE8C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27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2AA7-E7F8-48C2-BF47-051630F9BD01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3586-06B7-4579-8372-0746AEE8C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7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2AA7-E7F8-48C2-BF47-051630F9BD01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3586-06B7-4579-8372-0746AEE8C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79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2AA7-E7F8-48C2-BF47-051630F9BD01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3586-06B7-4579-8372-0746AEE8C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40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2AA7-E7F8-48C2-BF47-051630F9BD01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3586-06B7-4579-8372-0746AEE8C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82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2AA7-E7F8-48C2-BF47-051630F9BD01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3586-06B7-4579-8372-0746AEE8C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46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2AA7-E7F8-48C2-BF47-051630F9BD01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3586-06B7-4579-8372-0746AEE8C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55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2AA7-E7F8-48C2-BF47-051630F9BD01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3586-06B7-4579-8372-0746AEE8C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81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2AA7-E7F8-48C2-BF47-051630F9BD01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3586-06B7-4579-8372-0746AEE8C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7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2AA7-E7F8-48C2-BF47-051630F9BD01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3586-06B7-4579-8372-0746AEE8C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22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2AA7-E7F8-48C2-BF47-051630F9BD01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83586-06B7-4579-8372-0746AEE8C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95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52AA7-E7F8-48C2-BF47-051630F9BD01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83586-06B7-4579-8372-0746AEE8C0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5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273227"/>
              </p:ext>
            </p:extLst>
          </p:nvPr>
        </p:nvGraphicFramePr>
        <p:xfrm>
          <a:off x="215491" y="1190446"/>
          <a:ext cx="11472878" cy="264138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466660">
                  <a:extLst>
                    <a:ext uri="{9D8B030D-6E8A-4147-A177-3AD203B41FA5}">
                      <a16:colId xmlns:a16="http://schemas.microsoft.com/office/drawing/2014/main" val="3773664174"/>
                    </a:ext>
                  </a:extLst>
                </a:gridCol>
                <a:gridCol w="2260121">
                  <a:extLst>
                    <a:ext uri="{9D8B030D-6E8A-4147-A177-3AD203B41FA5}">
                      <a16:colId xmlns:a16="http://schemas.microsoft.com/office/drawing/2014/main" val="2097379287"/>
                    </a:ext>
                  </a:extLst>
                </a:gridCol>
                <a:gridCol w="1682151">
                  <a:extLst>
                    <a:ext uri="{9D8B030D-6E8A-4147-A177-3AD203B41FA5}">
                      <a16:colId xmlns:a16="http://schemas.microsoft.com/office/drawing/2014/main" val="3926617860"/>
                    </a:ext>
                  </a:extLst>
                </a:gridCol>
                <a:gridCol w="905773">
                  <a:extLst>
                    <a:ext uri="{9D8B030D-6E8A-4147-A177-3AD203B41FA5}">
                      <a16:colId xmlns:a16="http://schemas.microsoft.com/office/drawing/2014/main" val="3748613035"/>
                    </a:ext>
                  </a:extLst>
                </a:gridCol>
                <a:gridCol w="879895">
                  <a:extLst>
                    <a:ext uri="{9D8B030D-6E8A-4147-A177-3AD203B41FA5}">
                      <a16:colId xmlns:a16="http://schemas.microsoft.com/office/drawing/2014/main" val="7483514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87860722"/>
                    </a:ext>
                  </a:extLst>
                </a:gridCol>
                <a:gridCol w="759124">
                  <a:extLst>
                    <a:ext uri="{9D8B030D-6E8A-4147-A177-3AD203B41FA5}">
                      <a16:colId xmlns:a16="http://schemas.microsoft.com/office/drawing/2014/main" val="3067103411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1967556635"/>
                    </a:ext>
                  </a:extLst>
                </a:gridCol>
                <a:gridCol w="646982">
                  <a:extLst>
                    <a:ext uri="{9D8B030D-6E8A-4147-A177-3AD203B41FA5}">
                      <a16:colId xmlns:a16="http://schemas.microsoft.com/office/drawing/2014/main" val="3603890785"/>
                    </a:ext>
                  </a:extLst>
                </a:gridCol>
                <a:gridCol w="1181395">
                  <a:extLst>
                    <a:ext uri="{9D8B030D-6E8A-4147-A177-3AD203B41FA5}">
                      <a16:colId xmlns:a16="http://schemas.microsoft.com/office/drawing/2014/main" val="913810775"/>
                    </a:ext>
                  </a:extLst>
                </a:gridCol>
              </a:tblGrid>
              <a:tr h="71599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Features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Shannon Entropy (Reference, Alternate and KL- Divergence)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Base Composition (Homopolymer Run, GC content)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Read Depth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Mapping Quality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Base Quality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Allele Balance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Quality by Depth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Allele Count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Genotype Likelihoods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031926"/>
                  </a:ext>
                </a:extLst>
              </a:tr>
              <a:tr h="35493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Free Bayes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+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+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+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+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+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+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 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 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+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60694904"/>
                  </a:ext>
                </a:extLst>
              </a:tr>
              <a:tr h="35493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Haplotype Caller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+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+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+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+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+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 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+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+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+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/>
                </a:tc>
                <a:extLst>
                  <a:ext uri="{0D108BD9-81ED-4DB2-BD59-A6C34878D82A}">
                    <a16:rowId xmlns:a16="http://schemas.microsoft.com/office/drawing/2014/main" val="2112594199"/>
                  </a:ext>
                </a:extLst>
              </a:tr>
              <a:tr h="35493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Unified Genotyper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+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+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+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+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+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+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+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+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+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/>
                </a:tc>
                <a:extLst>
                  <a:ext uri="{0D108BD9-81ED-4DB2-BD59-A6C34878D82A}">
                    <a16:rowId xmlns:a16="http://schemas.microsoft.com/office/drawing/2014/main" val="2081626649"/>
                  </a:ext>
                </a:extLst>
              </a:tr>
              <a:tr h="35493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Pindel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+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+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+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 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 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 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 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 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+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/>
                </a:tc>
                <a:extLst>
                  <a:ext uri="{0D108BD9-81ED-4DB2-BD59-A6C34878D82A}">
                    <a16:rowId xmlns:a16="http://schemas.microsoft.com/office/drawing/2014/main" val="754605334"/>
                  </a:ext>
                </a:extLst>
              </a:tr>
              <a:tr h="35493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Samtools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+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+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+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+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+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+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 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 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+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1" marR="1221" marT="1221" marB="0" anchor="b"/>
                </a:tc>
                <a:extLst>
                  <a:ext uri="{0D108BD9-81ED-4DB2-BD59-A6C34878D82A}">
                    <a16:rowId xmlns:a16="http://schemas.microsoft.com/office/drawing/2014/main" val="2676834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536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Chan</dc:creator>
  <cp:lastModifiedBy>Edwin Chan</cp:lastModifiedBy>
  <cp:revision>1</cp:revision>
  <dcterms:created xsi:type="dcterms:W3CDTF">2017-03-23T21:30:30Z</dcterms:created>
  <dcterms:modified xsi:type="dcterms:W3CDTF">2017-03-23T21:30:53Z</dcterms:modified>
</cp:coreProperties>
</file>