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125" d="100"/>
          <a:sy n="125" d="100"/>
        </p:scale>
        <p:origin x="-1205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2EE-05D0-4793-ABBE-C5DE53491A56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836-168E-4BBA-8C9E-A6104AD3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66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2EE-05D0-4793-ABBE-C5DE53491A56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836-168E-4BBA-8C9E-A6104AD3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7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2EE-05D0-4793-ABBE-C5DE53491A56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836-168E-4BBA-8C9E-A6104AD3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5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2EE-05D0-4793-ABBE-C5DE53491A56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836-168E-4BBA-8C9E-A6104AD3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7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2EE-05D0-4793-ABBE-C5DE53491A56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836-168E-4BBA-8C9E-A6104AD3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03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2EE-05D0-4793-ABBE-C5DE53491A56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836-168E-4BBA-8C9E-A6104AD3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2EE-05D0-4793-ABBE-C5DE53491A56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836-168E-4BBA-8C9E-A6104AD3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6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2EE-05D0-4793-ABBE-C5DE53491A56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836-168E-4BBA-8C9E-A6104AD3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92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2EE-05D0-4793-ABBE-C5DE53491A56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836-168E-4BBA-8C9E-A6104AD3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0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2EE-05D0-4793-ABBE-C5DE53491A56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836-168E-4BBA-8C9E-A6104AD3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35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A2EE-05D0-4793-ABBE-C5DE53491A56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F836-168E-4BBA-8C9E-A6104AD3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7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A2EE-05D0-4793-ABBE-C5DE53491A56}" type="datetimeFigureOut">
              <a:rPr lang="en-GB" smtClean="0"/>
              <a:t>31/03/2017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F836-168E-4BBA-8C9E-A6104AD3F3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SNP-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00175"/>
            <a:ext cx="70104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07920" y="4096512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NGS reads</a:t>
            </a:r>
          </a:p>
        </p:txBody>
      </p:sp>
      <p:sp>
        <p:nvSpPr>
          <p:cNvPr id="5" name="Left Brace 4"/>
          <p:cNvSpPr/>
          <p:nvPr/>
        </p:nvSpPr>
        <p:spPr>
          <a:xfrm>
            <a:off x="3230880" y="3212333"/>
            <a:ext cx="91440" cy="19631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205918" y="2054352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Reference</a:t>
            </a:r>
          </a:p>
          <a:p>
            <a:r>
              <a:rPr lang="en-GB" sz="1100" dirty="0"/>
              <a:t>Sequence</a:t>
            </a:r>
          </a:p>
        </p:txBody>
      </p:sp>
      <p:sp>
        <p:nvSpPr>
          <p:cNvPr id="8" name="Left Brace 7"/>
          <p:cNvSpPr/>
          <p:nvPr/>
        </p:nvSpPr>
        <p:spPr>
          <a:xfrm>
            <a:off x="2975681" y="2130005"/>
            <a:ext cx="49842" cy="2795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80048" y="1652016"/>
            <a:ext cx="0" cy="353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6577584" y="3139440"/>
            <a:ext cx="0" cy="211531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400800" y="3139440"/>
            <a:ext cx="0" cy="211531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8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Chan</dc:creator>
  <cp:lastModifiedBy>Edwin Chan</cp:lastModifiedBy>
  <cp:revision>2</cp:revision>
  <dcterms:created xsi:type="dcterms:W3CDTF">2017-03-31T02:04:24Z</dcterms:created>
  <dcterms:modified xsi:type="dcterms:W3CDTF">2017-03-31T09:01:30Z</dcterms:modified>
</cp:coreProperties>
</file>