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031788" cy="709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974" y="1160555"/>
            <a:ext cx="9773841" cy="2468845"/>
          </a:xfrm>
        </p:spPr>
        <p:txBody>
          <a:bodyPr anchor="b"/>
          <a:lstStyle>
            <a:lvl1pPr algn="ctr">
              <a:defRPr sz="6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974" y="3724608"/>
            <a:ext cx="9773841" cy="1712104"/>
          </a:xfrm>
        </p:spPr>
        <p:txBody>
          <a:bodyPr/>
          <a:lstStyle>
            <a:lvl1pPr marL="0" indent="0" algn="ctr">
              <a:buNone/>
              <a:defRPr sz="2482"/>
            </a:lvl1pPr>
            <a:lvl2pPr marL="472745" indent="0" algn="ctr">
              <a:buNone/>
              <a:defRPr sz="2068"/>
            </a:lvl2pPr>
            <a:lvl3pPr marL="945490" indent="0" algn="ctr">
              <a:buNone/>
              <a:defRPr sz="1861"/>
            </a:lvl3pPr>
            <a:lvl4pPr marL="1418234" indent="0" algn="ctr">
              <a:buNone/>
              <a:defRPr sz="1654"/>
            </a:lvl4pPr>
            <a:lvl5pPr marL="1890979" indent="0" algn="ctr">
              <a:buNone/>
              <a:defRPr sz="1654"/>
            </a:lvl5pPr>
            <a:lvl6pPr marL="2363724" indent="0" algn="ctr">
              <a:buNone/>
              <a:defRPr sz="1654"/>
            </a:lvl6pPr>
            <a:lvl7pPr marL="2836469" indent="0" algn="ctr">
              <a:buNone/>
              <a:defRPr sz="1654"/>
            </a:lvl7pPr>
            <a:lvl8pPr marL="3309214" indent="0" algn="ctr">
              <a:buNone/>
              <a:defRPr sz="1654"/>
            </a:lvl8pPr>
            <a:lvl9pPr marL="3781958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8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64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5873" y="377550"/>
            <a:ext cx="2809979" cy="6009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935" y="377550"/>
            <a:ext cx="8267041" cy="60096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36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13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48" y="1767917"/>
            <a:ext cx="11239917" cy="2949810"/>
          </a:xfrm>
        </p:spPr>
        <p:txBody>
          <a:bodyPr anchor="b"/>
          <a:lstStyle>
            <a:lvl1pPr>
              <a:defRPr sz="6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148" y="4745633"/>
            <a:ext cx="11239917" cy="1551235"/>
          </a:xfrm>
        </p:spPr>
        <p:txBody>
          <a:bodyPr/>
          <a:lstStyle>
            <a:lvl1pPr marL="0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1pPr>
            <a:lvl2pPr marL="472745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2pPr>
            <a:lvl3pPr marL="9454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3pPr>
            <a:lvl4pPr marL="141823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97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372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646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921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1958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8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935" y="1887747"/>
            <a:ext cx="5538510" cy="4499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343" y="1887747"/>
            <a:ext cx="5538510" cy="4499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3" y="377550"/>
            <a:ext cx="11239917" cy="1370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633" y="1738369"/>
            <a:ext cx="5513057" cy="851948"/>
          </a:xfrm>
        </p:spPr>
        <p:txBody>
          <a:bodyPr anchor="b"/>
          <a:lstStyle>
            <a:lvl1pPr marL="0" indent="0">
              <a:buNone/>
              <a:defRPr sz="2482" b="1"/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33" y="2590317"/>
            <a:ext cx="5513057" cy="38099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7343" y="1738369"/>
            <a:ext cx="5540207" cy="851948"/>
          </a:xfrm>
        </p:spPr>
        <p:txBody>
          <a:bodyPr anchor="b"/>
          <a:lstStyle>
            <a:lvl1pPr marL="0" indent="0">
              <a:buNone/>
              <a:defRPr sz="2482" b="1"/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7343" y="2590317"/>
            <a:ext cx="5540207" cy="38099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8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4" y="472758"/>
            <a:ext cx="4203090" cy="1654651"/>
          </a:xfrm>
        </p:spPr>
        <p:txBody>
          <a:bodyPr anchor="b"/>
          <a:lstStyle>
            <a:lvl1pPr>
              <a:defRPr sz="3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207" y="1021025"/>
            <a:ext cx="6597343" cy="5039464"/>
          </a:xfrm>
        </p:spPr>
        <p:txBody>
          <a:bodyPr/>
          <a:lstStyle>
            <a:lvl1pPr>
              <a:defRPr sz="3309"/>
            </a:lvl1pPr>
            <a:lvl2pPr>
              <a:defRPr sz="2895"/>
            </a:lvl2pPr>
            <a:lvl3pPr>
              <a:defRPr sz="2482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634" y="2127409"/>
            <a:ext cx="4203090" cy="3941288"/>
          </a:xfrm>
        </p:spPr>
        <p:txBody>
          <a:bodyPr/>
          <a:lstStyle>
            <a:lvl1pPr marL="0" indent="0">
              <a:buNone/>
              <a:defRPr sz="1654"/>
            </a:lvl1pPr>
            <a:lvl2pPr marL="472745" indent="0">
              <a:buNone/>
              <a:defRPr sz="1448"/>
            </a:lvl2pPr>
            <a:lvl3pPr marL="945490" indent="0">
              <a:buNone/>
              <a:defRPr sz="1241"/>
            </a:lvl3pPr>
            <a:lvl4pPr marL="1418234" indent="0">
              <a:buNone/>
              <a:defRPr sz="1034"/>
            </a:lvl4pPr>
            <a:lvl5pPr marL="1890979" indent="0">
              <a:buNone/>
              <a:defRPr sz="1034"/>
            </a:lvl5pPr>
            <a:lvl6pPr marL="2363724" indent="0">
              <a:buNone/>
              <a:defRPr sz="1034"/>
            </a:lvl6pPr>
            <a:lvl7pPr marL="2836469" indent="0">
              <a:buNone/>
              <a:defRPr sz="1034"/>
            </a:lvl7pPr>
            <a:lvl8pPr marL="3309214" indent="0">
              <a:buNone/>
              <a:defRPr sz="1034"/>
            </a:lvl8pPr>
            <a:lvl9pPr marL="3781958" indent="0">
              <a:buNone/>
              <a:defRPr sz="10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4" y="472758"/>
            <a:ext cx="4203090" cy="1654651"/>
          </a:xfrm>
        </p:spPr>
        <p:txBody>
          <a:bodyPr anchor="b"/>
          <a:lstStyle>
            <a:lvl1pPr>
              <a:defRPr sz="3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0207" y="1021025"/>
            <a:ext cx="6597343" cy="5039464"/>
          </a:xfrm>
        </p:spPr>
        <p:txBody>
          <a:bodyPr anchor="t"/>
          <a:lstStyle>
            <a:lvl1pPr marL="0" indent="0">
              <a:buNone/>
              <a:defRPr sz="3309"/>
            </a:lvl1pPr>
            <a:lvl2pPr marL="472745" indent="0">
              <a:buNone/>
              <a:defRPr sz="2895"/>
            </a:lvl2pPr>
            <a:lvl3pPr marL="945490" indent="0">
              <a:buNone/>
              <a:defRPr sz="2482"/>
            </a:lvl3pPr>
            <a:lvl4pPr marL="1418234" indent="0">
              <a:buNone/>
              <a:defRPr sz="2068"/>
            </a:lvl4pPr>
            <a:lvl5pPr marL="1890979" indent="0">
              <a:buNone/>
              <a:defRPr sz="2068"/>
            </a:lvl5pPr>
            <a:lvl6pPr marL="2363724" indent="0">
              <a:buNone/>
              <a:defRPr sz="2068"/>
            </a:lvl6pPr>
            <a:lvl7pPr marL="2836469" indent="0">
              <a:buNone/>
              <a:defRPr sz="2068"/>
            </a:lvl7pPr>
            <a:lvl8pPr marL="3309214" indent="0">
              <a:buNone/>
              <a:defRPr sz="2068"/>
            </a:lvl8pPr>
            <a:lvl9pPr marL="3781958" indent="0">
              <a:buNone/>
              <a:defRPr sz="20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634" y="2127409"/>
            <a:ext cx="4203090" cy="3941288"/>
          </a:xfrm>
        </p:spPr>
        <p:txBody>
          <a:bodyPr/>
          <a:lstStyle>
            <a:lvl1pPr marL="0" indent="0">
              <a:buNone/>
              <a:defRPr sz="1654"/>
            </a:lvl1pPr>
            <a:lvl2pPr marL="472745" indent="0">
              <a:buNone/>
              <a:defRPr sz="1448"/>
            </a:lvl2pPr>
            <a:lvl3pPr marL="945490" indent="0">
              <a:buNone/>
              <a:defRPr sz="1241"/>
            </a:lvl3pPr>
            <a:lvl4pPr marL="1418234" indent="0">
              <a:buNone/>
              <a:defRPr sz="1034"/>
            </a:lvl4pPr>
            <a:lvl5pPr marL="1890979" indent="0">
              <a:buNone/>
              <a:defRPr sz="1034"/>
            </a:lvl5pPr>
            <a:lvl6pPr marL="2363724" indent="0">
              <a:buNone/>
              <a:defRPr sz="1034"/>
            </a:lvl6pPr>
            <a:lvl7pPr marL="2836469" indent="0">
              <a:buNone/>
              <a:defRPr sz="1034"/>
            </a:lvl7pPr>
            <a:lvl8pPr marL="3309214" indent="0">
              <a:buNone/>
              <a:defRPr sz="1034"/>
            </a:lvl8pPr>
            <a:lvl9pPr marL="3781958" indent="0">
              <a:buNone/>
              <a:defRPr sz="10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8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936" y="377550"/>
            <a:ext cx="11239917" cy="1370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936" y="1887747"/>
            <a:ext cx="11239917" cy="449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936" y="6572644"/>
            <a:ext cx="2932152" cy="377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CAF-D6A9-4506-91EB-AA62B9418BC3}" type="datetimeFigureOut">
              <a:rPr lang="en-SG" smtClean="0"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6780" y="6572644"/>
            <a:ext cx="4398228" cy="377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700" y="6572644"/>
            <a:ext cx="2932152" cy="377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4979-B379-4145-BBBE-F142DC07B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78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5490" rtl="0" eaLnBrk="1" latinLnBrk="0" hangingPunct="1">
        <a:lnSpc>
          <a:spcPct val="90000"/>
        </a:lnSpc>
        <a:spcBef>
          <a:spcPct val="0"/>
        </a:spcBef>
        <a:buNone/>
        <a:defRPr sz="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372" indent="-236372" algn="l" defTabSz="945490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1pPr>
      <a:lvl2pPr marL="709117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2" kern="1200">
          <a:solidFill>
            <a:schemeClr val="tx1"/>
          </a:solidFill>
          <a:latin typeface="+mn-lt"/>
          <a:ea typeface="+mn-ea"/>
          <a:cs typeface="+mn-cs"/>
        </a:defRPr>
      </a:lvl2pPr>
      <a:lvl3pPr marL="1181862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8" kern="1200">
          <a:solidFill>
            <a:schemeClr val="tx1"/>
          </a:solidFill>
          <a:latin typeface="+mn-lt"/>
          <a:ea typeface="+mn-ea"/>
          <a:cs typeface="+mn-cs"/>
        </a:defRPr>
      </a:lvl3pPr>
      <a:lvl4pPr marL="1654607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4pPr>
      <a:lvl5pPr marL="2127352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5pPr>
      <a:lvl6pPr marL="2600096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6pPr>
      <a:lvl7pPr marL="3072841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7pPr>
      <a:lvl8pPr marL="3545586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8pPr>
      <a:lvl9pPr marL="4018331" indent="-236372" algn="l" defTabSz="945490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72745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2pPr>
      <a:lvl3pPr marL="945490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3pPr>
      <a:lvl4pPr marL="1418234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4pPr>
      <a:lvl5pPr marL="1890979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5pPr>
      <a:lvl6pPr marL="2363724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6pPr>
      <a:lvl7pPr marL="2836469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7pPr>
      <a:lvl8pPr marL="3309214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8pPr>
      <a:lvl9pPr marL="3781958" algn="l" defTabSz="945490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5201" y="1253547"/>
            <a:ext cx="3446831" cy="20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" name="Rectangle 4"/>
          <p:cNvSpPr/>
          <p:nvPr/>
        </p:nvSpPr>
        <p:spPr>
          <a:xfrm>
            <a:off x="1495201" y="1754957"/>
            <a:ext cx="3446831" cy="20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6" name="Rectangle 5"/>
          <p:cNvSpPr/>
          <p:nvPr/>
        </p:nvSpPr>
        <p:spPr>
          <a:xfrm>
            <a:off x="1495200" y="2256366"/>
            <a:ext cx="3446831" cy="20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7" name="Rectangle 6"/>
          <p:cNvSpPr/>
          <p:nvPr/>
        </p:nvSpPr>
        <p:spPr>
          <a:xfrm>
            <a:off x="1495199" y="2757776"/>
            <a:ext cx="3446831" cy="20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8" name="Rectangle 7"/>
          <p:cNvSpPr/>
          <p:nvPr/>
        </p:nvSpPr>
        <p:spPr>
          <a:xfrm>
            <a:off x="2311777" y="3259186"/>
            <a:ext cx="1916820" cy="1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9" name="Rectangle 8"/>
          <p:cNvSpPr/>
          <p:nvPr/>
        </p:nvSpPr>
        <p:spPr>
          <a:xfrm>
            <a:off x="3142677" y="4260586"/>
            <a:ext cx="315172" cy="22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1641324" y="151213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1641324" y="149637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105483" y="151642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H="1">
            <a:off x="2105483" y="150067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2569642" y="1517146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>
            <a:off x="2569642" y="1501387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3033800" y="1509984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033800" y="1494225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3505134" y="1514996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3505134" y="1499237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3976467" y="1517146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3976467" y="1501387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447801" y="1532906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4447801" y="1517147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546771" y="1501387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2013798" y="150998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2472229" y="150496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2944987" y="151356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3407714" y="151356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3873311" y="151356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>
            <a:off x="4348934" y="149780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847478" y="150998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1641324" y="1997067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1641324" y="1981308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2105483" y="200136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H="1">
            <a:off x="2105483" y="198560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>
            <a:off x="2569642" y="200208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2569642" y="198632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3033800" y="199492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3033800" y="197916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</p:cNvCxnSpPr>
          <p:nvPr/>
        </p:nvCxnSpPr>
        <p:spPr>
          <a:xfrm>
            <a:off x="3505134" y="199993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3505134" y="198417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3976467" y="200208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</p:cNvCxnSpPr>
          <p:nvPr/>
        </p:nvCxnSpPr>
        <p:spPr>
          <a:xfrm flipH="1">
            <a:off x="3976467" y="198632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4447801" y="201784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</p:cNvCxnSpPr>
          <p:nvPr/>
        </p:nvCxnSpPr>
        <p:spPr>
          <a:xfrm flipH="1">
            <a:off x="4447801" y="200208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46771" y="198632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2013798" y="199492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2472229" y="198990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2944987" y="199850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>
            <a:off x="3407714" y="199849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3873311" y="199849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4348934" y="198274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4847478" y="199492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1641324" y="248701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</p:cNvCxnSpPr>
          <p:nvPr/>
        </p:nvCxnSpPr>
        <p:spPr>
          <a:xfrm flipH="1">
            <a:off x="1641324" y="247125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cxnSpLocks/>
          </p:cNvCxnSpPr>
          <p:nvPr/>
        </p:nvCxnSpPr>
        <p:spPr>
          <a:xfrm>
            <a:off x="2105483" y="249130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</p:cNvCxnSpPr>
          <p:nvPr/>
        </p:nvCxnSpPr>
        <p:spPr>
          <a:xfrm flipH="1">
            <a:off x="2105483" y="247555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2569642" y="249202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</p:cNvCxnSpPr>
          <p:nvPr/>
        </p:nvCxnSpPr>
        <p:spPr>
          <a:xfrm flipH="1">
            <a:off x="2569642" y="247626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3033800" y="2484864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cxnSpLocks/>
          </p:cNvCxnSpPr>
          <p:nvPr/>
        </p:nvCxnSpPr>
        <p:spPr>
          <a:xfrm flipH="1">
            <a:off x="3033800" y="2469105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3505134" y="2489876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</p:cNvCxnSpPr>
          <p:nvPr/>
        </p:nvCxnSpPr>
        <p:spPr>
          <a:xfrm flipH="1">
            <a:off x="3505134" y="2474117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3976467" y="249202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/>
          </p:cNvCxnSpPr>
          <p:nvPr/>
        </p:nvCxnSpPr>
        <p:spPr>
          <a:xfrm flipH="1">
            <a:off x="3976467" y="247626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cxnSpLocks/>
          </p:cNvCxnSpPr>
          <p:nvPr/>
        </p:nvCxnSpPr>
        <p:spPr>
          <a:xfrm>
            <a:off x="4447801" y="250778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</p:cNvCxnSpPr>
          <p:nvPr/>
        </p:nvCxnSpPr>
        <p:spPr>
          <a:xfrm flipH="1">
            <a:off x="4447801" y="249202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546771" y="247626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cxnSpLocks/>
          </p:cNvCxnSpPr>
          <p:nvPr/>
        </p:nvCxnSpPr>
        <p:spPr>
          <a:xfrm>
            <a:off x="2013798" y="248486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2472229" y="247984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>
            <a:off x="2944987" y="248844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</p:cNvCxnSpPr>
          <p:nvPr/>
        </p:nvCxnSpPr>
        <p:spPr>
          <a:xfrm>
            <a:off x="3407714" y="248844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cxnSpLocks/>
          </p:cNvCxnSpPr>
          <p:nvPr/>
        </p:nvCxnSpPr>
        <p:spPr>
          <a:xfrm>
            <a:off x="3873311" y="248844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</p:cNvCxnSpPr>
          <p:nvPr/>
        </p:nvCxnSpPr>
        <p:spPr>
          <a:xfrm>
            <a:off x="4348934" y="247268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</p:cNvCxnSpPr>
          <p:nvPr/>
        </p:nvCxnSpPr>
        <p:spPr>
          <a:xfrm>
            <a:off x="4847478" y="248486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>
            <a:off x="2436428" y="301277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</p:cNvCxnSpPr>
          <p:nvPr/>
        </p:nvCxnSpPr>
        <p:spPr>
          <a:xfrm flipH="1">
            <a:off x="2436428" y="299701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cxnSpLocks/>
          </p:cNvCxnSpPr>
          <p:nvPr/>
        </p:nvCxnSpPr>
        <p:spPr>
          <a:xfrm>
            <a:off x="2900586" y="300561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</p:cNvCxnSpPr>
          <p:nvPr/>
        </p:nvCxnSpPr>
        <p:spPr>
          <a:xfrm flipH="1">
            <a:off x="2900586" y="298985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</p:cNvCxnSpPr>
          <p:nvPr/>
        </p:nvCxnSpPr>
        <p:spPr>
          <a:xfrm>
            <a:off x="3371920" y="301062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</p:cNvCxnSpPr>
          <p:nvPr/>
        </p:nvCxnSpPr>
        <p:spPr>
          <a:xfrm flipH="1">
            <a:off x="3371920" y="299486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3843254" y="301277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3843254" y="299701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</p:cNvCxnSpPr>
          <p:nvPr/>
        </p:nvCxnSpPr>
        <p:spPr>
          <a:xfrm>
            <a:off x="2339015" y="300059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cxnSpLocks/>
          </p:cNvCxnSpPr>
          <p:nvPr/>
        </p:nvCxnSpPr>
        <p:spPr>
          <a:xfrm>
            <a:off x="2811773" y="300919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3274500" y="300919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cxnSpLocks/>
          </p:cNvCxnSpPr>
          <p:nvPr/>
        </p:nvCxnSpPr>
        <p:spPr>
          <a:xfrm>
            <a:off x="3740097" y="300918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>
            <a:off x="4215720" y="299343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Brace 187"/>
          <p:cNvSpPr/>
          <p:nvPr/>
        </p:nvSpPr>
        <p:spPr>
          <a:xfrm flipH="1">
            <a:off x="1235899" y="1242084"/>
            <a:ext cx="90255" cy="3243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89" name="TextBox 188"/>
          <p:cNvSpPr txBox="1"/>
          <p:nvPr/>
        </p:nvSpPr>
        <p:spPr>
          <a:xfrm rot="-5400000">
            <a:off x="-1310358" y="1833176"/>
            <a:ext cx="455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Fully Interconnected Layers</a:t>
            </a:r>
          </a:p>
        </p:txBody>
      </p:sp>
      <p:cxnSp>
        <p:nvCxnSpPr>
          <p:cNvPr id="190" name="Straight Arrow Connector 189"/>
          <p:cNvCxnSpPr>
            <a:cxnSpLocks/>
          </p:cNvCxnSpPr>
          <p:nvPr/>
        </p:nvCxnSpPr>
        <p:spPr>
          <a:xfrm>
            <a:off x="3165611" y="399340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</p:cNvCxnSpPr>
          <p:nvPr/>
        </p:nvCxnSpPr>
        <p:spPr>
          <a:xfrm flipH="1">
            <a:off x="3165611" y="397764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cxnSpLocks/>
          </p:cNvCxnSpPr>
          <p:nvPr/>
        </p:nvCxnSpPr>
        <p:spPr>
          <a:xfrm>
            <a:off x="3142677" y="399340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</p:cNvCxnSpPr>
          <p:nvPr/>
        </p:nvCxnSpPr>
        <p:spPr>
          <a:xfrm>
            <a:off x="3457849" y="397764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2311777" y="3737674"/>
            <a:ext cx="1916820" cy="1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314" name="Straight Arrow Connector 313"/>
          <p:cNvCxnSpPr>
            <a:cxnSpLocks/>
          </p:cNvCxnSpPr>
          <p:nvPr/>
        </p:nvCxnSpPr>
        <p:spPr>
          <a:xfrm>
            <a:off x="2436428" y="349126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cxnSpLocks/>
          </p:cNvCxnSpPr>
          <p:nvPr/>
        </p:nvCxnSpPr>
        <p:spPr>
          <a:xfrm flipH="1">
            <a:off x="2436428" y="347550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cxnSpLocks/>
          </p:cNvCxnSpPr>
          <p:nvPr/>
        </p:nvCxnSpPr>
        <p:spPr>
          <a:xfrm>
            <a:off x="2900586" y="3484098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cxnSpLocks/>
          </p:cNvCxnSpPr>
          <p:nvPr/>
        </p:nvCxnSpPr>
        <p:spPr>
          <a:xfrm flipH="1">
            <a:off x="2900586" y="346834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>
            <a:off x="3371920" y="348911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cxnSpLocks/>
          </p:cNvCxnSpPr>
          <p:nvPr/>
        </p:nvCxnSpPr>
        <p:spPr>
          <a:xfrm flipH="1">
            <a:off x="3371920" y="347335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cxnSpLocks/>
          </p:cNvCxnSpPr>
          <p:nvPr/>
        </p:nvCxnSpPr>
        <p:spPr>
          <a:xfrm>
            <a:off x="3843254" y="349126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cxnSpLocks/>
          </p:cNvCxnSpPr>
          <p:nvPr/>
        </p:nvCxnSpPr>
        <p:spPr>
          <a:xfrm flipH="1">
            <a:off x="3843254" y="347550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cxnSpLocks/>
          </p:cNvCxnSpPr>
          <p:nvPr/>
        </p:nvCxnSpPr>
        <p:spPr>
          <a:xfrm>
            <a:off x="2339015" y="347908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cxnSpLocks/>
          </p:cNvCxnSpPr>
          <p:nvPr/>
        </p:nvCxnSpPr>
        <p:spPr>
          <a:xfrm>
            <a:off x="2811773" y="348767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cxnSpLocks/>
          </p:cNvCxnSpPr>
          <p:nvPr/>
        </p:nvCxnSpPr>
        <p:spPr>
          <a:xfrm>
            <a:off x="3274500" y="348767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cxnSpLocks/>
          </p:cNvCxnSpPr>
          <p:nvPr/>
        </p:nvCxnSpPr>
        <p:spPr>
          <a:xfrm>
            <a:off x="3740097" y="3487677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cxnSpLocks/>
          </p:cNvCxnSpPr>
          <p:nvPr/>
        </p:nvCxnSpPr>
        <p:spPr>
          <a:xfrm>
            <a:off x="4215720" y="347191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/>
          <p:cNvSpPr/>
          <p:nvPr/>
        </p:nvSpPr>
        <p:spPr>
          <a:xfrm>
            <a:off x="5483091" y="3153160"/>
            <a:ext cx="3446831" cy="86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966" dirty="0"/>
              <a:t>Flat Neural Network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7085301" y="4334331"/>
            <a:ext cx="315172" cy="22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55" name="Rectangle 454"/>
          <p:cNvSpPr/>
          <p:nvPr/>
        </p:nvSpPr>
        <p:spPr>
          <a:xfrm>
            <a:off x="1495199" y="411181"/>
            <a:ext cx="3446831" cy="50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966" dirty="0"/>
              <a:t>Raw Dataset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5405731" y="461319"/>
            <a:ext cx="3524191" cy="50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966" dirty="0"/>
              <a:t>Raw Dataset</a:t>
            </a:r>
          </a:p>
        </p:txBody>
      </p:sp>
      <p:sp>
        <p:nvSpPr>
          <p:cNvPr id="459" name="Rectangle 458"/>
          <p:cNvSpPr/>
          <p:nvPr/>
        </p:nvSpPr>
        <p:spPr>
          <a:xfrm>
            <a:off x="6299667" y="2219824"/>
            <a:ext cx="1797922" cy="5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966" dirty="0"/>
              <a:t>Compressed Representation</a:t>
            </a:r>
          </a:p>
        </p:txBody>
      </p:sp>
      <p:sp>
        <p:nvSpPr>
          <p:cNvPr id="460" name="Arrow: Down 459"/>
          <p:cNvSpPr/>
          <p:nvPr/>
        </p:nvSpPr>
        <p:spPr>
          <a:xfrm>
            <a:off x="2907741" y="997110"/>
            <a:ext cx="621744" cy="21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61" name="Arrow: Down 460"/>
          <p:cNvSpPr/>
          <p:nvPr/>
        </p:nvSpPr>
        <p:spPr>
          <a:xfrm>
            <a:off x="6932015" y="2875241"/>
            <a:ext cx="621744" cy="21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475" name="Straight Arrow Connector 474"/>
          <p:cNvCxnSpPr>
            <a:cxnSpLocks/>
            <a:stCxn id="456" idx="2"/>
            <a:endCxn id="459" idx="0"/>
          </p:cNvCxnSpPr>
          <p:nvPr/>
        </p:nvCxnSpPr>
        <p:spPr>
          <a:xfrm>
            <a:off x="7167827" y="968459"/>
            <a:ext cx="30802" cy="125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Diamond 469"/>
          <p:cNvSpPr/>
          <p:nvPr/>
        </p:nvSpPr>
        <p:spPr>
          <a:xfrm>
            <a:off x="6522882" y="1101680"/>
            <a:ext cx="1280744" cy="88820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966" dirty="0"/>
              <a:t>PCA</a:t>
            </a:r>
          </a:p>
        </p:txBody>
      </p:sp>
      <p:cxnSp>
        <p:nvCxnSpPr>
          <p:cNvPr id="482" name="Straight Arrow Connector 481"/>
          <p:cNvCxnSpPr>
            <a:cxnSpLocks/>
          </p:cNvCxnSpPr>
          <p:nvPr/>
        </p:nvCxnSpPr>
        <p:spPr>
          <a:xfrm>
            <a:off x="7108235" y="406930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cxnSpLocks/>
          </p:cNvCxnSpPr>
          <p:nvPr/>
        </p:nvCxnSpPr>
        <p:spPr>
          <a:xfrm flipH="1">
            <a:off x="7108235" y="4053547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cxnSpLocks/>
          </p:cNvCxnSpPr>
          <p:nvPr/>
        </p:nvCxnSpPr>
        <p:spPr>
          <a:xfrm>
            <a:off x="7085301" y="406930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cxnSpLocks/>
          </p:cNvCxnSpPr>
          <p:nvPr/>
        </p:nvCxnSpPr>
        <p:spPr>
          <a:xfrm>
            <a:off x="7400473" y="405354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082880" y="1253548"/>
            <a:ext cx="322850" cy="189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cxnSpLocks/>
          </p:cNvCxnSpPr>
          <p:nvPr/>
        </p:nvCxnSpPr>
        <p:spPr>
          <a:xfrm flipV="1">
            <a:off x="4516713" y="4069306"/>
            <a:ext cx="880892" cy="48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angle 490"/>
          <p:cNvSpPr/>
          <p:nvPr/>
        </p:nvSpPr>
        <p:spPr>
          <a:xfrm>
            <a:off x="9257275" y="1242767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2" name="Rectangle 491"/>
          <p:cNvSpPr/>
          <p:nvPr/>
        </p:nvSpPr>
        <p:spPr>
          <a:xfrm>
            <a:off x="10018701" y="1242767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3" name="Rectangle 492"/>
          <p:cNvSpPr/>
          <p:nvPr/>
        </p:nvSpPr>
        <p:spPr>
          <a:xfrm>
            <a:off x="10780127" y="1242767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4" name="Rectangle 493"/>
          <p:cNvSpPr/>
          <p:nvPr/>
        </p:nvSpPr>
        <p:spPr>
          <a:xfrm>
            <a:off x="11541553" y="1242767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5" name="Rectangle 494"/>
          <p:cNvSpPr/>
          <p:nvPr/>
        </p:nvSpPr>
        <p:spPr>
          <a:xfrm>
            <a:off x="12302978" y="1242767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6" name="Rectangle 495"/>
          <p:cNvSpPr/>
          <p:nvPr/>
        </p:nvSpPr>
        <p:spPr>
          <a:xfrm>
            <a:off x="9257275" y="174417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7" name="Rectangle 496"/>
          <p:cNvSpPr/>
          <p:nvPr/>
        </p:nvSpPr>
        <p:spPr>
          <a:xfrm>
            <a:off x="10018701" y="174417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8" name="Rectangle 497"/>
          <p:cNvSpPr/>
          <p:nvPr/>
        </p:nvSpPr>
        <p:spPr>
          <a:xfrm>
            <a:off x="10780127" y="174417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499" name="Rectangle 498"/>
          <p:cNvSpPr/>
          <p:nvPr/>
        </p:nvSpPr>
        <p:spPr>
          <a:xfrm>
            <a:off x="11541553" y="174417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0" name="Rectangle 499"/>
          <p:cNvSpPr/>
          <p:nvPr/>
        </p:nvSpPr>
        <p:spPr>
          <a:xfrm>
            <a:off x="12302978" y="174417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1" name="Rectangle 500"/>
          <p:cNvSpPr/>
          <p:nvPr/>
        </p:nvSpPr>
        <p:spPr>
          <a:xfrm>
            <a:off x="9257275" y="224558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2" name="Rectangle 501"/>
          <p:cNvSpPr/>
          <p:nvPr/>
        </p:nvSpPr>
        <p:spPr>
          <a:xfrm>
            <a:off x="10018701" y="224558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3" name="Rectangle 502"/>
          <p:cNvSpPr/>
          <p:nvPr/>
        </p:nvSpPr>
        <p:spPr>
          <a:xfrm>
            <a:off x="10780127" y="224558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4" name="Rectangle 503"/>
          <p:cNvSpPr/>
          <p:nvPr/>
        </p:nvSpPr>
        <p:spPr>
          <a:xfrm>
            <a:off x="11541553" y="224558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5" name="Rectangle 504"/>
          <p:cNvSpPr/>
          <p:nvPr/>
        </p:nvSpPr>
        <p:spPr>
          <a:xfrm>
            <a:off x="12302978" y="2245586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6" name="Rectangle 505"/>
          <p:cNvSpPr/>
          <p:nvPr/>
        </p:nvSpPr>
        <p:spPr>
          <a:xfrm>
            <a:off x="9257275" y="2746995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7" name="Rectangle 506"/>
          <p:cNvSpPr/>
          <p:nvPr/>
        </p:nvSpPr>
        <p:spPr>
          <a:xfrm>
            <a:off x="10018701" y="2746995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8" name="Rectangle 507"/>
          <p:cNvSpPr/>
          <p:nvPr/>
        </p:nvSpPr>
        <p:spPr>
          <a:xfrm>
            <a:off x="10780127" y="2746995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09" name="Rectangle 508"/>
          <p:cNvSpPr/>
          <p:nvPr/>
        </p:nvSpPr>
        <p:spPr>
          <a:xfrm>
            <a:off x="11541553" y="2746995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10" name="Rectangle 509"/>
          <p:cNvSpPr/>
          <p:nvPr/>
        </p:nvSpPr>
        <p:spPr>
          <a:xfrm>
            <a:off x="12302978" y="2746995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511" name="Rectangle 510"/>
          <p:cNvSpPr/>
          <p:nvPr/>
        </p:nvSpPr>
        <p:spPr>
          <a:xfrm>
            <a:off x="10124709" y="3245541"/>
            <a:ext cx="1916820" cy="1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512" name="Straight Arrow Connector 511"/>
          <p:cNvCxnSpPr>
            <a:cxnSpLocks/>
          </p:cNvCxnSpPr>
          <p:nvPr/>
        </p:nvCxnSpPr>
        <p:spPr>
          <a:xfrm>
            <a:off x="9444245" y="150350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cxnSpLocks/>
          </p:cNvCxnSpPr>
          <p:nvPr/>
        </p:nvCxnSpPr>
        <p:spPr>
          <a:xfrm flipH="1">
            <a:off x="9444245" y="148774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>
            <a:cxnSpLocks/>
          </p:cNvCxnSpPr>
          <p:nvPr/>
        </p:nvCxnSpPr>
        <p:spPr>
          <a:xfrm>
            <a:off x="9421311" y="150350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cxnSpLocks/>
          </p:cNvCxnSpPr>
          <p:nvPr/>
        </p:nvCxnSpPr>
        <p:spPr>
          <a:xfrm>
            <a:off x="9736483" y="148774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cxnSpLocks/>
          </p:cNvCxnSpPr>
          <p:nvPr/>
        </p:nvCxnSpPr>
        <p:spPr>
          <a:xfrm>
            <a:off x="10167680" y="151209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cxnSpLocks/>
          </p:cNvCxnSpPr>
          <p:nvPr/>
        </p:nvCxnSpPr>
        <p:spPr>
          <a:xfrm flipH="1">
            <a:off x="10167680" y="149634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>
            <a:cxnSpLocks/>
          </p:cNvCxnSpPr>
          <p:nvPr/>
        </p:nvCxnSpPr>
        <p:spPr>
          <a:xfrm>
            <a:off x="10144746" y="151210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cxnSpLocks/>
          </p:cNvCxnSpPr>
          <p:nvPr/>
        </p:nvCxnSpPr>
        <p:spPr>
          <a:xfrm>
            <a:off x="10459918" y="149634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>
            <a:cxnSpLocks/>
          </p:cNvCxnSpPr>
          <p:nvPr/>
        </p:nvCxnSpPr>
        <p:spPr>
          <a:xfrm>
            <a:off x="10960963" y="150922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cxnSpLocks/>
          </p:cNvCxnSpPr>
          <p:nvPr/>
        </p:nvCxnSpPr>
        <p:spPr>
          <a:xfrm flipH="1">
            <a:off x="10960963" y="149347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cxnSpLocks/>
          </p:cNvCxnSpPr>
          <p:nvPr/>
        </p:nvCxnSpPr>
        <p:spPr>
          <a:xfrm>
            <a:off x="10938029" y="150923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>
            <a:cxnSpLocks/>
          </p:cNvCxnSpPr>
          <p:nvPr/>
        </p:nvCxnSpPr>
        <p:spPr>
          <a:xfrm>
            <a:off x="11253201" y="149347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</p:cNvCxnSpPr>
          <p:nvPr/>
        </p:nvCxnSpPr>
        <p:spPr>
          <a:xfrm>
            <a:off x="11727000" y="149633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cxnSpLocks/>
          </p:cNvCxnSpPr>
          <p:nvPr/>
        </p:nvCxnSpPr>
        <p:spPr>
          <a:xfrm flipH="1">
            <a:off x="11727000" y="148058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cxnSpLocks/>
          </p:cNvCxnSpPr>
          <p:nvPr/>
        </p:nvCxnSpPr>
        <p:spPr>
          <a:xfrm>
            <a:off x="11704066" y="149634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/>
          <p:cNvCxnSpPr>
            <a:cxnSpLocks/>
          </p:cNvCxnSpPr>
          <p:nvPr/>
        </p:nvCxnSpPr>
        <p:spPr>
          <a:xfrm>
            <a:off x="12019238" y="148058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cxnSpLocks/>
          </p:cNvCxnSpPr>
          <p:nvPr/>
        </p:nvCxnSpPr>
        <p:spPr>
          <a:xfrm>
            <a:off x="12476008" y="152212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>
            <a:cxnSpLocks/>
          </p:cNvCxnSpPr>
          <p:nvPr/>
        </p:nvCxnSpPr>
        <p:spPr>
          <a:xfrm flipH="1">
            <a:off x="12476008" y="150636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>
            <a:cxnSpLocks/>
          </p:cNvCxnSpPr>
          <p:nvPr/>
        </p:nvCxnSpPr>
        <p:spPr>
          <a:xfrm>
            <a:off x="12453075" y="152212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>
            <a:cxnSpLocks/>
          </p:cNvCxnSpPr>
          <p:nvPr/>
        </p:nvCxnSpPr>
        <p:spPr>
          <a:xfrm>
            <a:off x="12768246" y="150636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cxnSpLocks/>
          </p:cNvCxnSpPr>
          <p:nvPr/>
        </p:nvCxnSpPr>
        <p:spPr>
          <a:xfrm>
            <a:off x="9418470" y="200634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>
            <a:cxnSpLocks/>
          </p:cNvCxnSpPr>
          <p:nvPr/>
        </p:nvCxnSpPr>
        <p:spPr>
          <a:xfrm flipH="1">
            <a:off x="9418470" y="199058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>
            <a:cxnSpLocks/>
          </p:cNvCxnSpPr>
          <p:nvPr/>
        </p:nvCxnSpPr>
        <p:spPr>
          <a:xfrm>
            <a:off x="9395536" y="200634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cxnSpLocks/>
          </p:cNvCxnSpPr>
          <p:nvPr/>
        </p:nvCxnSpPr>
        <p:spPr>
          <a:xfrm>
            <a:off x="9710708" y="199058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cxnSpLocks/>
          </p:cNvCxnSpPr>
          <p:nvPr/>
        </p:nvCxnSpPr>
        <p:spPr>
          <a:xfrm>
            <a:off x="10141905" y="2014938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cxnSpLocks/>
          </p:cNvCxnSpPr>
          <p:nvPr/>
        </p:nvCxnSpPr>
        <p:spPr>
          <a:xfrm flipH="1">
            <a:off x="10141905" y="1999179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cxnSpLocks/>
          </p:cNvCxnSpPr>
          <p:nvPr/>
        </p:nvCxnSpPr>
        <p:spPr>
          <a:xfrm>
            <a:off x="10118971" y="201493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>
            <a:cxnSpLocks/>
          </p:cNvCxnSpPr>
          <p:nvPr/>
        </p:nvCxnSpPr>
        <p:spPr>
          <a:xfrm>
            <a:off x="10434143" y="199917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>
            <a:cxnSpLocks/>
          </p:cNvCxnSpPr>
          <p:nvPr/>
        </p:nvCxnSpPr>
        <p:spPr>
          <a:xfrm>
            <a:off x="10935188" y="201206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>
            <a:cxnSpLocks/>
          </p:cNvCxnSpPr>
          <p:nvPr/>
        </p:nvCxnSpPr>
        <p:spPr>
          <a:xfrm flipH="1">
            <a:off x="10935188" y="199631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cxnSpLocks/>
          </p:cNvCxnSpPr>
          <p:nvPr/>
        </p:nvCxnSpPr>
        <p:spPr>
          <a:xfrm>
            <a:off x="10912254" y="201207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cxnSpLocks/>
          </p:cNvCxnSpPr>
          <p:nvPr/>
        </p:nvCxnSpPr>
        <p:spPr>
          <a:xfrm>
            <a:off x="11227426" y="199631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cxnSpLocks/>
          </p:cNvCxnSpPr>
          <p:nvPr/>
        </p:nvCxnSpPr>
        <p:spPr>
          <a:xfrm>
            <a:off x="11701225" y="199917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cxnSpLocks/>
          </p:cNvCxnSpPr>
          <p:nvPr/>
        </p:nvCxnSpPr>
        <p:spPr>
          <a:xfrm flipH="1">
            <a:off x="11701225" y="198342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cxnSpLocks/>
          </p:cNvCxnSpPr>
          <p:nvPr/>
        </p:nvCxnSpPr>
        <p:spPr>
          <a:xfrm>
            <a:off x="11678291" y="199917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cxnSpLocks/>
          </p:cNvCxnSpPr>
          <p:nvPr/>
        </p:nvCxnSpPr>
        <p:spPr>
          <a:xfrm>
            <a:off x="11993463" y="198342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>
            <a:cxnSpLocks/>
          </p:cNvCxnSpPr>
          <p:nvPr/>
        </p:nvCxnSpPr>
        <p:spPr>
          <a:xfrm>
            <a:off x="12450233" y="202496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>
            <a:cxnSpLocks/>
          </p:cNvCxnSpPr>
          <p:nvPr/>
        </p:nvCxnSpPr>
        <p:spPr>
          <a:xfrm flipH="1">
            <a:off x="12450233" y="200920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cxnSpLocks/>
          </p:cNvCxnSpPr>
          <p:nvPr/>
        </p:nvCxnSpPr>
        <p:spPr>
          <a:xfrm>
            <a:off x="12427299" y="202496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cxnSpLocks/>
          </p:cNvCxnSpPr>
          <p:nvPr/>
        </p:nvCxnSpPr>
        <p:spPr>
          <a:xfrm>
            <a:off x="12742471" y="200920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cxnSpLocks/>
          </p:cNvCxnSpPr>
          <p:nvPr/>
        </p:nvCxnSpPr>
        <p:spPr>
          <a:xfrm>
            <a:off x="9444245" y="2512044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cxnSpLocks/>
          </p:cNvCxnSpPr>
          <p:nvPr/>
        </p:nvCxnSpPr>
        <p:spPr>
          <a:xfrm flipH="1">
            <a:off x="9444245" y="2496285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cxnSpLocks/>
          </p:cNvCxnSpPr>
          <p:nvPr/>
        </p:nvCxnSpPr>
        <p:spPr>
          <a:xfrm>
            <a:off x="9421311" y="251204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cxnSpLocks/>
          </p:cNvCxnSpPr>
          <p:nvPr/>
        </p:nvCxnSpPr>
        <p:spPr>
          <a:xfrm>
            <a:off x="9736483" y="249628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cxnSpLocks/>
          </p:cNvCxnSpPr>
          <p:nvPr/>
        </p:nvCxnSpPr>
        <p:spPr>
          <a:xfrm>
            <a:off x="10167680" y="252064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cxnSpLocks/>
          </p:cNvCxnSpPr>
          <p:nvPr/>
        </p:nvCxnSpPr>
        <p:spPr>
          <a:xfrm flipH="1">
            <a:off x="10167680" y="250488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cxnSpLocks/>
          </p:cNvCxnSpPr>
          <p:nvPr/>
        </p:nvCxnSpPr>
        <p:spPr>
          <a:xfrm>
            <a:off x="10144746" y="252064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cxnSpLocks/>
          </p:cNvCxnSpPr>
          <p:nvPr/>
        </p:nvCxnSpPr>
        <p:spPr>
          <a:xfrm>
            <a:off x="10459918" y="250488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cxnSpLocks/>
          </p:cNvCxnSpPr>
          <p:nvPr/>
        </p:nvCxnSpPr>
        <p:spPr>
          <a:xfrm>
            <a:off x="10960963" y="2517773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cxnSpLocks/>
          </p:cNvCxnSpPr>
          <p:nvPr/>
        </p:nvCxnSpPr>
        <p:spPr>
          <a:xfrm flipH="1">
            <a:off x="10960963" y="2502014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>
            <a:cxnSpLocks/>
          </p:cNvCxnSpPr>
          <p:nvPr/>
        </p:nvCxnSpPr>
        <p:spPr>
          <a:xfrm>
            <a:off x="10938029" y="251777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>
            <a:cxnSpLocks/>
          </p:cNvCxnSpPr>
          <p:nvPr/>
        </p:nvCxnSpPr>
        <p:spPr>
          <a:xfrm>
            <a:off x="11253201" y="250201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cxnSpLocks/>
          </p:cNvCxnSpPr>
          <p:nvPr/>
        </p:nvCxnSpPr>
        <p:spPr>
          <a:xfrm>
            <a:off x="11727000" y="250488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>
            <a:cxnSpLocks/>
          </p:cNvCxnSpPr>
          <p:nvPr/>
        </p:nvCxnSpPr>
        <p:spPr>
          <a:xfrm flipH="1">
            <a:off x="11727000" y="2489124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>
            <a:cxnSpLocks/>
          </p:cNvCxnSpPr>
          <p:nvPr/>
        </p:nvCxnSpPr>
        <p:spPr>
          <a:xfrm>
            <a:off x="11704066" y="250488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cxnSpLocks/>
          </p:cNvCxnSpPr>
          <p:nvPr/>
        </p:nvCxnSpPr>
        <p:spPr>
          <a:xfrm>
            <a:off x="12019238" y="248912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>
            <a:cxnSpLocks/>
          </p:cNvCxnSpPr>
          <p:nvPr/>
        </p:nvCxnSpPr>
        <p:spPr>
          <a:xfrm>
            <a:off x="12476008" y="2530664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cxnSpLocks/>
          </p:cNvCxnSpPr>
          <p:nvPr/>
        </p:nvCxnSpPr>
        <p:spPr>
          <a:xfrm flipH="1">
            <a:off x="12476008" y="2514905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>
            <a:cxnSpLocks/>
          </p:cNvCxnSpPr>
          <p:nvPr/>
        </p:nvCxnSpPr>
        <p:spPr>
          <a:xfrm>
            <a:off x="12453075" y="253066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>
            <a:cxnSpLocks/>
          </p:cNvCxnSpPr>
          <p:nvPr/>
        </p:nvCxnSpPr>
        <p:spPr>
          <a:xfrm>
            <a:off x="12768246" y="251490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cxnSpLocks/>
          </p:cNvCxnSpPr>
          <p:nvPr/>
        </p:nvCxnSpPr>
        <p:spPr>
          <a:xfrm>
            <a:off x="9544865" y="2950028"/>
            <a:ext cx="915053" cy="2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/>
          <p:cNvCxnSpPr>
            <a:cxnSpLocks/>
          </p:cNvCxnSpPr>
          <p:nvPr/>
        </p:nvCxnSpPr>
        <p:spPr>
          <a:xfrm>
            <a:off x="10196355" y="2985874"/>
            <a:ext cx="428334" cy="2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cxnSpLocks/>
            <a:stCxn id="510" idx="2"/>
          </p:cNvCxnSpPr>
          <p:nvPr/>
        </p:nvCxnSpPr>
        <p:spPr>
          <a:xfrm flipH="1">
            <a:off x="11701227" y="2950425"/>
            <a:ext cx="904745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/>
          <p:cNvCxnSpPr>
            <a:cxnSpLocks/>
          </p:cNvCxnSpPr>
          <p:nvPr/>
        </p:nvCxnSpPr>
        <p:spPr>
          <a:xfrm flipH="1">
            <a:off x="11384674" y="2990529"/>
            <a:ext cx="419376" cy="2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cxnSpLocks/>
            <a:stCxn id="508" idx="2"/>
            <a:endCxn id="511" idx="0"/>
          </p:cNvCxnSpPr>
          <p:nvPr/>
        </p:nvCxnSpPr>
        <p:spPr>
          <a:xfrm flipH="1">
            <a:off x="11083119" y="2950426"/>
            <a:ext cx="2" cy="29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10949409" y="4190345"/>
            <a:ext cx="315172" cy="22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578" name="Straight Arrow Connector 577"/>
          <p:cNvCxnSpPr>
            <a:cxnSpLocks/>
          </p:cNvCxnSpPr>
          <p:nvPr/>
        </p:nvCxnSpPr>
        <p:spPr>
          <a:xfrm>
            <a:off x="10972343" y="395253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cxnSpLocks/>
          </p:cNvCxnSpPr>
          <p:nvPr/>
        </p:nvCxnSpPr>
        <p:spPr>
          <a:xfrm flipH="1">
            <a:off x="10972343" y="393677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cxnSpLocks/>
          </p:cNvCxnSpPr>
          <p:nvPr/>
        </p:nvCxnSpPr>
        <p:spPr>
          <a:xfrm>
            <a:off x="10949409" y="395253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cxnSpLocks/>
          </p:cNvCxnSpPr>
          <p:nvPr/>
        </p:nvCxnSpPr>
        <p:spPr>
          <a:xfrm>
            <a:off x="11264581" y="393677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angle 581"/>
          <p:cNvSpPr/>
          <p:nvPr/>
        </p:nvSpPr>
        <p:spPr>
          <a:xfrm>
            <a:off x="10118878" y="3733653"/>
            <a:ext cx="1916820" cy="1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583" name="Straight Arrow Connector 582"/>
          <p:cNvCxnSpPr>
            <a:cxnSpLocks/>
          </p:cNvCxnSpPr>
          <p:nvPr/>
        </p:nvCxnSpPr>
        <p:spPr>
          <a:xfrm>
            <a:off x="10243529" y="348723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>
            <a:cxnSpLocks/>
          </p:cNvCxnSpPr>
          <p:nvPr/>
        </p:nvCxnSpPr>
        <p:spPr>
          <a:xfrm flipH="1">
            <a:off x="10243529" y="347148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>
            <a:cxnSpLocks/>
          </p:cNvCxnSpPr>
          <p:nvPr/>
        </p:nvCxnSpPr>
        <p:spPr>
          <a:xfrm>
            <a:off x="10707687" y="3480077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>
            <a:cxnSpLocks/>
          </p:cNvCxnSpPr>
          <p:nvPr/>
        </p:nvCxnSpPr>
        <p:spPr>
          <a:xfrm flipH="1">
            <a:off x="10707687" y="3464318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cxnSpLocks/>
          </p:cNvCxnSpPr>
          <p:nvPr/>
        </p:nvCxnSpPr>
        <p:spPr>
          <a:xfrm>
            <a:off x="11179021" y="348508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cxnSpLocks/>
          </p:cNvCxnSpPr>
          <p:nvPr/>
        </p:nvCxnSpPr>
        <p:spPr>
          <a:xfrm flipH="1">
            <a:off x="11179021" y="346933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/>
          <p:cNvCxnSpPr>
            <a:cxnSpLocks/>
          </p:cNvCxnSpPr>
          <p:nvPr/>
        </p:nvCxnSpPr>
        <p:spPr>
          <a:xfrm>
            <a:off x="11650355" y="3487239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/>
          <p:cNvCxnSpPr>
            <a:cxnSpLocks/>
          </p:cNvCxnSpPr>
          <p:nvPr/>
        </p:nvCxnSpPr>
        <p:spPr>
          <a:xfrm flipH="1">
            <a:off x="11650355" y="3471480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cxnSpLocks/>
          </p:cNvCxnSpPr>
          <p:nvPr/>
        </p:nvCxnSpPr>
        <p:spPr>
          <a:xfrm>
            <a:off x="10146116" y="347506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cxnSpLocks/>
          </p:cNvCxnSpPr>
          <p:nvPr/>
        </p:nvCxnSpPr>
        <p:spPr>
          <a:xfrm>
            <a:off x="10618874" y="348365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cxnSpLocks/>
          </p:cNvCxnSpPr>
          <p:nvPr/>
        </p:nvCxnSpPr>
        <p:spPr>
          <a:xfrm>
            <a:off x="11081601" y="348365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cxnSpLocks/>
          </p:cNvCxnSpPr>
          <p:nvPr/>
        </p:nvCxnSpPr>
        <p:spPr>
          <a:xfrm>
            <a:off x="11547198" y="348365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>
            <a:cxnSpLocks/>
          </p:cNvCxnSpPr>
          <p:nvPr/>
        </p:nvCxnSpPr>
        <p:spPr>
          <a:xfrm>
            <a:off x="12022821" y="346789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angle 595"/>
          <p:cNvSpPr/>
          <p:nvPr/>
        </p:nvSpPr>
        <p:spPr>
          <a:xfrm>
            <a:off x="9282781" y="446972"/>
            <a:ext cx="3524191" cy="50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966" dirty="0"/>
              <a:t>Raw Dataset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5639748" y="4832432"/>
            <a:ext cx="3086959" cy="103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66" dirty="0"/>
              <a:t>Flat Neural Network with PCA</a:t>
            </a:r>
          </a:p>
          <a:p>
            <a:pPr algn="ctr"/>
            <a:endParaRPr lang="en-SG" sz="1966" dirty="0"/>
          </a:p>
        </p:txBody>
      </p:sp>
      <p:sp>
        <p:nvSpPr>
          <p:cNvPr id="598" name="TextBox 597"/>
          <p:cNvSpPr txBox="1"/>
          <p:nvPr/>
        </p:nvSpPr>
        <p:spPr>
          <a:xfrm>
            <a:off x="1996235" y="4962011"/>
            <a:ext cx="3086959" cy="40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6" dirty="0"/>
              <a:t>Flat Neural Network</a:t>
            </a:r>
          </a:p>
        </p:txBody>
      </p:sp>
      <p:sp>
        <p:nvSpPr>
          <p:cNvPr id="599" name="TextBox 598"/>
          <p:cNvSpPr txBox="1"/>
          <p:nvPr/>
        </p:nvSpPr>
        <p:spPr>
          <a:xfrm>
            <a:off x="9822007" y="4868813"/>
            <a:ext cx="3086959" cy="72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6" dirty="0"/>
              <a:t>Merged Neural Network</a:t>
            </a:r>
          </a:p>
          <a:p>
            <a:endParaRPr lang="en-SG" sz="1966" dirty="0"/>
          </a:p>
        </p:txBody>
      </p:sp>
      <p:cxnSp>
        <p:nvCxnSpPr>
          <p:cNvPr id="601" name="Straight Connector 600"/>
          <p:cNvCxnSpPr>
            <a:cxnSpLocks/>
          </p:cNvCxnSpPr>
          <p:nvPr/>
        </p:nvCxnSpPr>
        <p:spPr>
          <a:xfrm>
            <a:off x="5116020" y="4855803"/>
            <a:ext cx="0" cy="59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>
            <a:cxnSpLocks/>
          </p:cNvCxnSpPr>
          <p:nvPr/>
        </p:nvCxnSpPr>
        <p:spPr>
          <a:xfrm>
            <a:off x="9131417" y="4832432"/>
            <a:ext cx="0" cy="54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8081003" y="1042930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0" name="Rectangle 109"/>
          <p:cNvSpPr/>
          <p:nvPr/>
        </p:nvSpPr>
        <p:spPr>
          <a:xfrm>
            <a:off x="8842429" y="1042930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1" name="Rectangle 110"/>
          <p:cNvSpPr/>
          <p:nvPr/>
        </p:nvSpPr>
        <p:spPr>
          <a:xfrm>
            <a:off x="9603855" y="1042930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2" name="Rectangle 111"/>
          <p:cNvSpPr/>
          <p:nvPr/>
        </p:nvSpPr>
        <p:spPr>
          <a:xfrm>
            <a:off x="10365281" y="1042930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3" name="Rectangle 112"/>
          <p:cNvSpPr/>
          <p:nvPr/>
        </p:nvSpPr>
        <p:spPr>
          <a:xfrm>
            <a:off x="11126705" y="1042930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4" name="Rectangle 113"/>
          <p:cNvSpPr/>
          <p:nvPr/>
        </p:nvSpPr>
        <p:spPr>
          <a:xfrm>
            <a:off x="8081003" y="1544339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5" name="Rectangle 114"/>
          <p:cNvSpPr/>
          <p:nvPr/>
        </p:nvSpPr>
        <p:spPr>
          <a:xfrm>
            <a:off x="8842429" y="1544339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6" name="Rectangle 115"/>
          <p:cNvSpPr/>
          <p:nvPr/>
        </p:nvSpPr>
        <p:spPr>
          <a:xfrm>
            <a:off x="9603855" y="1544339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7" name="Rectangle 116"/>
          <p:cNvSpPr/>
          <p:nvPr/>
        </p:nvSpPr>
        <p:spPr>
          <a:xfrm>
            <a:off x="10365281" y="1544339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8" name="Rectangle 117"/>
          <p:cNvSpPr/>
          <p:nvPr/>
        </p:nvSpPr>
        <p:spPr>
          <a:xfrm>
            <a:off x="11126705" y="1544339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19" name="Rectangle 118"/>
          <p:cNvSpPr/>
          <p:nvPr/>
        </p:nvSpPr>
        <p:spPr>
          <a:xfrm>
            <a:off x="8081003" y="204574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0" name="Rectangle 119"/>
          <p:cNvSpPr/>
          <p:nvPr/>
        </p:nvSpPr>
        <p:spPr>
          <a:xfrm>
            <a:off x="8842429" y="204574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1" name="Rectangle 120"/>
          <p:cNvSpPr/>
          <p:nvPr/>
        </p:nvSpPr>
        <p:spPr>
          <a:xfrm>
            <a:off x="9603855" y="204574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2" name="Rectangle 121"/>
          <p:cNvSpPr/>
          <p:nvPr/>
        </p:nvSpPr>
        <p:spPr>
          <a:xfrm>
            <a:off x="10365281" y="204574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3" name="Rectangle 122"/>
          <p:cNvSpPr/>
          <p:nvPr/>
        </p:nvSpPr>
        <p:spPr>
          <a:xfrm>
            <a:off x="11126705" y="204574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4" name="Rectangle 123"/>
          <p:cNvSpPr/>
          <p:nvPr/>
        </p:nvSpPr>
        <p:spPr>
          <a:xfrm>
            <a:off x="8081003" y="254715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5" name="Rectangle 124"/>
          <p:cNvSpPr/>
          <p:nvPr/>
        </p:nvSpPr>
        <p:spPr>
          <a:xfrm>
            <a:off x="8842429" y="254715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6" name="Rectangle 125"/>
          <p:cNvSpPr/>
          <p:nvPr/>
        </p:nvSpPr>
        <p:spPr>
          <a:xfrm>
            <a:off x="9603855" y="254715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7" name="Rectangle 126"/>
          <p:cNvSpPr/>
          <p:nvPr/>
        </p:nvSpPr>
        <p:spPr>
          <a:xfrm>
            <a:off x="10365281" y="254715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8" name="Rectangle 127"/>
          <p:cNvSpPr/>
          <p:nvPr/>
        </p:nvSpPr>
        <p:spPr>
          <a:xfrm>
            <a:off x="11126705" y="2547158"/>
            <a:ext cx="605988" cy="2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sp>
        <p:nvSpPr>
          <p:cNvPr id="129" name="Rectangle 128"/>
          <p:cNvSpPr/>
          <p:nvPr/>
        </p:nvSpPr>
        <p:spPr>
          <a:xfrm>
            <a:off x="8948436" y="3045703"/>
            <a:ext cx="1916820" cy="1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130" name="Straight Arrow Connector 129"/>
          <p:cNvCxnSpPr>
            <a:cxnSpLocks/>
          </p:cNvCxnSpPr>
          <p:nvPr/>
        </p:nvCxnSpPr>
        <p:spPr>
          <a:xfrm>
            <a:off x="8267972" y="1303664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</p:cNvCxnSpPr>
          <p:nvPr/>
        </p:nvCxnSpPr>
        <p:spPr>
          <a:xfrm flipH="1">
            <a:off x="8267972" y="1287905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</p:cNvCxnSpPr>
          <p:nvPr/>
        </p:nvCxnSpPr>
        <p:spPr>
          <a:xfrm>
            <a:off x="8245039" y="130366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>
          <a:xfrm>
            <a:off x="8560210" y="128790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cxnSpLocks/>
          </p:cNvCxnSpPr>
          <p:nvPr/>
        </p:nvCxnSpPr>
        <p:spPr>
          <a:xfrm>
            <a:off x="8991407" y="131226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</p:cNvCxnSpPr>
          <p:nvPr/>
        </p:nvCxnSpPr>
        <p:spPr>
          <a:xfrm flipH="1">
            <a:off x="8991407" y="129650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</p:cNvCxnSpPr>
          <p:nvPr/>
        </p:nvCxnSpPr>
        <p:spPr>
          <a:xfrm>
            <a:off x="8968473" y="131226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</p:cNvCxnSpPr>
          <p:nvPr/>
        </p:nvCxnSpPr>
        <p:spPr>
          <a:xfrm>
            <a:off x="9283645" y="129650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</p:cNvCxnSpPr>
          <p:nvPr/>
        </p:nvCxnSpPr>
        <p:spPr>
          <a:xfrm>
            <a:off x="9784690" y="130939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</p:cNvCxnSpPr>
          <p:nvPr/>
        </p:nvCxnSpPr>
        <p:spPr>
          <a:xfrm flipH="1">
            <a:off x="9784690" y="129363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</p:cNvCxnSpPr>
          <p:nvPr/>
        </p:nvCxnSpPr>
        <p:spPr>
          <a:xfrm>
            <a:off x="9761757" y="130939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</p:cNvCxnSpPr>
          <p:nvPr/>
        </p:nvCxnSpPr>
        <p:spPr>
          <a:xfrm>
            <a:off x="10076928" y="129363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</p:cNvCxnSpPr>
          <p:nvPr/>
        </p:nvCxnSpPr>
        <p:spPr>
          <a:xfrm>
            <a:off x="10550727" y="129650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</p:cNvCxnSpPr>
          <p:nvPr/>
        </p:nvCxnSpPr>
        <p:spPr>
          <a:xfrm flipH="1">
            <a:off x="10550727" y="128074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10527794" y="129650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10842965" y="128074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cxnSpLocks/>
          </p:cNvCxnSpPr>
          <p:nvPr/>
        </p:nvCxnSpPr>
        <p:spPr>
          <a:xfrm>
            <a:off x="11299735" y="1322283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</p:cNvCxnSpPr>
          <p:nvPr/>
        </p:nvCxnSpPr>
        <p:spPr>
          <a:xfrm flipH="1">
            <a:off x="11299735" y="1306525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11276802" y="132228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</p:cNvCxnSpPr>
          <p:nvPr/>
        </p:nvCxnSpPr>
        <p:spPr>
          <a:xfrm>
            <a:off x="11591974" y="130652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8242197" y="1806503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cxnSpLocks/>
          </p:cNvCxnSpPr>
          <p:nvPr/>
        </p:nvCxnSpPr>
        <p:spPr>
          <a:xfrm flipH="1">
            <a:off x="8242197" y="1790744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8219263" y="180650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</p:cNvCxnSpPr>
          <p:nvPr/>
        </p:nvCxnSpPr>
        <p:spPr>
          <a:xfrm>
            <a:off x="8534435" y="179074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8965632" y="181510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/>
          </p:cNvCxnSpPr>
          <p:nvPr/>
        </p:nvCxnSpPr>
        <p:spPr>
          <a:xfrm flipH="1">
            <a:off x="8965632" y="1799342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cxnSpLocks/>
          </p:cNvCxnSpPr>
          <p:nvPr/>
        </p:nvCxnSpPr>
        <p:spPr>
          <a:xfrm>
            <a:off x="8942698" y="181510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</p:cNvCxnSpPr>
          <p:nvPr/>
        </p:nvCxnSpPr>
        <p:spPr>
          <a:xfrm>
            <a:off x="9257870" y="179934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cxnSpLocks/>
          </p:cNvCxnSpPr>
          <p:nvPr/>
        </p:nvCxnSpPr>
        <p:spPr>
          <a:xfrm>
            <a:off x="9758915" y="181223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cxnSpLocks/>
          </p:cNvCxnSpPr>
          <p:nvPr/>
        </p:nvCxnSpPr>
        <p:spPr>
          <a:xfrm flipH="1">
            <a:off x="9758915" y="179647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9735982" y="181223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>
            <a:off x="10051153" y="179647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</p:cNvCxnSpPr>
          <p:nvPr/>
        </p:nvCxnSpPr>
        <p:spPr>
          <a:xfrm>
            <a:off x="10524952" y="179934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cxnSpLocks/>
          </p:cNvCxnSpPr>
          <p:nvPr/>
        </p:nvCxnSpPr>
        <p:spPr>
          <a:xfrm flipH="1">
            <a:off x="10524952" y="178358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</p:cNvCxnSpPr>
          <p:nvPr/>
        </p:nvCxnSpPr>
        <p:spPr>
          <a:xfrm>
            <a:off x="10502018" y="179934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</p:cNvCxnSpPr>
          <p:nvPr/>
        </p:nvCxnSpPr>
        <p:spPr>
          <a:xfrm>
            <a:off x="10817190" y="1783582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11273960" y="1825123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11273960" y="1809364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</p:cNvCxnSpPr>
          <p:nvPr/>
        </p:nvCxnSpPr>
        <p:spPr>
          <a:xfrm>
            <a:off x="11251027" y="1825123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</p:cNvCxnSpPr>
          <p:nvPr/>
        </p:nvCxnSpPr>
        <p:spPr>
          <a:xfrm>
            <a:off x="11566198" y="180936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>
            <a:off x="8267972" y="2312207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</p:cNvCxnSpPr>
          <p:nvPr/>
        </p:nvCxnSpPr>
        <p:spPr>
          <a:xfrm flipH="1">
            <a:off x="8267972" y="2296448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cxnSpLocks/>
          </p:cNvCxnSpPr>
          <p:nvPr/>
        </p:nvCxnSpPr>
        <p:spPr>
          <a:xfrm>
            <a:off x="8245039" y="2312207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</p:cNvCxnSpPr>
          <p:nvPr/>
        </p:nvCxnSpPr>
        <p:spPr>
          <a:xfrm>
            <a:off x="8560210" y="229644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</p:cNvCxnSpPr>
          <p:nvPr/>
        </p:nvCxnSpPr>
        <p:spPr>
          <a:xfrm>
            <a:off x="8991407" y="232080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</p:cNvCxnSpPr>
          <p:nvPr/>
        </p:nvCxnSpPr>
        <p:spPr>
          <a:xfrm flipH="1">
            <a:off x="8991407" y="230504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8968473" y="2320805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/>
          </p:cNvCxnSpPr>
          <p:nvPr/>
        </p:nvCxnSpPr>
        <p:spPr>
          <a:xfrm>
            <a:off x="9283645" y="230504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cxnSpLocks/>
          </p:cNvCxnSpPr>
          <p:nvPr/>
        </p:nvCxnSpPr>
        <p:spPr>
          <a:xfrm>
            <a:off x="9784690" y="231793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cxnSpLocks/>
          </p:cNvCxnSpPr>
          <p:nvPr/>
        </p:nvCxnSpPr>
        <p:spPr>
          <a:xfrm flipH="1">
            <a:off x="9784690" y="230217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</p:cNvCxnSpPr>
          <p:nvPr/>
        </p:nvCxnSpPr>
        <p:spPr>
          <a:xfrm>
            <a:off x="9761757" y="231793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cxnSpLocks/>
          </p:cNvCxnSpPr>
          <p:nvPr/>
        </p:nvCxnSpPr>
        <p:spPr>
          <a:xfrm>
            <a:off x="10076928" y="230217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</p:cNvCxnSpPr>
          <p:nvPr/>
        </p:nvCxnSpPr>
        <p:spPr>
          <a:xfrm>
            <a:off x="10550727" y="2305045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cxnSpLocks/>
          </p:cNvCxnSpPr>
          <p:nvPr/>
        </p:nvCxnSpPr>
        <p:spPr>
          <a:xfrm flipH="1">
            <a:off x="10550727" y="2289286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10527794" y="230504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cxnSpLocks/>
          </p:cNvCxnSpPr>
          <p:nvPr/>
        </p:nvCxnSpPr>
        <p:spPr>
          <a:xfrm>
            <a:off x="10842965" y="2289286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>
            <a:off x="11299735" y="2330826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cxnSpLocks/>
          </p:cNvCxnSpPr>
          <p:nvPr/>
        </p:nvCxnSpPr>
        <p:spPr>
          <a:xfrm flipH="1">
            <a:off x="11299735" y="2315068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</p:cNvCxnSpPr>
          <p:nvPr/>
        </p:nvCxnSpPr>
        <p:spPr>
          <a:xfrm>
            <a:off x="11276802" y="2330827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cxnSpLocks/>
          </p:cNvCxnSpPr>
          <p:nvPr/>
        </p:nvCxnSpPr>
        <p:spPr>
          <a:xfrm>
            <a:off x="11591974" y="231506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cxnSpLocks/>
          </p:cNvCxnSpPr>
          <p:nvPr/>
        </p:nvCxnSpPr>
        <p:spPr>
          <a:xfrm>
            <a:off x="8368592" y="2750190"/>
            <a:ext cx="915053" cy="2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</p:cNvCxnSpPr>
          <p:nvPr/>
        </p:nvCxnSpPr>
        <p:spPr>
          <a:xfrm>
            <a:off x="9020083" y="2786037"/>
            <a:ext cx="428334" cy="2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cxnSpLocks/>
            <a:stCxn id="128" idx="2"/>
          </p:cNvCxnSpPr>
          <p:nvPr/>
        </p:nvCxnSpPr>
        <p:spPr>
          <a:xfrm flipH="1">
            <a:off x="10524954" y="2750588"/>
            <a:ext cx="904745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</p:cNvCxnSpPr>
          <p:nvPr/>
        </p:nvCxnSpPr>
        <p:spPr>
          <a:xfrm flipH="1">
            <a:off x="10208401" y="2790692"/>
            <a:ext cx="419376" cy="2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  <a:stCxn id="126" idx="2"/>
            <a:endCxn id="129" idx="0"/>
          </p:cNvCxnSpPr>
          <p:nvPr/>
        </p:nvCxnSpPr>
        <p:spPr>
          <a:xfrm flipH="1">
            <a:off x="9906846" y="2750588"/>
            <a:ext cx="2" cy="29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9773136" y="3990508"/>
            <a:ext cx="315172" cy="22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196" name="Straight Arrow Connector 195"/>
          <p:cNvCxnSpPr>
            <a:cxnSpLocks/>
          </p:cNvCxnSpPr>
          <p:nvPr/>
        </p:nvCxnSpPr>
        <p:spPr>
          <a:xfrm>
            <a:off x="9796070" y="3752697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</p:cNvCxnSpPr>
          <p:nvPr/>
        </p:nvCxnSpPr>
        <p:spPr>
          <a:xfrm flipH="1">
            <a:off x="9796070" y="3736939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cxnSpLocks/>
          </p:cNvCxnSpPr>
          <p:nvPr/>
        </p:nvCxnSpPr>
        <p:spPr>
          <a:xfrm>
            <a:off x="9773136" y="375269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cxnSpLocks/>
          </p:cNvCxnSpPr>
          <p:nvPr/>
        </p:nvCxnSpPr>
        <p:spPr>
          <a:xfrm>
            <a:off x="10088308" y="373693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8942606" y="3533815"/>
            <a:ext cx="1916820" cy="18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52" tIns="47276" rIns="94552" bIns="47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966"/>
          </a:p>
        </p:txBody>
      </p:sp>
      <p:cxnSp>
        <p:nvCxnSpPr>
          <p:cNvPr id="201" name="Straight Arrow Connector 200"/>
          <p:cNvCxnSpPr>
            <a:cxnSpLocks/>
          </p:cNvCxnSpPr>
          <p:nvPr/>
        </p:nvCxnSpPr>
        <p:spPr>
          <a:xfrm>
            <a:off x="9067256" y="328740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9067256" y="327164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cxnSpLocks/>
          </p:cNvCxnSpPr>
          <p:nvPr/>
        </p:nvCxnSpPr>
        <p:spPr>
          <a:xfrm>
            <a:off x="9531415" y="3280240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/>
          </p:cNvCxnSpPr>
          <p:nvPr/>
        </p:nvCxnSpPr>
        <p:spPr>
          <a:xfrm flipH="1">
            <a:off x="9531415" y="3264481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</p:cNvCxnSpPr>
          <p:nvPr/>
        </p:nvCxnSpPr>
        <p:spPr>
          <a:xfrm>
            <a:off x="10002748" y="3285252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</p:cNvCxnSpPr>
          <p:nvPr/>
        </p:nvCxnSpPr>
        <p:spPr>
          <a:xfrm flipH="1">
            <a:off x="10002748" y="326949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cxnSpLocks/>
          </p:cNvCxnSpPr>
          <p:nvPr/>
        </p:nvCxnSpPr>
        <p:spPr>
          <a:xfrm>
            <a:off x="10474082" y="3287401"/>
            <a:ext cx="266463" cy="1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cxnSpLocks/>
          </p:cNvCxnSpPr>
          <p:nvPr/>
        </p:nvCxnSpPr>
        <p:spPr>
          <a:xfrm flipH="1">
            <a:off x="10474082" y="3271643"/>
            <a:ext cx="266463" cy="2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cxnSpLocks/>
          </p:cNvCxnSpPr>
          <p:nvPr/>
        </p:nvCxnSpPr>
        <p:spPr>
          <a:xfrm>
            <a:off x="8969844" y="3275224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cxnSpLocks/>
          </p:cNvCxnSpPr>
          <p:nvPr/>
        </p:nvCxnSpPr>
        <p:spPr>
          <a:xfrm>
            <a:off x="9442601" y="3283820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cxnSpLocks/>
          </p:cNvCxnSpPr>
          <p:nvPr/>
        </p:nvCxnSpPr>
        <p:spPr>
          <a:xfrm>
            <a:off x="9905328" y="3283819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cxnSpLocks/>
          </p:cNvCxnSpPr>
          <p:nvPr/>
        </p:nvCxnSpPr>
        <p:spPr>
          <a:xfrm>
            <a:off x="10370925" y="3283818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cxnSpLocks/>
          </p:cNvCxnSpPr>
          <p:nvPr/>
        </p:nvCxnSpPr>
        <p:spPr>
          <a:xfrm>
            <a:off x="10846548" y="3268061"/>
            <a:ext cx="0" cy="2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26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9</cp:revision>
  <dcterms:created xsi:type="dcterms:W3CDTF">2017-03-12T14:26:53Z</dcterms:created>
  <dcterms:modified xsi:type="dcterms:W3CDTF">2017-03-13T19:23:50Z</dcterms:modified>
</cp:coreProperties>
</file>