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4"/>
  </p:notesMasterIdLst>
  <p:sldIdLst>
    <p:sldId id="337" r:id="rId2"/>
    <p:sldId id="391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808000"/>
    <a:srgbClr val="663300"/>
    <a:srgbClr val="006600"/>
    <a:srgbClr val="800000"/>
    <a:srgbClr val="660066"/>
    <a:srgbClr val="996633"/>
    <a:srgbClr val="A50021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125" autoAdjust="0"/>
  </p:normalViewPr>
  <p:slideViewPr>
    <p:cSldViewPr>
      <p:cViewPr varScale="1">
        <p:scale>
          <a:sx n="72" d="100"/>
          <a:sy n="72" d="100"/>
        </p:scale>
        <p:origin x="11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Dose is measured in </a:t>
            </a:r>
            <a:r>
              <a:rPr lang="en-US" altLang="zh-TW" b="1" dirty="0" err="1" smtClean="0"/>
              <a:t>kilorads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4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32535"/>
            <a:ext cx="4650433" cy="246888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  <a:endParaRPr lang="en-US" sz="1600" b="1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5048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of radiation therapy for Mary’s cancer treatment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3137"/>
            <a:ext cx="9067800" cy="5105400"/>
          </a:xfrm>
        </p:spPr>
        <p:txBody>
          <a:bodyPr/>
          <a:lstStyle/>
          <a:p>
            <a:pPr lvl="1"/>
            <a:r>
              <a:rPr lang="en-US" sz="3200" b="1" dirty="0" smtClean="0"/>
              <a:t>Goal</a:t>
            </a:r>
            <a:r>
              <a:rPr lang="en-US" sz="3200" b="1" dirty="0"/>
              <a:t>: select best combination of beams and their intensities to generate best possible dose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24200"/>
            <a:ext cx="8327858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Radiation Therapy Design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1290"/>
            <a:ext cx="8229600" cy="5341910"/>
          </a:xfrm>
        </p:spPr>
        <p:txBody>
          <a:bodyPr/>
          <a:lstStyle/>
          <a:p>
            <a:r>
              <a:rPr lang="en-US" b="1" dirty="0" smtClean="0"/>
              <a:t>Linear programming model</a:t>
            </a:r>
          </a:p>
          <a:p>
            <a:pPr lvl="1"/>
            <a:r>
              <a:rPr lang="en-US" b="1" dirty="0" smtClean="0"/>
              <a:t>Using data from Table 3.7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5370" y="2627165"/>
            <a:ext cx="401955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612" y="3352800"/>
            <a:ext cx="69627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23000"/>
          </a:srgbClr>
        </a:solidFill>
        <a:ln w="12700">
          <a:solidFill>
            <a:srgbClr val="C00000">
              <a:alpha val="70000"/>
            </a:srgb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9319</TotalTime>
  <Words>45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新細明體</vt:lpstr>
      <vt:lpstr>Arial</vt:lpstr>
      <vt:lpstr>Arial Black</vt:lpstr>
      <vt:lpstr>Book Antiqua</vt:lpstr>
      <vt:lpstr>Calibri</vt:lpstr>
      <vt:lpstr>Cambria Math</vt:lpstr>
      <vt:lpstr>Times New Roman</vt:lpstr>
      <vt:lpstr>2_Office Theme</vt:lpstr>
      <vt:lpstr>Design of radiation therapy for Mary’s cancer treatment</vt:lpstr>
      <vt:lpstr>Example: Radiation Therapy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Programming</dc:title>
  <dc:creator/>
  <cp:lastModifiedBy>FCU</cp:lastModifiedBy>
  <cp:revision>623</cp:revision>
  <dcterms:modified xsi:type="dcterms:W3CDTF">2015-11-08T11:27:17Z</dcterms:modified>
</cp:coreProperties>
</file>