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4"/>
  </p:notesMasterIdLst>
  <p:sldIdLst>
    <p:sldId id="392" r:id="rId2"/>
    <p:sldId id="396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6600"/>
    <a:srgbClr val="0000FF"/>
    <a:srgbClr val="FF6600"/>
    <a:srgbClr val="990000"/>
    <a:srgbClr val="0066CC"/>
    <a:srgbClr val="663300"/>
    <a:srgbClr val="000099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517" autoAdjust="0"/>
  </p:normalViewPr>
  <p:slideViewPr>
    <p:cSldViewPr>
      <p:cViewPr varScale="1">
        <p:scale>
          <a:sx n="67" d="100"/>
          <a:sy n="67" d="100"/>
        </p:scale>
        <p:origin x="15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Solving the P&amp;T Co. example using a spreadsheet</a:t>
            </a:r>
          </a:p>
          <a:p>
            <a:pPr lvl="1"/>
            <a:r>
              <a:rPr lang="en-US" altLang="zh-TW" b="1" dirty="0" smtClean="0"/>
              <a:t>See Figure 9.4 in the text </a:t>
            </a:r>
          </a:p>
          <a:p>
            <a:pPr lvl="1"/>
            <a:r>
              <a:rPr lang="en-US" altLang="zh-TW" b="1" dirty="0" smtClean="0"/>
              <a:t>Solver uses the general simplex method</a:t>
            </a:r>
          </a:p>
          <a:p>
            <a:pPr lvl="2"/>
            <a:r>
              <a:rPr lang="en-US" altLang="zh-TW" b="1" dirty="0" smtClean="0"/>
              <a:t>Rather than the streamlined version specifically designed for the transportation problem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32535"/>
            <a:ext cx="4650433" cy="246888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  <a:endParaRPr lang="en-US" sz="1600" b="1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04800"/>
            <a:ext cx="9144000" cy="9064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TW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P&amp;T Shipping Problem</a:t>
            </a:r>
            <a:endParaRPr 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30340"/>
            <a:ext cx="89916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9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ts val="9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ts val="9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ts val="9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ts val="9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4" y="2792715"/>
            <a:ext cx="8682490" cy="32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499" y="1741735"/>
            <a:ext cx="8915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minimize total </a:t>
            </a:r>
            <a:r>
              <a:rPr lang="en-US" altLang="zh-TW" sz="32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shipping </a:t>
            </a:r>
            <a:r>
              <a:rPr lang="en-US" altLang="zh-TW" sz="32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cost?</a:t>
            </a:r>
          </a:p>
        </p:txBody>
      </p:sp>
    </p:spTree>
    <p:extLst>
      <p:ext uri="{BB962C8B-B14F-4D97-AF65-F5344CB8AC3E}">
        <p14:creationId xmlns:p14="http://schemas.microsoft.com/office/powerpoint/2010/main" val="17138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5076"/>
            <a:ext cx="9144000" cy="7069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50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Programming</a:t>
            </a:r>
            <a:endParaRPr lang="en-US" sz="2000" b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3" y="746726"/>
            <a:ext cx="8926833" cy="39627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3" y="1143000"/>
            <a:ext cx="8926833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1" y="5376019"/>
            <a:ext cx="8915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Z: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total shipping cost</a:t>
            </a:r>
          </a:p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number of truckloads shipped from cannery 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warehouse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39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8129</TotalTime>
  <Words>65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新細明體</vt:lpstr>
      <vt:lpstr>Arial</vt:lpstr>
      <vt:lpstr>Arial Black</vt:lpstr>
      <vt:lpstr>Book Antiqua</vt:lpstr>
      <vt:lpstr>Calibri</vt:lpstr>
      <vt:lpstr>Cambria Math</vt:lpstr>
      <vt:lpstr>Times New Roman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Transportation and Assignment Problems</dc:title>
  <dc:creator/>
  <cp:lastModifiedBy>FCU</cp:lastModifiedBy>
  <cp:revision>597</cp:revision>
  <dcterms:modified xsi:type="dcterms:W3CDTF">2014-11-19T09:35:09Z</dcterms:modified>
</cp:coreProperties>
</file>