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2" r:id="rId1"/>
  </p:sldMasterIdLst>
  <p:notesMasterIdLst>
    <p:notesMasterId r:id="rId4"/>
  </p:notesMasterIdLst>
  <p:sldIdLst>
    <p:sldId id="476" r:id="rId2"/>
    <p:sldId id="464" r:id="rId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9467"/>
    <a:srgbClr val="9000D0"/>
    <a:srgbClr val="7F08C8"/>
    <a:srgbClr val="7605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31" autoAdjust="0"/>
    <p:restoredTop sz="95387" autoAdjust="0"/>
  </p:normalViewPr>
  <p:slideViewPr>
    <p:cSldViewPr>
      <p:cViewPr varScale="1">
        <p:scale>
          <a:sx n="111" d="100"/>
          <a:sy n="111" d="100"/>
        </p:scale>
        <p:origin x="1696"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B8537C-0951-4DC6-A66D-88B81AE360EF}" type="datetimeFigureOut">
              <a:rPr lang="zh-TW" altLang="en-US" smtClean="0"/>
              <a:pPr/>
              <a:t>2018/3/3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9247EB-346B-442F-A2D7-398042B8FA25}" type="slidenum">
              <a:rPr lang="zh-TW" altLang="en-US" smtClean="0"/>
              <a:pPr/>
              <a:t>‹#›</a:t>
            </a:fld>
            <a:endParaRPr lang="zh-TW" altLang="en-US"/>
          </a:p>
        </p:txBody>
      </p:sp>
    </p:spTree>
    <p:extLst>
      <p:ext uri="{BB962C8B-B14F-4D97-AF65-F5344CB8AC3E}">
        <p14:creationId xmlns:p14="http://schemas.microsoft.com/office/powerpoint/2010/main" val="3651531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143000" y="1122363"/>
            <a:ext cx="6858000" cy="2387600"/>
          </a:xfrm>
        </p:spPr>
        <p:txBody>
          <a:bodyPr anchor="b"/>
          <a:lstStyle>
            <a:lvl1pPr algn="ctr">
              <a:defRPr sz="4500"/>
            </a:lvl1pPr>
          </a:lstStyle>
          <a:p>
            <a:r>
              <a:rPr kumimoji="1" lang="zh-TW" altLang="en-US" smtClean="0"/>
              <a:t>按一下以編輯母片標題樣式</a:t>
            </a:r>
            <a:endParaRPr kumimoji="1" lang="zh-TW" altLang="en-US"/>
          </a:p>
        </p:txBody>
      </p:sp>
      <p:sp>
        <p:nvSpPr>
          <p:cNvPr id="3" name="副標題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TW" altLang="en-US" smtClean="0"/>
              <a:t>按一下以編輯母片副標題樣式</a:t>
            </a:r>
            <a:endParaRPr kumimoji="1" lang="zh-TW" altLang="en-US"/>
          </a:p>
        </p:txBody>
      </p:sp>
      <p:sp>
        <p:nvSpPr>
          <p:cNvPr id="4" name="日期版面配置區 3"/>
          <p:cNvSpPr>
            <a:spLocks noGrp="1"/>
          </p:cNvSpPr>
          <p:nvPr>
            <p:ph type="dt" sz="half" idx="10"/>
          </p:nvPr>
        </p:nvSpPr>
        <p:spPr/>
        <p:txBody>
          <a:bodyPr/>
          <a:lstStyle/>
          <a:p>
            <a:fld id="{36B2623A-3C88-46E0-AD13-A4603D759DCB}" type="datetime1">
              <a:rPr lang="zh-TW" altLang="en-US" smtClean="0"/>
              <a:pPr/>
              <a:t>2018/3/3</a:t>
            </a:fld>
            <a:endParaRPr lang="zh-TW" altLang="en-US"/>
          </a:p>
        </p:txBody>
      </p:sp>
      <p:sp>
        <p:nvSpPr>
          <p:cNvPr id="5" name="頁尾版面配置區 4"/>
          <p:cNvSpPr>
            <a:spLocks noGrp="1"/>
          </p:cNvSpPr>
          <p:nvPr>
            <p:ph type="ftr" sz="quarter" idx="11"/>
          </p:nvPr>
        </p:nvSpPr>
        <p:spPr/>
        <p:txBody>
          <a:bodyPr/>
          <a:lstStyle/>
          <a:p>
            <a:r>
              <a:rPr lang="zh-TW" altLang="en-US" smtClean="0"/>
              <a:t>基礎統計  鄭惟厚  胡學穎著</a:t>
            </a:r>
            <a:endParaRPr lang="zh-TW" altLang="en-US"/>
          </a:p>
        </p:txBody>
      </p:sp>
      <p:sp>
        <p:nvSpPr>
          <p:cNvPr id="6" name="投影片編號版面配置區 5"/>
          <p:cNvSpPr>
            <a:spLocks noGrp="1"/>
          </p:cNvSpPr>
          <p:nvPr>
            <p:ph type="sldNum" sz="quarter" idx="12"/>
          </p:nvPr>
        </p:nvSpPr>
        <p:spPr/>
        <p:txBody>
          <a:bodyPr/>
          <a:lstStyle/>
          <a:p>
            <a:fld id="{C137CE1D-71E9-4C3D-AF9C-A0ECA81981B8}"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611941B6-22D6-4C71-93CC-CAA331450598}" type="datetime1">
              <a:rPr lang="zh-TW" altLang="en-US" smtClean="0"/>
              <a:pPr/>
              <a:t>2018/3/3</a:t>
            </a:fld>
            <a:endParaRPr lang="zh-TW" altLang="en-US"/>
          </a:p>
        </p:txBody>
      </p:sp>
      <p:sp>
        <p:nvSpPr>
          <p:cNvPr id="5" name="頁尾版面配置區 4"/>
          <p:cNvSpPr>
            <a:spLocks noGrp="1"/>
          </p:cNvSpPr>
          <p:nvPr>
            <p:ph type="ftr" sz="quarter" idx="11"/>
          </p:nvPr>
        </p:nvSpPr>
        <p:spPr/>
        <p:txBody>
          <a:bodyPr/>
          <a:lstStyle/>
          <a:p>
            <a:r>
              <a:rPr lang="zh-TW" altLang="en-US" smtClean="0"/>
              <a:t>基礎統計  鄭惟厚  胡學穎著</a:t>
            </a:r>
            <a:endParaRPr lang="zh-TW" altLang="en-US"/>
          </a:p>
        </p:txBody>
      </p:sp>
      <p:sp>
        <p:nvSpPr>
          <p:cNvPr id="6" name="投影片編號版面配置區 5"/>
          <p:cNvSpPr>
            <a:spLocks noGrp="1"/>
          </p:cNvSpPr>
          <p:nvPr>
            <p:ph type="sldNum" sz="quarter" idx="12"/>
          </p:nvPr>
        </p:nvSpPr>
        <p:spPr/>
        <p:txBody>
          <a:bodyPr/>
          <a:lstStyle/>
          <a:p>
            <a:fld id="{C137CE1D-71E9-4C3D-AF9C-A0ECA81981B8}"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6543675" y="365125"/>
            <a:ext cx="1971675" cy="5811838"/>
          </a:xfrm>
        </p:spPr>
        <p:txBody>
          <a:bodyPr vert="eaVert"/>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a:xfrm>
            <a:off x="628650" y="365125"/>
            <a:ext cx="5800725" cy="5811838"/>
          </a:xfrm>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8A7AB038-223A-4D83-AF33-8BEB3DDCD933}" type="datetime1">
              <a:rPr lang="zh-TW" altLang="en-US" smtClean="0"/>
              <a:pPr/>
              <a:t>2018/3/3</a:t>
            </a:fld>
            <a:endParaRPr lang="zh-TW" altLang="en-US"/>
          </a:p>
        </p:txBody>
      </p:sp>
      <p:sp>
        <p:nvSpPr>
          <p:cNvPr id="5" name="頁尾版面配置區 4"/>
          <p:cNvSpPr>
            <a:spLocks noGrp="1"/>
          </p:cNvSpPr>
          <p:nvPr>
            <p:ph type="ftr" sz="quarter" idx="11"/>
          </p:nvPr>
        </p:nvSpPr>
        <p:spPr/>
        <p:txBody>
          <a:bodyPr/>
          <a:lstStyle/>
          <a:p>
            <a:r>
              <a:rPr lang="zh-TW" altLang="en-US" smtClean="0"/>
              <a:t>基礎統計  鄭惟厚  胡學穎著</a:t>
            </a:r>
            <a:endParaRPr lang="zh-TW" altLang="en-US"/>
          </a:p>
        </p:txBody>
      </p:sp>
      <p:sp>
        <p:nvSpPr>
          <p:cNvPr id="6" name="投影片編號版面配置區 5"/>
          <p:cNvSpPr>
            <a:spLocks noGrp="1"/>
          </p:cNvSpPr>
          <p:nvPr>
            <p:ph type="sldNum" sz="quarter" idx="12"/>
          </p:nvPr>
        </p:nvSpPr>
        <p:spPr/>
        <p:txBody>
          <a:bodyPr/>
          <a:lstStyle/>
          <a:p>
            <a:fld id="{C137CE1D-71E9-4C3D-AF9C-A0ECA81981B8}" type="slidenum">
              <a:rPr lang="zh-TW" altLang="en-US" smtClean="0"/>
              <a:pPr/>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duotone>
              <a:schemeClr val="accent5">
                <a:shade val="45000"/>
                <a:satMod val="135000"/>
              </a:schemeClr>
              <a:prstClr val="white"/>
            </a:duotone>
          </a:blip>
          <a:stretch>
            <a:fillRect/>
          </a:stretch>
        </p:blipFill>
        <p:spPr>
          <a:xfrm>
            <a:off x="0" y="-31688"/>
            <a:ext cx="9144000" cy="1231838"/>
          </a:xfrm>
          <a:prstGeom prst="rect">
            <a:avLst/>
          </a:prstGeom>
        </p:spPr>
      </p:pic>
      <p:sp>
        <p:nvSpPr>
          <p:cNvPr id="15" name="Title 1"/>
          <p:cNvSpPr>
            <a:spLocks noGrp="1"/>
          </p:cNvSpPr>
          <p:nvPr>
            <p:ph type="title"/>
          </p:nvPr>
        </p:nvSpPr>
        <p:spPr>
          <a:xfrm>
            <a:off x="0" y="-20548"/>
            <a:ext cx="9144000" cy="1231838"/>
          </a:xfrm>
          <a:noFill/>
        </p:spPr>
        <p:txBody>
          <a:bodyPr>
            <a:normAutofit/>
          </a:bodyPr>
          <a:lstStyle>
            <a:lvl1pPr marL="225425" indent="0" algn="l">
              <a:defRPr lang="en-US" sz="3600" b="0" i="0" u="none" strike="noStrike" kern="1200" baseline="0" dirty="0">
                <a:solidFill>
                  <a:schemeClr val="tx1"/>
                </a:solidFill>
                <a:latin typeface="Arial" pitchFamily="34" charset="0"/>
                <a:ea typeface="+mj-ea"/>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229600" cy="5105400"/>
          </a:xfrm>
          <a:ln w="76200"/>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a:t>
            </a:r>
            <a:r>
              <a:rPr lang="en-US" dirty="0" err="1" smtClean="0"/>
              <a:t>leve</a:t>
            </a:r>
            <a:endParaRPr lang="en-US" dirty="0" smtClean="0"/>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sz="1200"/>
            </a:lvl1pPr>
          </a:lstStyle>
          <a:p>
            <a:pPr>
              <a:defRPr/>
            </a:pPr>
            <a:fld id="{FC8070FF-7E51-4764-B9CF-5664998843CE}" type="slidenum">
              <a:rPr lang="en-US" smtClean="0"/>
              <a:pPr>
                <a:defRPr/>
              </a:pPr>
              <a:t>‹#›</a:t>
            </a:fld>
            <a:endParaRPr lang="en-US" dirty="0"/>
          </a:p>
        </p:txBody>
      </p:sp>
      <p:cxnSp>
        <p:nvCxnSpPr>
          <p:cNvPr id="8" name="Straight Connector 7"/>
          <p:cNvCxnSpPr/>
          <p:nvPr userDrawn="1"/>
        </p:nvCxnSpPr>
        <p:spPr>
          <a:xfrm>
            <a:off x="0" y="68580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0" y="1219200"/>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1238250"/>
            <a:ext cx="9144000" cy="18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00393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48C3F8DE-001A-4C30-B2AC-922BEA5E00D7}" type="datetime1">
              <a:rPr lang="zh-TW" altLang="en-US" smtClean="0"/>
              <a:pPr/>
              <a:t>2018/3/3</a:t>
            </a:fld>
            <a:endParaRPr lang="zh-TW" altLang="en-US"/>
          </a:p>
        </p:txBody>
      </p:sp>
      <p:sp>
        <p:nvSpPr>
          <p:cNvPr id="5" name="頁尾版面配置區 4"/>
          <p:cNvSpPr>
            <a:spLocks noGrp="1"/>
          </p:cNvSpPr>
          <p:nvPr>
            <p:ph type="ftr" sz="quarter" idx="11"/>
          </p:nvPr>
        </p:nvSpPr>
        <p:spPr/>
        <p:txBody>
          <a:bodyPr/>
          <a:lstStyle/>
          <a:p>
            <a:r>
              <a:rPr lang="zh-TW" altLang="en-US" smtClean="0"/>
              <a:t>基礎統計  鄭惟厚  胡學穎著</a:t>
            </a:r>
            <a:endParaRPr lang="zh-TW" altLang="en-US"/>
          </a:p>
        </p:txBody>
      </p:sp>
      <p:sp>
        <p:nvSpPr>
          <p:cNvPr id="6" name="投影片編號版面配置區 5"/>
          <p:cNvSpPr>
            <a:spLocks noGrp="1"/>
          </p:cNvSpPr>
          <p:nvPr>
            <p:ph type="sldNum" sz="quarter" idx="12"/>
          </p:nvPr>
        </p:nvSpPr>
        <p:spPr/>
        <p:txBody>
          <a:bodyPr/>
          <a:lstStyle/>
          <a:p>
            <a:fld id="{C137CE1D-71E9-4C3D-AF9C-A0ECA81981B8}"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9"/>
            <a:ext cx="7886700" cy="2852737"/>
          </a:xfrm>
        </p:spPr>
        <p:txBody>
          <a:bodyPr anchor="b"/>
          <a:lstStyle>
            <a:lvl1pPr>
              <a:defRPr sz="4500"/>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zh-TW" altLang="en-US" smtClean="0"/>
              <a:t>按一下以編輯母片文字樣式</a:t>
            </a:r>
          </a:p>
        </p:txBody>
      </p:sp>
      <p:sp>
        <p:nvSpPr>
          <p:cNvPr id="4" name="日期版面配置區 3"/>
          <p:cNvSpPr>
            <a:spLocks noGrp="1"/>
          </p:cNvSpPr>
          <p:nvPr>
            <p:ph type="dt" sz="half" idx="10"/>
          </p:nvPr>
        </p:nvSpPr>
        <p:spPr/>
        <p:txBody>
          <a:bodyPr/>
          <a:lstStyle/>
          <a:p>
            <a:fld id="{F4133D7B-5C2D-4BAA-8913-04701676D75D}" type="datetime1">
              <a:rPr lang="zh-TW" altLang="en-US" smtClean="0"/>
              <a:pPr/>
              <a:t>2018/3/3</a:t>
            </a:fld>
            <a:endParaRPr lang="zh-TW" altLang="en-US"/>
          </a:p>
        </p:txBody>
      </p:sp>
      <p:sp>
        <p:nvSpPr>
          <p:cNvPr id="5" name="頁尾版面配置區 4"/>
          <p:cNvSpPr>
            <a:spLocks noGrp="1"/>
          </p:cNvSpPr>
          <p:nvPr>
            <p:ph type="ftr" sz="quarter" idx="11"/>
          </p:nvPr>
        </p:nvSpPr>
        <p:spPr/>
        <p:txBody>
          <a:bodyPr/>
          <a:lstStyle/>
          <a:p>
            <a:r>
              <a:rPr lang="zh-TW" altLang="en-US" smtClean="0"/>
              <a:t>基礎統計  鄭惟厚  胡學穎著</a:t>
            </a:r>
            <a:endParaRPr lang="zh-TW" altLang="en-US"/>
          </a:p>
        </p:txBody>
      </p:sp>
      <p:sp>
        <p:nvSpPr>
          <p:cNvPr id="6" name="投影片編號版面配置區 5"/>
          <p:cNvSpPr>
            <a:spLocks noGrp="1"/>
          </p:cNvSpPr>
          <p:nvPr>
            <p:ph type="sldNum" sz="quarter" idx="12"/>
          </p:nvPr>
        </p:nvSpPr>
        <p:spPr/>
        <p:txBody>
          <a:bodyPr/>
          <a:lstStyle/>
          <a:p>
            <a:fld id="{C137CE1D-71E9-4C3D-AF9C-A0ECA81981B8}" type="slidenum">
              <a:rPr lang="zh-TW" altLang="en-US" smtClean="0"/>
              <a:pPr/>
              <a:t>‹#›</a:t>
            </a:fld>
            <a:endParaRPr lang="zh-TW" altLang="en-US"/>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sz="half" idx="1"/>
          </p:nvPr>
        </p:nvSpPr>
        <p:spPr>
          <a:xfrm>
            <a:off x="628650" y="1825625"/>
            <a:ext cx="3886200" cy="435133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內容版面配置區 3"/>
          <p:cNvSpPr>
            <a:spLocks noGrp="1"/>
          </p:cNvSpPr>
          <p:nvPr>
            <p:ph sz="half" idx="2"/>
          </p:nvPr>
        </p:nvSpPr>
        <p:spPr>
          <a:xfrm>
            <a:off x="4629150" y="1825625"/>
            <a:ext cx="3886200" cy="435133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日期版面配置區 4"/>
          <p:cNvSpPr>
            <a:spLocks noGrp="1"/>
          </p:cNvSpPr>
          <p:nvPr>
            <p:ph type="dt" sz="half" idx="10"/>
          </p:nvPr>
        </p:nvSpPr>
        <p:spPr/>
        <p:txBody>
          <a:bodyPr/>
          <a:lstStyle/>
          <a:p>
            <a:fld id="{2669E627-FE35-4669-A96B-7B25162C7A9A}" type="datetime1">
              <a:rPr lang="zh-TW" altLang="en-US" smtClean="0"/>
              <a:pPr/>
              <a:t>2018/3/3</a:t>
            </a:fld>
            <a:endParaRPr lang="zh-TW" altLang="en-US"/>
          </a:p>
        </p:txBody>
      </p:sp>
      <p:sp>
        <p:nvSpPr>
          <p:cNvPr id="6" name="頁尾版面配置區 5"/>
          <p:cNvSpPr>
            <a:spLocks noGrp="1"/>
          </p:cNvSpPr>
          <p:nvPr>
            <p:ph type="ftr" sz="quarter" idx="11"/>
          </p:nvPr>
        </p:nvSpPr>
        <p:spPr/>
        <p:txBody>
          <a:bodyPr/>
          <a:lstStyle/>
          <a:p>
            <a:r>
              <a:rPr lang="zh-TW" altLang="en-US" smtClean="0"/>
              <a:t>基礎統計  鄭惟厚  胡學穎著</a:t>
            </a:r>
            <a:endParaRPr lang="zh-TW" altLang="en-US"/>
          </a:p>
        </p:txBody>
      </p:sp>
      <p:sp>
        <p:nvSpPr>
          <p:cNvPr id="7" name="投影片編號版面配置區 6"/>
          <p:cNvSpPr>
            <a:spLocks noGrp="1"/>
          </p:cNvSpPr>
          <p:nvPr>
            <p:ph type="sldNum" sz="quarter" idx="12"/>
          </p:nvPr>
        </p:nvSpPr>
        <p:spPr/>
        <p:txBody>
          <a:bodyPr/>
          <a:lstStyle/>
          <a:p>
            <a:fld id="{C137CE1D-71E9-4C3D-AF9C-A0ECA81981B8}"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629841" y="365126"/>
            <a:ext cx="7886700" cy="1325563"/>
          </a:xfrm>
        </p:spPr>
        <p:txBody>
          <a:body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TW" altLang="en-US" smtClean="0"/>
              <a:t>按一下以編輯母片文字樣式</a:t>
            </a:r>
          </a:p>
        </p:txBody>
      </p:sp>
      <p:sp>
        <p:nvSpPr>
          <p:cNvPr id="4" name="內容版面配置區 3"/>
          <p:cNvSpPr>
            <a:spLocks noGrp="1"/>
          </p:cNvSpPr>
          <p:nvPr>
            <p:ph sz="half" idx="2"/>
          </p:nvPr>
        </p:nvSpPr>
        <p:spPr>
          <a:xfrm>
            <a:off x="629842" y="2505075"/>
            <a:ext cx="3868340" cy="368458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文字版面配置區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TW" altLang="en-US" smtClean="0"/>
              <a:t>按一下以編輯母片文字樣式</a:t>
            </a:r>
          </a:p>
        </p:txBody>
      </p:sp>
      <p:sp>
        <p:nvSpPr>
          <p:cNvPr id="6" name="內容版面配置區 5"/>
          <p:cNvSpPr>
            <a:spLocks noGrp="1"/>
          </p:cNvSpPr>
          <p:nvPr>
            <p:ph sz="quarter" idx="4"/>
          </p:nvPr>
        </p:nvSpPr>
        <p:spPr>
          <a:xfrm>
            <a:off x="4629150" y="2505075"/>
            <a:ext cx="3887391" cy="368458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7" name="日期版面配置區 6"/>
          <p:cNvSpPr>
            <a:spLocks noGrp="1"/>
          </p:cNvSpPr>
          <p:nvPr>
            <p:ph type="dt" sz="half" idx="10"/>
          </p:nvPr>
        </p:nvSpPr>
        <p:spPr/>
        <p:txBody>
          <a:bodyPr/>
          <a:lstStyle/>
          <a:p>
            <a:fld id="{F4133D7B-5C2D-4BAA-8913-04701676D75D}" type="datetime1">
              <a:rPr lang="zh-TW" altLang="en-US" smtClean="0"/>
              <a:pPr/>
              <a:t>2018/3/3</a:t>
            </a:fld>
            <a:endParaRPr lang="zh-TW" altLang="en-US"/>
          </a:p>
        </p:txBody>
      </p:sp>
      <p:sp>
        <p:nvSpPr>
          <p:cNvPr id="8" name="頁尾版面配置區 7"/>
          <p:cNvSpPr>
            <a:spLocks noGrp="1"/>
          </p:cNvSpPr>
          <p:nvPr>
            <p:ph type="ftr" sz="quarter" idx="11"/>
          </p:nvPr>
        </p:nvSpPr>
        <p:spPr/>
        <p:txBody>
          <a:bodyPr/>
          <a:lstStyle/>
          <a:p>
            <a:r>
              <a:rPr lang="zh-TW" altLang="en-US" smtClean="0"/>
              <a:t>基礎統計  鄭惟厚  胡學穎著</a:t>
            </a:r>
            <a:endParaRPr lang="zh-TW" altLang="en-US"/>
          </a:p>
        </p:txBody>
      </p:sp>
      <p:sp>
        <p:nvSpPr>
          <p:cNvPr id="9" name="投影片編號版面配置區 8"/>
          <p:cNvSpPr>
            <a:spLocks noGrp="1"/>
          </p:cNvSpPr>
          <p:nvPr>
            <p:ph type="sldNum" sz="quarter" idx="12"/>
          </p:nvPr>
        </p:nvSpPr>
        <p:spPr/>
        <p:txBody>
          <a:bodyPr/>
          <a:lstStyle/>
          <a:p>
            <a:fld id="{C137CE1D-71E9-4C3D-AF9C-A0ECA81981B8}" type="slidenum">
              <a:rPr lang="zh-TW" altLang="en-US" smtClean="0"/>
              <a:pPr/>
              <a:t>‹#›</a:t>
            </a:fld>
            <a:endParaRPr lang="zh-TW" alt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日期版面配置區 2"/>
          <p:cNvSpPr>
            <a:spLocks noGrp="1"/>
          </p:cNvSpPr>
          <p:nvPr>
            <p:ph type="dt" sz="half" idx="10"/>
          </p:nvPr>
        </p:nvSpPr>
        <p:spPr/>
        <p:txBody>
          <a:bodyPr/>
          <a:lstStyle/>
          <a:p>
            <a:fld id="{CF6F0C88-3F8B-49D6-9A1B-2CB3C03E416E}" type="datetime1">
              <a:rPr lang="zh-TW" altLang="en-US" smtClean="0"/>
              <a:pPr/>
              <a:t>2018/3/3</a:t>
            </a:fld>
            <a:endParaRPr lang="zh-TW" altLang="en-US"/>
          </a:p>
        </p:txBody>
      </p:sp>
      <p:sp>
        <p:nvSpPr>
          <p:cNvPr id="4" name="頁尾版面配置區 3"/>
          <p:cNvSpPr>
            <a:spLocks noGrp="1"/>
          </p:cNvSpPr>
          <p:nvPr>
            <p:ph type="ftr" sz="quarter" idx="11"/>
          </p:nvPr>
        </p:nvSpPr>
        <p:spPr/>
        <p:txBody>
          <a:bodyPr/>
          <a:lstStyle/>
          <a:p>
            <a:r>
              <a:rPr lang="zh-TW" altLang="en-US" smtClean="0"/>
              <a:t>基礎統計  鄭惟厚  胡學穎著</a:t>
            </a:r>
            <a:endParaRPr lang="zh-TW" altLang="en-US"/>
          </a:p>
        </p:txBody>
      </p:sp>
      <p:sp>
        <p:nvSpPr>
          <p:cNvPr id="5" name="投影片編號版面配置區 4"/>
          <p:cNvSpPr>
            <a:spLocks noGrp="1"/>
          </p:cNvSpPr>
          <p:nvPr>
            <p:ph type="sldNum" sz="quarter" idx="12"/>
          </p:nvPr>
        </p:nvSpPr>
        <p:spPr/>
        <p:txBody>
          <a:bodyPr/>
          <a:lstStyle/>
          <a:p>
            <a:fld id="{C137CE1D-71E9-4C3D-AF9C-A0ECA81981B8}"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0F33EEF-AB20-4136-8105-D873BDB8F9B7}" type="datetime1">
              <a:rPr lang="zh-TW" altLang="en-US" smtClean="0"/>
              <a:pPr/>
              <a:t>2018/3/3</a:t>
            </a:fld>
            <a:endParaRPr lang="zh-TW" altLang="en-US"/>
          </a:p>
        </p:txBody>
      </p:sp>
      <p:sp>
        <p:nvSpPr>
          <p:cNvPr id="3" name="頁尾版面配置區 2"/>
          <p:cNvSpPr>
            <a:spLocks noGrp="1"/>
          </p:cNvSpPr>
          <p:nvPr>
            <p:ph type="ftr" sz="quarter" idx="11"/>
          </p:nvPr>
        </p:nvSpPr>
        <p:spPr/>
        <p:txBody>
          <a:bodyPr/>
          <a:lstStyle/>
          <a:p>
            <a:r>
              <a:rPr lang="zh-TW" altLang="en-US" smtClean="0"/>
              <a:t>基礎統計  鄭惟厚  胡學穎著</a:t>
            </a:r>
            <a:endParaRPr lang="zh-TW" altLang="en-US"/>
          </a:p>
        </p:txBody>
      </p:sp>
      <p:sp>
        <p:nvSpPr>
          <p:cNvPr id="4" name="投影片編號版面配置區 3"/>
          <p:cNvSpPr>
            <a:spLocks noGrp="1"/>
          </p:cNvSpPr>
          <p:nvPr>
            <p:ph type="sldNum" sz="quarter" idx="12"/>
          </p:nvPr>
        </p:nvSpPr>
        <p:spPr/>
        <p:txBody>
          <a:bodyPr/>
          <a:lstStyle/>
          <a:p>
            <a:fld id="{C137CE1D-71E9-4C3D-AF9C-A0ECA81981B8}"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2400"/>
            </a:lvl1p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DA68FAED-364D-4A4A-8F8A-5524FF6B6B08}" type="datetime1">
              <a:rPr lang="zh-TW" altLang="en-US" smtClean="0"/>
              <a:pPr/>
              <a:t>2018/3/3</a:t>
            </a:fld>
            <a:endParaRPr lang="zh-TW" altLang="en-US"/>
          </a:p>
        </p:txBody>
      </p:sp>
      <p:sp>
        <p:nvSpPr>
          <p:cNvPr id="6" name="頁尾版面配置區 5"/>
          <p:cNvSpPr>
            <a:spLocks noGrp="1"/>
          </p:cNvSpPr>
          <p:nvPr>
            <p:ph type="ftr" sz="quarter" idx="11"/>
          </p:nvPr>
        </p:nvSpPr>
        <p:spPr/>
        <p:txBody>
          <a:bodyPr/>
          <a:lstStyle/>
          <a:p>
            <a:r>
              <a:rPr lang="zh-TW" altLang="en-US" smtClean="0"/>
              <a:t>基礎統計  鄭惟厚  胡學穎著</a:t>
            </a:r>
            <a:endParaRPr lang="zh-TW" altLang="en-US"/>
          </a:p>
        </p:txBody>
      </p:sp>
      <p:sp>
        <p:nvSpPr>
          <p:cNvPr id="7" name="投影片編號版面配置區 6"/>
          <p:cNvSpPr>
            <a:spLocks noGrp="1"/>
          </p:cNvSpPr>
          <p:nvPr>
            <p:ph type="sldNum" sz="quarter" idx="12"/>
          </p:nvPr>
        </p:nvSpPr>
        <p:spPr/>
        <p:txBody>
          <a:bodyPr/>
          <a:lstStyle/>
          <a:p>
            <a:fld id="{C137CE1D-71E9-4C3D-AF9C-A0ECA81981B8}"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2400"/>
            </a:lvl1pPr>
          </a:lstStyle>
          <a:p>
            <a:r>
              <a:rPr kumimoji="1" lang="zh-TW" altLang="en-US" smtClean="0"/>
              <a:t>按一下以編輯母片標題樣式</a:t>
            </a:r>
            <a:endParaRPr kumimoji="1" lang="zh-TW" altLang="en-US"/>
          </a:p>
        </p:txBody>
      </p:sp>
      <p:sp>
        <p:nvSpPr>
          <p:cNvPr id="3" name="圖片版面配置區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zh-TW" altLang="en-US"/>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2EF5D66A-6C3F-4AEF-9708-4C0144CFFBDB}" type="datetime1">
              <a:rPr lang="zh-TW" altLang="en-US" smtClean="0"/>
              <a:pPr/>
              <a:t>2018/3/3</a:t>
            </a:fld>
            <a:endParaRPr lang="zh-TW" altLang="en-US"/>
          </a:p>
        </p:txBody>
      </p:sp>
      <p:sp>
        <p:nvSpPr>
          <p:cNvPr id="6" name="頁尾版面配置區 5"/>
          <p:cNvSpPr>
            <a:spLocks noGrp="1"/>
          </p:cNvSpPr>
          <p:nvPr>
            <p:ph type="ftr" sz="quarter" idx="11"/>
          </p:nvPr>
        </p:nvSpPr>
        <p:spPr/>
        <p:txBody>
          <a:bodyPr/>
          <a:lstStyle/>
          <a:p>
            <a:r>
              <a:rPr lang="zh-TW" altLang="en-US" smtClean="0"/>
              <a:t>基礎統計  鄭惟厚  胡學穎著</a:t>
            </a:r>
            <a:endParaRPr lang="zh-TW" altLang="en-US"/>
          </a:p>
        </p:txBody>
      </p:sp>
      <p:sp>
        <p:nvSpPr>
          <p:cNvPr id="7" name="投影片編號版面配置區 6"/>
          <p:cNvSpPr>
            <a:spLocks noGrp="1"/>
          </p:cNvSpPr>
          <p:nvPr>
            <p:ph type="sldNum" sz="quarter" idx="12"/>
          </p:nvPr>
        </p:nvSpPr>
        <p:spPr/>
        <p:txBody>
          <a:bodyPr/>
          <a:lstStyle/>
          <a:p>
            <a:fld id="{C137CE1D-71E9-4C3D-AF9C-A0ECA81981B8}"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4133D7B-5C2D-4BAA-8913-04701676D75D}" type="datetime1">
              <a:rPr lang="zh-TW" altLang="en-US" smtClean="0"/>
              <a:pPr/>
              <a:t>2018/3/3</a:t>
            </a:fld>
            <a:endParaRPr lang="zh-TW" altLang="en-US"/>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zh-TW" altLang="en-US" smtClean="0"/>
              <a:t>基礎統計  鄭惟厚  胡學穎著</a:t>
            </a:r>
            <a:endParaRPr lang="zh-TW" altLang="en-US"/>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37CE1D-71E9-4C3D-AF9C-A0ECA81981B8}" type="slidenum">
              <a:rPr lang="zh-TW" altLang="en-US" smtClean="0"/>
              <a:pPr/>
              <a:t>‹#›</a:t>
            </a:fld>
            <a:endParaRPr lang="zh-TW" altLang="en-US"/>
          </a:p>
        </p:txBody>
      </p:sp>
    </p:spTree>
    <p:extLst>
      <p:ext uri="{BB962C8B-B14F-4D97-AF65-F5344CB8AC3E}">
        <p14:creationId xmlns:p14="http://schemas.microsoft.com/office/powerpoint/2010/main" val="129097312"/>
      </p:ext>
    </p:extLst>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 id="2147484154" r:id="rId12"/>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smtClean="0">
                <a:latin typeface="Times New Roman" pitchFamily="18" charset="0"/>
                <a:ea typeface="標楷體" pitchFamily="65" charset="-120"/>
                <a:cs typeface="Times New Roman" pitchFamily="18" charset="0"/>
              </a:rPr>
              <a:t> </a:t>
            </a:r>
            <a:r>
              <a:rPr lang="en-US" altLang="zh-TW" b="1" dirty="0" smtClean="0">
                <a:latin typeface="Times New Roman" pitchFamily="18" charset="0"/>
                <a:ea typeface="標楷體" pitchFamily="65" charset="-120"/>
                <a:cs typeface="Times New Roman" pitchFamily="18" charset="0"/>
              </a:rPr>
              <a:t>Union Airways Example</a:t>
            </a:r>
            <a:endParaRPr lang="zh-TW" altLang="en-US" dirty="0"/>
          </a:p>
        </p:txBody>
      </p:sp>
      <p:sp>
        <p:nvSpPr>
          <p:cNvPr id="3" name="內容版面配置區 2"/>
          <p:cNvSpPr>
            <a:spLocks noGrp="1"/>
          </p:cNvSpPr>
          <p:nvPr>
            <p:ph idx="1"/>
          </p:nvPr>
        </p:nvSpPr>
        <p:spPr/>
        <p:txBody>
          <a:bodyPr>
            <a:normAutofit/>
          </a:bodyPr>
          <a:lstStyle/>
          <a:p>
            <a:r>
              <a:rPr lang="zh-TW" altLang="en-US" dirty="0" smtClean="0">
                <a:latin typeface="標楷體" pitchFamily="65" charset="-120"/>
                <a:ea typeface="標楷體" pitchFamily="65" charset="-120"/>
              </a:rPr>
              <a:t>題目：</a:t>
            </a:r>
            <a:r>
              <a:rPr lang="en-US" altLang="zh-TW" sz="2400" dirty="0" smtClean="0">
                <a:latin typeface="Times New Roman" pitchFamily="18" charset="0"/>
                <a:ea typeface="標楷體" pitchFamily="65" charset="-120"/>
                <a:cs typeface="Times New Roman" pitchFamily="18" charset="0"/>
              </a:rPr>
              <a:t>UNION AIRWAYS is adding more flights to and from its hub airport, and so it needs to hire additional customer service agents. Based on the new schedule of flights,….. the provision is that each agent work an 8-hour shift 5 days per week, and authorized shifts are……</a:t>
            </a:r>
          </a:p>
          <a:p>
            <a:r>
              <a:rPr lang="en-US" altLang="zh-TW" sz="2400" dirty="0" smtClean="0">
                <a:latin typeface="Times New Roman" pitchFamily="18" charset="0"/>
                <a:ea typeface="標楷體" pitchFamily="65" charset="-120"/>
                <a:cs typeface="Times New Roman" pitchFamily="18" charset="0"/>
              </a:rPr>
              <a:t>Shift 1</a:t>
            </a:r>
            <a:r>
              <a:rPr lang="zh-TW" altLang="en-US" sz="2400" dirty="0" smtClean="0">
                <a:latin typeface="Times New Roman" pitchFamily="18" charset="0"/>
                <a:ea typeface="標楷體" pitchFamily="65" charset="-120"/>
                <a:cs typeface="Times New Roman" pitchFamily="18" charset="0"/>
              </a:rPr>
              <a:t>：</a:t>
            </a:r>
            <a:r>
              <a:rPr lang="en-US" altLang="zh-TW" sz="2400" dirty="0" smtClean="0">
                <a:latin typeface="Times New Roman" pitchFamily="18" charset="0"/>
                <a:ea typeface="標楷體" pitchFamily="65" charset="-120"/>
                <a:cs typeface="Times New Roman" pitchFamily="18" charset="0"/>
              </a:rPr>
              <a:t>6:00</a:t>
            </a:r>
            <a:r>
              <a:rPr lang="zh-TW" altLang="en-US" sz="2400" dirty="0" smtClean="0">
                <a:latin typeface="Times New Roman" pitchFamily="18" charset="0"/>
                <a:ea typeface="標楷體" pitchFamily="65" charset="-120"/>
                <a:cs typeface="Times New Roman" pitchFamily="18" charset="0"/>
              </a:rPr>
              <a:t> </a:t>
            </a:r>
            <a:r>
              <a:rPr lang="en-US" altLang="zh-TW" sz="2400" dirty="0" smtClean="0">
                <a:latin typeface="Times New Roman" pitchFamily="18" charset="0"/>
                <a:ea typeface="標楷體" pitchFamily="65" charset="-120"/>
                <a:cs typeface="Times New Roman" pitchFamily="18" charset="0"/>
              </a:rPr>
              <a:t>A.M.</a:t>
            </a:r>
            <a:r>
              <a:rPr lang="zh-TW" altLang="en-US" sz="2400" dirty="0" smtClean="0">
                <a:latin typeface="Times New Roman" pitchFamily="18" charset="0"/>
                <a:ea typeface="標楷體" pitchFamily="65" charset="-120"/>
                <a:cs typeface="Times New Roman" pitchFamily="18" charset="0"/>
              </a:rPr>
              <a:t> </a:t>
            </a:r>
            <a:r>
              <a:rPr lang="en-US" altLang="zh-TW" sz="2400" dirty="0" smtClean="0">
                <a:latin typeface="Times New Roman" pitchFamily="18" charset="0"/>
                <a:ea typeface="標楷體" pitchFamily="65" charset="-120"/>
                <a:cs typeface="Times New Roman" pitchFamily="18" charset="0"/>
              </a:rPr>
              <a:t>to 2:00 P.M.</a:t>
            </a:r>
          </a:p>
          <a:p>
            <a:r>
              <a:rPr lang="en-US" altLang="zh-TW" sz="2400" dirty="0" smtClean="0">
                <a:latin typeface="Times New Roman" pitchFamily="18" charset="0"/>
                <a:ea typeface="標楷體" pitchFamily="65" charset="-120"/>
                <a:cs typeface="Times New Roman" pitchFamily="18" charset="0"/>
              </a:rPr>
              <a:t>Shift 2</a:t>
            </a:r>
            <a:r>
              <a:rPr lang="zh-TW" altLang="en-US" sz="2400" dirty="0" smtClean="0">
                <a:latin typeface="Times New Roman" pitchFamily="18" charset="0"/>
                <a:ea typeface="標楷體" pitchFamily="65" charset="-120"/>
                <a:cs typeface="Times New Roman" pitchFamily="18" charset="0"/>
              </a:rPr>
              <a:t>：</a:t>
            </a:r>
            <a:r>
              <a:rPr lang="en-US" altLang="zh-TW" sz="2400" dirty="0" smtClean="0">
                <a:latin typeface="Times New Roman" pitchFamily="18" charset="0"/>
                <a:ea typeface="標楷體" pitchFamily="65" charset="-120"/>
                <a:cs typeface="Times New Roman" pitchFamily="18" charset="0"/>
              </a:rPr>
              <a:t>8:00</a:t>
            </a:r>
            <a:r>
              <a:rPr lang="zh-TW" altLang="en-US" sz="2400" dirty="0" smtClean="0">
                <a:latin typeface="Times New Roman" pitchFamily="18" charset="0"/>
                <a:ea typeface="標楷體" pitchFamily="65" charset="-120"/>
                <a:cs typeface="Times New Roman" pitchFamily="18" charset="0"/>
              </a:rPr>
              <a:t> </a:t>
            </a:r>
            <a:r>
              <a:rPr lang="en-US" altLang="zh-TW" sz="2400" dirty="0" smtClean="0">
                <a:latin typeface="Times New Roman" pitchFamily="18" charset="0"/>
                <a:ea typeface="標楷體" pitchFamily="65" charset="-120"/>
                <a:cs typeface="Times New Roman" pitchFamily="18" charset="0"/>
              </a:rPr>
              <a:t>A.M.</a:t>
            </a:r>
            <a:r>
              <a:rPr lang="zh-TW" altLang="en-US" sz="2400" dirty="0" smtClean="0">
                <a:latin typeface="Times New Roman" pitchFamily="18" charset="0"/>
                <a:ea typeface="標楷體" pitchFamily="65" charset="-120"/>
                <a:cs typeface="Times New Roman" pitchFamily="18" charset="0"/>
              </a:rPr>
              <a:t> </a:t>
            </a:r>
            <a:r>
              <a:rPr lang="en-US" altLang="zh-TW" sz="2400" dirty="0" smtClean="0">
                <a:latin typeface="Times New Roman" pitchFamily="18" charset="0"/>
                <a:ea typeface="標楷體" pitchFamily="65" charset="-120"/>
                <a:cs typeface="Times New Roman" pitchFamily="18" charset="0"/>
              </a:rPr>
              <a:t>to 4:00 P.M.</a:t>
            </a:r>
          </a:p>
          <a:p>
            <a:r>
              <a:rPr lang="en-US" altLang="zh-TW" sz="2400" dirty="0" smtClean="0">
                <a:latin typeface="Times New Roman" pitchFamily="18" charset="0"/>
                <a:ea typeface="標楷體" pitchFamily="65" charset="-120"/>
                <a:cs typeface="Times New Roman" pitchFamily="18" charset="0"/>
              </a:rPr>
              <a:t>Shift 3</a:t>
            </a:r>
            <a:r>
              <a:rPr lang="zh-TW" altLang="en-US" sz="2400" dirty="0" smtClean="0">
                <a:latin typeface="Times New Roman" pitchFamily="18" charset="0"/>
                <a:ea typeface="標楷體" pitchFamily="65" charset="-120"/>
                <a:cs typeface="Times New Roman" pitchFamily="18" charset="0"/>
              </a:rPr>
              <a:t>：</a:t>
            </a:r>
            <a:r>
              <a:rPr lang="en-US" altLang="zh-TW" sz="2400" dirty="0" smtClean="0">
                <a:latin typeface="Times New Roman" pitchFamily="18" charset="0"/>
                <a:ea typeface="標楷體" pitchFamily="65" charset="-120"/>
                <a:cs typeface="Times New Roman" pitchFamily="18" charset="0"/>
              </a:rPr>
              <a:t>Noon.</a:t>
            </a:r>
            <a:r>
              <a:rPr lang="zh-TW" altLang="en-US" sz="2400" dirty="0" smtClean="0">
                <a:latin typeface="Times New Roman" pitchFamily="18" charset="0"/>
                <a:ea typeface="標楷體" pitchFamily="65" charset="-120"/>
                <a:cs typeface="Times New Roman" pitchFamily="18" charset="0"/>
              </a:rPr>
              <a:t> </a:t>
            </a:r>
            <a:r>
              <a:rPr lang="en-US" altLang="zh-TW" sz="2400" dirty="0" smtClean="0">
                <a:latin typeface="Times New Roman" pitchFamily="18" charset="0"/>
                <a:ea typeface="標楷體" pitchFamily="65" charset="-120"/>
                <a:cs typeface="Times New Roman" pitchFamily="18" charset="0"/>
              </a:rPr>
              <a:t>to 8:00 P.M.</a:t>
            </a:r>
          </a:p>
          <a:p>
            <a:r>
              <a:rPr lang="en-US" altLang="zh-TW" sz="2400" dirty="0" smtClean="0">
                <a:latin typeface="Times New Roman" pitchFamily="18" charset="0"/>
                <a:ea typeface="標楷體" pitchFamily="65" charset="-120"/>
                <a:cs typeface="Times New Roman" pitchFamily="18" charset="0"/>
              </a:rPr>
              <a:t>Shift 4</a:t>
            </a:r>
            <a:r>
              <a:rPr lang="zh-TW" altLang="en-US" sz="2400" dirty="0" smtClean="0">
                <a:latin typeface="Times New Roman" pitchFamily="18" charset="0"/>
                <a:ea typeface="標楷體" pitchFamily="65" charset="-120"/>
                <a:cs typeface="Times New Roman" pitchFamily="18" charset="0"/>
              </a:rPr>
              <a:t>：</a:t>
            </a:r>
            <a:r>
              <a:rPr lang="en-US" altLang="zh-TW" sz="2400" dirty="0" smtClean="0">
                <a:latin typeface="Times New Roman" pitchFamily="18" charset="0"/>
                <a:ea typeface="標楷體" pitchFamily="65" charset="-120"/>
                <a:cs typeface="Times New Roman" pitchFamily="18" charset="0"/>
              </a:rPr>
              <a:t>4:00</a:t>
            </a:r>
            <a:r>
              <a:rPr lang="zh-TW" altLang="en-US" sz="2400" dirty="0" smtClean="0">
                <a:latin typeface="Times New Roman" pitchFamily="18" charset="0"/>
                <a:ea typeface="標楷體" pitchFamily="65" charset="-120"/>
                <a:cs typeface="Times New Roman" pitchFamily="18" charset="0"/>
              </a:rPr>
              <a:t> </a:t>
            </a:r>
            <a:r>
              <a:rPr lang="en-US" altLang="zh-TW" sz="2400" dirty="0" smtClean="0">
                <a:latin typeface="Times New Roman" pitchFamily="18" charset="0"/>
                <a:ea typeface="標楷體" pitchFamily="65" charset="-120"/>
                <a:cs typeface="Times New Roman" pitchFamily="18" charset="0"/>
              </a:rPr>
              <a:t>P.M.</a:t>
            </a:r>
            <a:r>
              <a:rPr lang="zh-TW" altLang="en-US" sz="2400" dirty="0" smtClean="0">
                <a:latin typeface="Times New Roman" pitchFamily="18" charset="0"/>
                <a:ea typeface="標楷體" pitchFamily="65" charset="-120"/>
                <a:cs typeface="Times New Roman" pitchFamily="18" charset="0"/>
              </a:rPr>
              <a:t> </a:t>
            </a:r>
            <a:r>
              <a:rPr lang="en-US" altLang="zh-TW" sz="2400" dirty="0" smtClean="0">
                <a:latin typeface="Times New Roman" pitchFamily="18" charset="0"/>
                <a:ea typeface="標楷體" pitchFamily="65" charset="-120"/>
                <a:cs typeface="Times New Roman" pitchFamily="18" charset="0"/>
              </a:rPr>
              <a:t>to midnight.</a:t>
            </a:r>
          </a:p>
          <a:p>
            <a:r>
              <a:rPr lang="en-US" altLang="zh-TW" sz="2400" dirty="0" smtClean="0">
                <a:latin typeface="Times New Roman" pitchFamily="18" charset="0"/>
                <a:ea typeface="標楷體" pitchFamily="65" charset="-120"/>
                <a:cs typeface="Times New Roman" pitchFamily="18" charset="0"/>
              </a:rPr>
              <a:t>Shift 5</a:t>
            </a:r>
            <a:r>
              <a:rPr lang="zh-TW" altLang="en-US" sz="2400" dirty="0" smtClean="0">
                <a:latin typeface="Times New Roman" pitchFamily="18" charset="0"/>
                <a:ea typeface="標楷體" pitchFamily="65" charset="-120"/>
                <a:cs typeface="Times New Roman" pitchFamily="18" charset="0"/>
              </a:rPr>
              <a:t>：</a:t>
            </a:r>
            <a:r>
              <a:rPr lang="en-US" altLang="zh-TW" sz="2400" dirty="0" smtClean="0">
                <a:latin typeface="Times New Roman" pitchFamily="18" charset="0"/>
                <a:ea typeface="標楷體" pitchFamily="65" charset="-120"/>
                <a:cs typeface="Times New Roman" pitchFamily="18" charset="0"/>
              </a:rPr>
              <a:t>10:00</a:t>
            </a:r>
            <a:r>
              <a:rPr lang="zh-TW" altLang="en-US" sz="2400" dirty="0" smtClean="0">
                <a:latin typeface="Times New Roman" pitchFamily="18" charset="0"/>
                <a:ea typeface="標楷體" pitchFamily="65" charset="-120"/>
                <a:cs typeface="Times New Roman" pitchFamily="18" charset="0"/>
              </a:rPr>
              <a:t> </a:t>
            </a:r>
            <a:r>
              <a:rPr lang="en-US" altLang="zh-TW" sz="2400" dirty="0" smtClean="0">
                <a:latin typeface="Times New Roman" pitchFamily="18" charset="0"/>
                <a:ea typeface="標楷體" pitchFamily="65" charset="-120"/>
                <a:cs typeface="Times New Roman" pitchFamily="18" charset="0"/>
              </a:rPr>
              <a:t>P.M.</a:t>
            </a:r>
            <a:r>
              <a:rPr lang="zh-TW" altLang="en-US" sz="2400" dirty="0" smtClean="0">
                <a:latin typeface="Times New Roman" pitchFamily="18" charset="0"/>
                <a:ea typeface="標楷體" pitchFamily="65" charset="-120"/>
                <a:cs typeface="Times New Roman" pitchFamily="18" charset="0"/>
              </a:rPr>
              <a:t> </a:t>
            </a:r>
            <a:r>
              <a:rPr lang="en-US" altLang="zh-TW" sz="2400" dirty="0" smtClean="0">
                <a:latin typeface="Times New Roman" pitchFamily="18" charset="0"/>
                <a:ea typeface="標楷體" pitchFamily="65" charset="-120"/>
                <a:cs typeface="Times New Roman" pitchFamily="18" charset="0"/>
              </a:rPr>
              <a:t>to 6:00 A.M.</a:t>
            </a:r>
          </a:p>
          <a:p>
            <a:endParaRPr lang="en-US" altLang="zh-TW" sz="2400" dirty="0" smtClean="0">
              <a:latin typeface="Times New Roman" pitchFamily="18" charset="0"/>
              <a:ea typeface="標楷體" pitchFamily="65" charset="-120"/>
              <a:cs typeface="Times New Roman" pitchFamily="18" charset="0"/>
            </a:endParaRPr>
          </a:p>
          <a:p>
            <a:endParaRPr lang="en-US" altLang="zh-TW" sz="2400" dirty="0" smtClean="0">
              <a:latin typeface="Times New Roman" pitchFamily="18" charset="0"/>
              <a:ea typeface="標楷體" pitchFamily="65" charset="-120"/>
              <a:cs typeface="Times New Roman" pitchFamily="18" charset="0"/>
            </a:endParaRPr>
          </a:p>
          <a:p>
            <a:endParaRPr lang="zh-TW" altLang="en-US" dirty="0">
              <a:latin typeface="標楷體" pitchFamily="65" charset="-120"/>
              <a:ea typeface="標楷體" pitchFamily="65" charset="-120"/>
            </a:endParaRPr>
          </a:p>
        </p:txBody>
      </p:sp>
      <p:sp>
        <p:nvSpPr>
          <p:cNvPr id="4" name="投影片編號版面配置區 3"/>
          <p:cNvSpPr>
            <a:spLocks noGrp="1"/>
          </p:cNvSpPr>
          <p:nvPr>
            <p:ph type="sldNum" sz="quarter" idx="12"/>
          </p:nvPr>
        </p:nvSpPr>
        <p:spPr/>
        <p:txBody>
          <a:bodyPr/>
          <a:lstStyle/>
          <a:p>
            <a:pPr>
              <a:defRPr/>
            </a:pPr>
            <a:fld id="{FC8070FF-7E51-4764-B9CF-5664998843CE}"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b="1" dirty="0" smtClean="0">
                <a:latin typeface="Times New Roman" pitchFamily="18" charset="0"/>
                <a:ea typeface="標楷體" pitchFamily="65" charset="-120"/>
                <a:cs typeface="Times New Roman" pitchFamily="18" charset="0"/>
              </a:rPr>
              <a:t> </a:t>
            </a:r>
            <a:r>
              <a:rPr lang="en-US" altLang="zh-TW" b="1" dirty="0" smtClean="0">
                <a:latin typeface="Times New Roman" pitchFamily="18" charset="0"/>
                <a:ea typeface="標楷體" pitchFamily="65" charset="-120"/>
                <a:cs typeface="Times New Roman" pitchFamily="18" charset="0"/>
              </a:rPr>
              <a:t>Union Airways Example</a:t>
            </a:r>
            <a:endParaRPr lang="en-US" b="1" dirty="0"/>
          </a:p>
        </p:txBody>
      </p:sp>
      <p:sp>
        <p:nvSpPr>
          <p:cNvPr id="4" name="Slide Number Placeholder 3"/>
          <p:cNvSpPr>
            <a:spLocks noGrp="1"/>
          </p:cNvSpPr>
          <p:nvPr>
            <p:ph type="sldNum" sz="quarter" idx="12"/>
          </p:nvPr>
        </p:nvSpPr>
        <p:spPr/>
        <p:txBody>
          <a:bodyPr/>
          <a:lstStyle/>
          <a:p>
            <a:fld id="{FC8070FF-7E51-4764-B9CF-5664998843CE}" type="slidenum">
              <a:rPr lang="en-US" smtClean="0"/>
              <a:pPr/>
              <a:t>2</a:t>
            </a:fld>
            <a:endParaRPr lang="en-US" dirty="0"/>
          </a:p>
        </p:txBody>
      </p:sp>
      <p:pic>
        <p:nvPicPr>
          <p:cNvPr id="13" name="圖片 12" descr="3Union Airways.jpg"/>
          <p:cNvPicPr>
            <a:picLocks noChangeAspect="1"/>
          </p:cNvPicPr>
          <p:nvPr/>
        </p:nvPicPr>
        <p:blipFill>
          <a:blip r:embed="rId2" cstate="print"/>
          <a:stretch>
            <a:fillRect/>
          </a:stretch>
        </p:blipFill>
        <p:spPr>
          <a:xfrm>
            <a:off x="144016" y="1916832"/>
            <a:ext cx="8820472" cy="4289920"/>
          </a:xfrm>
          <a:prstGeom prst="rect">
            <a:avLst/>
          </a:prstGeom>
        </p:spPr>
      </p:pic>
    </p:spTree>
    <p:extLst>
      <p:ext uri="{BB962C8B-B14F-4D97-AF65-F5344CB8AC3E}">
        <p14:creationId xmlns:p14="http://schemas.microsoft.com/office/powerpoint/2010/main" val="1989868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3948</TotalTime>
  <Words>112</Words>
  <Application>Microsoft Macintosh PowerPoint</Application>
  <PresentationFormat>如螢幕大小 (4:3)</PresentationFormat>
  <Paragraphs>11</Paragraphs>
  <Slides>2</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vt:i4>
      </vt:variant>
    </vt:vector>
  </HeadingPairs>
  <TitlesOfParts>
    <vt:vector size="9" baseType="lpstr">
      <vt:lpstr>Calibri</vt:lpstr>
      <vt:lpstr>Calibri Light</vt:lpstr>
      <vt:lpstr>Times New Roman</vt:lpstr>
      <vt:lpstr>新細明體</vt:lpstr>
      <vt:lpstr>標楷體</vt:lpstr>
      <vt:lpstr>Arial</vt:lpstr>
      <vt:lpstr>Office 佈景主題</vt:lpstr>
      <vt:lpstr> Union Airways Example</vt:lpstr>
      <vt:lpstr> Union Airways Example</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統計學實習</dc:title>
  <dc:creator>maruko</dc:creator>
  <cp:lastModifiedBy>楊鈞凱</cp:lastModifiedBy>
  <cp:revision>340</cp:revision>
  <dcterms:created xsi:type="dcterms:W3CDTF">2011-07-30T10:05:27Z</dcterms:created>
  <dcterms:modified xsi:type="dcterms:W3CDTF">2018-03-03T08:26:41Z</dcterms:modified>
</cp:coreProperties>
</file>