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8EE7-FA36-7888-AB08-29E5281A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8BB16-2367-C592-BDFB-3CBB3A40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69125-2153-5227-34D1-95D98991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EEC86-9DF7-785D-1325-7B0054CC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F5D014-1850-8D09-91E0-40AE0562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88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405DF-3ED0-FAE0-7F46-348CFD4E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92857-9435-8084-BBE1-60580D09E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C6615-1435-8AF1-AD41-13C9588C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28928-9332-870A-7026-D458B2B2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7A798-2B6D-3EBC-2A41-27B99FB0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9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478ECD-B5A5-744B-CC0F-1B8492F7D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B2DDDE-7FB5-A089-D964-DE7676511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E56B1-17CF-0E97-97FC-FEBE677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B84DB-CCE6-8BD9-B944-37C6C168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5D1AF-66D3-D0C7-3CBF-69BC0A1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3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6174-592E-4346-23EF-7BB0463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4C3D9-F0BF-BF9A-C4F2-5EE9503B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4B491-903A-80E5-2BCB-F70CAA99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CF2A3-8F4D-AAEB-FF87-43E14AB1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7049BA-BA4C-B80E-8421-FF31FE2D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55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6820-1458-6C60-D12E-217A308F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5629A-5BE7-27B3-0006-FB62E0D9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AB4F5-C3B9-A7F8-FD1F-B19F0840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D1E7B-74CF-7E5D-FAE7-62C7141D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1D50D-CB13-75AD-EC27-4E367D5D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8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D8E01-D807-EC86-6772-F047EFF0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5609B-9C98-2342-B906-1EB0624C3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9E323E-DD41-D332-0B5C-AFC4F05B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7E81E-FE25-9529-80F4-DF46A7D3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EE208-F15E-C43B-94B1-80E9D7B5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D6730-C5BE-FDC8-DF0D-DAB40645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19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41F3E-B3A7-AD86-FEAC-A71AC326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721A5E-6F90-98AF-D960-008DBF66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3C70DD-E8C8-8FF3-F6B8-32C72E9E1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4812F6-C1BB-FAEC-916D-B8B3676D3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E5790A-BC8E-EA67-02D7-BECE59768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57A88A-6390-4197-F6AB-804B35E7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73E7DD-887F-1402-9B80-0514DE1F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FC767F-0AE1-BEE2-A00A-C01879B7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1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9D678-708F-1940-BB0F-6EE37E5A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35C990-4A39-089A-9652-C90E1702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E1233B-5798-4FB4-75ED-0A97D2E9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7A07E9-2138-CBE6-2851-D3343552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1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6FFE0F-121E-D065-B1CF-BC48A738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BB052-31E5-9D3F-D69D-D6AB51B3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082DD6-607A-9D89-38B1-C9F332D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84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E03D0-B7DF-9D9F-A737-41F3C7D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363DE-FAED-9BB5-CB0D-72A6BB28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FD04C5-BA6F-3BCE-0FF7-F913F0EA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9BB22-E182-0398-874D-A5ABD64A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E59C13-7CE8-BB38-F2F7-0BBFEBB6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A1032B-5047-E1B0-3970-42FBF0FD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1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43A05-379A-9F9D-5253-4712996D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FC27C4-FF82-D212-74B9-BD4AFD3AC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3E9EBF-55C8-6C73-BD7C-5FFD6464C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EC470-3389-7C14-B101-7FE4B4F3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44EF4A-FD52-AF59-01FB-6BD8191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15EFF-4C5D-BBB1-36CE-30FF9CAB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4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14E286-258C-06CC-EF4C-4571F294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BDF8A4-43AB-A016-F95E-10E96485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95B2D-9EE4-45C9-FEBD-99715F710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29889-977F-4257-94FC-BEDFD85B6A16}" type="datetimeFigureOut">
              <a:rPr lang="es-MX" smtClean="0"/>
              <a:t>29/11/2024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9911B-B03F-E50D-E1AF-758DBCBD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F8A-E162-8060-99A7-44DC3E6C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C50D1-312B-40A4-A9B3-01C405C38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jpeg"/><Relationship Id="rId1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2.xml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10.jpeg"/><Relationship Id="rId10" Type="http://schemas.openxmlformats.org/officeDocument/2006/relationships/image" Target="../media/image7.png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4031B19B-1916-2F2A-17C3-EC7EF690C48A}"/>
              </a:ext>
            </a:extLst>
          </p:cNvPr>
          <p:cNvGrpSpPr/>
          <p:nvPr/>
        </p:nvGrpSpPr>
        <p:grpSpPr>
          <a:xfrm>
            <a:off x="-4887" y="-1"/>
            <a:ext cx="12196887" cy="2273301"/>
            <a:chOff x="-4887" y="-1"/>
            <a:chExt cx="12199331" cy="324653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5E0E21-6757-355B-57E8-A43D59470AFB}"/>
                </a:ext>
              </a:extLst>
            </p:cNvPr>
            <p:cNvSpPr/>
            <p:nvPr/>
          </p:nvSpPr>
          <p:spPr>
            <a:xfrm>
              <a:off x="1" y="1"/>
              <a:ext cx="12192000" cy="28031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Summer Beer Promo - The Captain's Boil">
              <a:extLst>
                <a:ext uri="{FF2B5EF4-FFF2-40B4-BE49-F238E27FC236}">
                  <a16:creationId xmlns:a16="http://schemas.microsoft.com/office/drawing/2014/main" id="{1856A74B-EAEE-8EA7-CD86-042C8B513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"/>
              <a:ext cx="12192000" cy="280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Dibujo De Sol Dibujos Animados Lindo Garabato PNG ,dibujos Dibujo Del Sol,  Dibujo Del Coche, Dibujo De Dibujos Animados PNG y PSD para Descargar  Gratis | Pngtree">
              <a:extLst>
                <a:ext uri="{FF2B5EF4-FFF2-40B4-BE49-F238E27FC236}">
                  <a16:creationId xmlns:a16="http://schemas.microsoft.com/office/drawing/2014/main" id="{DEFB8E6E-74C9-A36F-4AE2-22204DD48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2965"/>
            <a:stretch/>
          </p:blipFill>
          <p:spPr bwMode="auto">
            <a:xfrm>
              <a:off x="9349697" y="-1"/>
              <a:ext cx="2842303" cy="140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Dibujo De Aerogenerador Vectores, Ilustraciones y Gráficos - 123RF">
              <a:extLst>
                <a:ext uri="{FF2B5EF4-FFF2-40B4-BE49-F238E27FC236}">
                  <a16:creationId xmlns:a16="http://schemas.microsoft.com/office/drawing/2014/main" id="{6A92E177-6EBD-F306-380E-651890DA0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4222" y1="82353" x2="64222" y2="82353"/>
                          <a14:foregroundMark x1="56000" y1="89258" x2="54444" y2="89514"/>
                          <a14:backgroundMark x1="32444" y1="21995" x2="28889" y2="21995"/>
                          <a14:backgroundMark x1="67111" y1="40409" x2="74667" y2="40665"/>
                          <a14:backgroundMark x1="64222" y1="83376" x2="64222" y2="83376"/>
                          <a14:backgroundMark x1="64889" y1="83376" x2="65111" y2="86189"/>
                          <a14:backgroundMark x1="71556" y1="78517" x2="72000" y2="83632"/>
                          <a14:backgroundMark x1="34889" y1="79284" x2="34889" y2="83632"/>
                          <a14:backgroundMark x1="40889" y1="88491" x2="42667" y2="88491"/>
                          <a14:backgroundMark x1="64222" y1="82097" x2="64444" y2="81074"/>
                          <a14:backgroundMark x1="40000" y1="89514" x2="41333" y2="91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9" r="20370"/>
            <a:stretch/>
          </p:blipFill>
          <p:spPr bwMode="auto">
            <a:xfrm>
              <a:off x="9965429" y="791928"/>
              <a:ext cx="1610838" cy="221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Dibujo De Aerogenerador Vectores, Ilustraciones y Gráficos - 123RF">
              <a:extLst>
                <a:ext uri="{FF2B5EF4-FFF2-40B4-BE49-F238E27FC236}">
                  <a16:creationId xmlns:a16="http://schemas.microsoft.com/office/drawing/2014/main" id="{1CB3E2D1-EEE3-E0FC-B278-FFE6156402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67" t="10102" r="29852" b="9079"/>
            <a:stretch/>
          </p:blipFill>
          <p:spPr bwMode="auto">
            <a:xfrm>
              <a:off x="11039331" y="1279161"/>
              <a:ext cx="1073873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ibujo De Aerogenerador Vectores, Ilustraciones y Gráficos - 123RF">
              <a:extLst>
                <a:ext uri="{FF2B5EF4-FFF2-40B4-BE49-F238E27FC236}">
                  <a16:creationId xmlns:a16="http://schemas.microsoft.com/office/drawing/2014/main" id="{96C145C0-1A33-DDF1-DE8B-A54ACB536B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7333" y1="21228" x2="29556" y2="21739"/>
                          <a14:foregroundMark x1="68000" y1="42199" x2="73556" y2="41688"/>
                          <a14:foregroundMark x1="71111" y1="83632" x2="71111" y2="81586"/>
                          <a14:foregroundMark x1="64222" y1="85166" x2="64222" y2="80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0" t="8902" r="19236" b="8100"/>
            <a:stretch/>
          </p:blipFill>
          <p:spPr bwMode="auto">
            <a:xfrm>
              <a:off x="10350023" y="613791"/>
              <a:ext cx="1844421" cy="218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entral Hidroeléctrica Y Entorno De Energía De Las Olas De Agua Vector PNG  ,dibujos Ola, Energía, Ambiente PNG y Vector para Descargar Gratis | Pngtree">
              <a:extLst>
                <a:ext uri="{FF2B5EF4-FFF2-40B4-BE49-F238E27FC236}">
                  <a16:creationId xmlns:a16="http://schemas.microsoft.com/office/drawing/2014/main" id="{685D1F8C-4330-B246-72C4-F1DBA6A5CE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8500" r="92250">
                          <a14:foregroundMark x1="92083" y1="61417" x2="92333" y2="65250"/>
                          <a14:foregroundMark x1="8500" y1="75000" x2="9000" y2="780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9" t="21503" r="-126" b="26721"/>
            <a:stretch/>
          </p:blipFill>
          <p:spPr bwMode="auto">
            <a:xfrm>
              <a:off x="-2444" y="-1"/>
              <a:ext cx="4684112" cy="280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EDB7BF3-567A-E9BB-83A7-5FDE892D3152}"/>
                </a:ext>
              </a:extLst>
            </p:cNvPr>
            <p:cNvSpPr txBox="1"/>
            <p:nvPr/>
          </p:nvSpPr>
          <p:spPr>
            <a:xfrm>
              <a:off x="2593942" y="973140"/>
              <a:ext cx="8843484" cy="145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0" dirty="0">
                  <a:latin typeface="Bernard MT Condensed" panose="02050806060905020404" pitchFamily="18" charset="0"/>
                </a:rPr>
                <a:t>Transición energética  </a:t>
              </a:r>
            </a:p>
          </p:txBody>
        </p:sp>
        <p:pic>
          <p:nvPicPr>
            <p:cNvPr id="1028" name="Picture 4" descr="Imágenes de Energias Renovables Dibujo - Descarga gratuita en Freepik">
              <a:extLst>
                <a:ext uri="{FF2B5EF4-FFF2-40B4-BE49-F238E27FC236}">
                  <a16:creationId xmlns:a16="http://schemas.microsoft.com/office/drawing/2014/main" id="{EF139B22-5F0E-5160-3414-7147AE1C3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85" b="89617" l="4633" r="94888">
                          <a14:foregroundMark x1="29393" y1="44249" x2="36262" y2="58307"/>
                          <a14:foregroundMark x1="41214" y1="61182" x2="49361" y2="50799"/>
                          <a14:foregroundMark x1="49521" y1="49042" x2="43291" y2="47604"/>
                          <a14:foregroundMark x1="39297" y1="61821" x2="19169" y2="58307"/>
                          <a14:foregroundMark x1="19489" y1="59425" x2="26198" y2="50639"/>
                          <a14:foregroundMark x1="23163" y1="51757" x2="27476" y2="43450"/>
                          <a14:foregroundMark x1="27955" y1="42971" x2="41693" y2="45527"/>
                          <a14:foregroundMark x1="41693" y1="45527" x2="50958" y2="45367"/>
                          <a14:foregroundMark x1="50958" y1="45367" x2="51278" y2="45527"/>
                          <a14:foregroundMark x1="35304" y1="17412" x2="35783" y2="21725"/>
                          <a14:foregroundMark x1="39297" y1="29712" x2="45847" y2="33227"/>
                          <a14:foregroundMark x1="32748" y1="29872" x2="26677" y2="33227"/>
                          <a14:foregroundMark x1="24441" y1="77157" x2="32268" y2="74441"/>
                          <a14:foregroundMark x1="23962" y1="62939" x2="35942" y2="65176"/>
                          <a14:foregroundMark x1="36262" y1="77796" x2="24121" y2="71725"/>
                          <a14:foregroundMark x1="24121" y1="71725" x2="23962" y2="71406"/>
                          <a14:foregroundMark x1="9105" y1="74121" x2="10383" y2="69489"/>
                          <a14:foregroundMark x1="7029" y1="75719" x2="4792" y2="70607"/>
                          <a14:foregroundMark x1="9585" y1="65974" x2="14377" y2="68371"/>
                          <a14:foregroundMark x1="12141" y1="58626" x2="8307" y2="54313"/>
                          <a14:foregroundMark x1="54792" y1="42812" x2="63738" y2="46326"/>
                          <a14:foregroundMark x1="81470" y1="52396" x2="80831" y2="59105"/>
                          <a14:foregroundMark x1="92812" y1="63099" x2="94888" y2="578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87" y="1214582"/>
              <a:ext cx="2031948" cy="2031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Página 2 | Imágenes de Energia Solar Dibujos Animados - Descarga gratuita  en Freepik">
            <a:hlinkClick r:id="rId12" action="ppaction://hlinksldjump"/>
            <a:extLst>
              <a:ext uri="{FF2B5EF4-FFF2-40B4-BE49-F238E27FC236}">
                <a16:creationId xmlns:a16="http://schemas.microsoft.com/office/drawing/2014/main" id="{9A391FF5-457B-0F40-CE27-BD8274A7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8" y="3289891"/>
            <a:ext cx="1299511" cy="15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544E9A3-8DC3-1F89-B666-F5DDF637C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13901" r="4139" b="13903"/>
          <a:stretch/>
        </p:blipFill>
        <p:spPr bwMode="auto">
          <a:xfrm rot="10800000" flipV="1">
            <a:off x="2405916" y="3456002"/>
            <a:ext cx="2082801" cy="11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n de paisaje de color planta de energía eólica con turbinas | Vector  Premium">
            <a:extLst>
              <a:ext uri="{FF2B5EF4-FFF2-40B4-BE49-F238E27FC236}">
                <a16:creationId xmlns:a16="http://schemas.microsoft.com/office/drawing/2014/main" id="{FDB2E874-FD7C-D462-51A0-B35B247C6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8"/>
          <a:stretch/>
        </p:blipFill>
        <p:spPr bwMode="auto">
          <a:xfrm>
            <a:off x="5107837" y="3123780"/>
            <a:ext cx="1862554" cy="15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nergía geotérmica Vitoria">
            <a:extLst>
              <a:ext uri="{FF2B5EF4-FFF2-40B4-BE49-F238E27FC236}">
                <a16:creationId xmlns:a16="http://schemas.microsoft.com/office/drawing/2014/main" id="{29B5B816-44B1-F269-59E5-D351A25D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03" y="3320813"/>
            <a:ext cx="1754794" cy="15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nergía de biomasa - Iconos gratis de ecología y medio ambiente">
            <a:extLst>
              <a:ext uri="{FF2B5EF4-FFF2-40B4-BE49-F238E27FC236}">
                <a16:creationId xmlns:a16="http://schemas.microsoft.com/office/drawing/2014/main" id="{4C1C4E8D-D93A-33E2-E388-96A697E39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809" y="3311979"/>
            <a:ext cx="1437013" cy="14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agrama de flujo: proceso 9">
            <a:hlinkClick r:id="rId12" action="ppaction://hlinksldjump"/>
            <a:extLst>
              <a:ext uri="{FF2B5EF4-FFF2-40B4-BE49-F238E27FC236}">
                <a16:creationId xmlns:a16="http://schemas.microsoft.com/office/drawing/2014/main" id="{30014CDD-AF04-F56A-8DA9-C8D6B44336F3}"/>
              </a:ext>
            </a:extLst>
          </p:cNvPr>
          <p:cNvSpPr/>
          <p:nvPr/>
        </p:nvSpPr>
        <p:spPr>
          <a:xfrm>
            <a:off x="309730" y="4925504"/>
            <a:ext cx="1299511" cy="2551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Solar</a:t>
            </a:r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8EAF09B4-E35F-F810-853B-581020E91F2F}"/>
              </a:ext>
            </a:extLst>
          </p:cNvPr>
          <p:cNvSpPr/>
          <p:nvPr/>
        </p:nvSpPr>
        <p:spPr>
          <a:xfrm>
            <a:off x="2733765" y="4925504"/>
            <a:ext cx="1616184" cy="2551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Hidroeléctrica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75EEA435-1A59-6EB4-5E72-DCC8516BA848}"/>
              </a:ext>
            </a:extLst>
          </p:cNvPr>
          <p:cNvSpPr/>
          <p:nvPr/>
        </p:nvSpPr>
        <p:spPr>
          <a:xfrm>
            <a:off x="5183977" y="4925504"/>
            <a:ext cx="1616184" cy="2551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Eólica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3C844A67-1F0D-3AF3-3DF2-65593E02C0AA}"/>
              </a:ext>
            </a:extLst>
          </p:cNvPr>
          <p:cNvSpPr/>
          <p:nvPr/>
        </p:nvSpPr>
        <p:spPr>
          <a:xfrm>
            <a:off x="7898508" y="4903310"/>
            <a:ext cx="1616184" cy="2551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Geotérmica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6946B2B1-AF04-5118-1CA6-D51F3D29BFAD}"/>
              </a:ext>
            </a:extLst>
          </p:cNvPr>
          <p:cNvSpPr/>
          <p:nvPr/>
        </p:nvSpPr>
        <p:spPr>
          <a:xfrm>
            <a:off x="10096242" y="4903310"/>
            <a:ext cx="1616184" cy="25518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Biomasa</a:t>
            </a:r>
          </a:p>
        </p:txBody>
      </p:sp>
      <p:sp>
        <p:nvSpPr>
          <p:cNvPr id="16" name="Cinta: inclinada hacia abajo 15">
            <a:hlinkClick r:id="rId18" action="ppaction://hlinksldjump"/>
            <a:extLst>
              <a:ext uri="{FF2B5EF4-FFF2-40B4-BE49-F238E27FC236}">
                <a16:creationId xmlns:a16="http://schemas.microsoft.com/office/drawing/2014/main" id="{61F0DA34-DE17-66CB-6A57-B0F250DE955D}"/>
              </a:ext>
            </a:extLst>
          </p:cNvPr>
          <p:cNvSpPr/>
          <p:nvPr/>
        </p:nvSpPr>
        <p:spPr>
          <a:xfrm>
            <a:off x="1609241" y="2273300"/>
            <a:ext cx="3697277" cy="370958"/>
          </a:xfrm>
          <a:prstGeom prst="ribbon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Estadísticas</a:t>
            </a:r>
          </a:p>
        </p:txBody>
      </p:sp>
      <p:sp>
        <p:nvSpPr>
          <p:cNvPr id="17" name="Cinta: inclinada hacia abajo 16">
            <a:hlinkClick r:id="rId19" action="ppaction://hlinksldjump"/>
            <a:extLst>
              <a:ext uri="{FF2B5EF4-FFF2-40B4-BE49-F238E27FC236}">
                <a16:creationId xmlns:a16="http://schemas.microsoft.com/office/drawing/2014/main" id="{BD6E35E6-95BD-A63D-D74D-DFE247C88740}"/>
              </a:ext>
            </a:extLst>
          </p:cNvPr>
          <p:cNvSpPr/>
          <p:nvPr/>
        </p:nvSpPr>
        <p:spPr>
          <a:xfrm>
            <a:off x="6653473" y="2245671"/>
            <a:ext cx="3697277" cy="370958"/>
          </a:xfrm>
          <a:prstGeom prst="ribbon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30590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2A3CA64-013A-1EDF-34C4-309E7C9F69F6}"/>
              </a:ext>
            </a:extLst>
          </p:cNvPr>
          <p:cNvGrpSpPr/>
          <p:nvPr/>
        </p:nvGrpSpPr>
        <p:grpSpPr>
          <a:xfrm>
            <a:off x="-4887" y="-1"/>
            <a:ext cx="12196887" cy="2273301"/>
            <a:chOff x="-4887" y="-1"/>
            <a:chExt cx="12199331" cy="324653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5B4FCE2-5DB4-F2E6-9D12-42CA0FE853F2}"/>
                </a:ext>
              </a:extLst>
            </p:cNvPr>
            <p:cNvSpPr/>
            <p:nvPr/>
          </p:nvSpPr>
          <p:spPr>
            <a:xfrm>
              <a:off x="1" y="1"/>
              <a:ext cx="12192000" cy="28031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Picture 2" descr="Summer Beer Promo - The Captain's Boil">
              <a:extLst>
                <a:ext uri="{FF2B5EF4-FFF2-40B4-BE49-F238E27FC236}">
                  <a16:creationId xmlns:a16="http://schemas.microsoft.com/office/drawing/2014/main" id="{A888F289-452A-2E4E-308A-1E9FA7C7A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"/>
              <a:ext cx="12192000" cy="280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Dibujo De Sol Dibujos Animados Lindo Garabato PNG ,dibujos Dibujo Del Sol,  Dibujo Del Coche, Dibujo De Dibujos Animados PNG y PSD para Descargar  Gratis | Pngtree">
              <a:extLst>
                <a:ext uri="{FF2B5EF4-FFF2-40B4-BE49-F238E27FC236}">
                  <a16:creationId xmlns:a16="http://schemas.microsoft.com/office/drawing/2014/main" id="{60979419-7EF6-68C7-470C-4DF114FC81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2965"/>
            <a:stretch/>
          </p:blipFill>
          <p:spPr bwMode="auto">
            <a:xfrm>
              <a:off x="9349697" y="-1"/>
              <a:ext cx="2842303" cy="140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Dibujo De Aerogenerador Vectores, Ilustraciones y Gráficos - 123RF">
              <a:extLst>
                <a:ext uri="{FF2B5EF4-FFF2-40B4-BE49-F238E27FC236}">
                  <a16:creationId xmlns:a16="http://schemas.microsoft.com/office/drawing/2014/main" id="{D58B5EAE-B5D7-BD66-5AA6-446C9D7016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4222" y1="82353" x2="64222" y2="82353"/>
                          <a14:foregroundMark x1="56000" y1="89258" x2="54444" y2="89514"/>
                          <a14:backgroundMark x1="32444" y1="21995" x2="28889" y2="21995"/>
                          <a14:backgroundMark x1="67111" y1="40409" x2="74667" y2="40665"/>
                          <a14:backgroundMark x1="64222" y1="83376" x2="64222" y2="83376"/>
                          <a14:backgroundMark x1="64889" y1="83376" x2="65111" y2="86189"/>
                          <a14:backgroundMark x1="71556" y1="78517" x2="72000" y2="83632"/>
                          <a14:backgroundMark x1="34889" y1="79284" x2="34889" y2="83632"/>
                          <a14:backgroundMark x1="40889" y1="88491" x2="42667" y2="88491"/>
                          <a14:backgroundMark x1="64222" y1="82097" x2="64444" y2="81074"/>
                          <a14:backgroundMark x1="40000" y1="89514" x2="41333" y2="91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9" r="20370"/>
            <a:stretch/>
          </p:blipFill>
          <p:spPr bwMode="auto">
            <a:xfrm>
              <a:off x="9965429" y="791928"/>
              <a:ext cx="1610838" cy="221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Dibujo De Aerogenerador Vectores, Ilustraciones y Gráficos - 123RF">
              <a:extLst>
                <a:ext uri="{FF2B5EF4-FFF2-40B4-BE49-F238E27FC236}">
                  <a16:creationId xmlns:a16="http://schemas.microsoft.com/office/drawing/2014/main" id="{7C3E66A3-F98B-BC84-A894-8027EED552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67" t="10102" r="29852" b="9079"/>
            <a:stretch/>
          </p:blipFill>
          <p:spPr bwMode="auto">
            <a:xfrm>
              <a:off x="11039331" y="1279161"/>
              <a:ext cx="1073873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4" descr="Dibujo De Aerogenerador Vectores, Ilustraciones y Gráficos - 123RF">
              <a:extLst>
                <a:ext uri="{FF2B5EF4-FFF2-40B4-BE49-F238E27FC236}">
                  <a16:creationId xmlns:a16="http://schemas.microsoft.com/office/drawing/2014/main" id="{BA392CBC-4285-6559-68FF-E598BDC35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7333" y1="21228" x2="29556" y2="21739"/>
                          <a14:foregroundMark x1="68000" y1="42199" x2="73556" y2="41688"/>
                          <a14:foregroundMark x1="71111" y1="83632" x2="71111" y2="81586"/>
                          <a14:foregroundMark x1="64222" y1="85166" x2="64222" y2="80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0" t="8902" r="19236" b="8100"/>
            <a:stretch/>
          </p:blipFill>
          <p:spPr bwMode="auto">
            <a:xfrm>
              <a:off x="10350023" y="613791"/>
              <a:ext cx="1844421" cy="218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Central Hidroeléctrica Y Entorno De Energía De Las Olas De Agua Vector PNG  ,dibujos Ola, Energía, Ambiente PNG y Vector para Descargar Gratis | Pngtree">
              <a:extLst>
                <a:ext uri="{FF2B5EF4-FFF2-40B4-BE49-F238E27FC236}">
                  <a16:creationId xmlns:a16="http://schemas.microsoft.com/office/drawing/2014/main" id="{57573648-788E-076C-BEE2-8570008DEC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8500" r="92250">
                          <a14:foregroundMark x1="92083" y1="61417" x2="92333" y2="65250"/>
                          <a14:foregroundMark x1="8500" y1="75000" x2="9000" y2="780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9" t="21503" r="-126" b="26721"/>
            <a:stretch/>
          </p:blipFill>
          <p:spPr bwMode="auto">
            <a:xfrm>
              <a:off x="-2444" y="-1"/>
              <a:ext cx="4684112" cy="280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009EB6B-4DE7-CA40-7F12-5520C6CCD417}"/>
                </a:ext>
              </a:extLst>
            </p:cNvPr>
            <p:cNvSpPr txBox="1"/>
            <p:nvPr/>
          </p:nvSpPr>
          <p:spPr>
            <a:xfrm>
              <a:off x="3660382" y="836956"/>
              <a:ext cx="5071138" cy="1582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600" dirty="0">
                  <a:latin typeface="Bernard MT Condensed" panose="02050806060905020404" pitchFamily="18" charset="0"/>
                </a:rPr>
                <a:t>Energía Solar  </a:t>
              </a:r>
            </a:p>
          </p:txBody>
        </p:sp>
        <p:pic>
          <p:nvPicPr>
            <p:cNvPr id="13" name="Picture 4" descr="Imágenes de Energias Renovables Dibujo - Descarga gratuita en Freepik">
              <a:extLst>
                <a:ext uri="{FF2B5EF4-FFF2-40B4-BE49-F238E27FC236}">
                  <a16:creationId xmlns:a16="http://schemas.microsoft.com/office/drawing/2014/main" id="{FC72A6AC-F2FD-05B1-B07C-151BEE529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85" b="89617" l="4633" r="94888">
                          <a14:foregroundMark x1="29393" y1="44249" x2="36262" y2="58307"/>
                          <a14:foregroundMark x1="41214" y1="61182" x2="49361" y2="50799"/>
                          <a14:foregroundMark x1="49521" y1="49042" x2="43291" y2="47604"/>
                          <a14:foregroundMark x1="39297" y1="61821" x2="19169" y2="58307"/>
                          <a14:foregroundMark x1="19489" y1="59425" x2="26198" y2="50639"/>
                          <a14:foregroundMark x1="23163" y1="51757" x2="27476" y2="43450"/>
                          <a14:foregroundMark x1="27955" y1="42971" x2="41693" y2="45527"/>
                          <a14:foregroundMark x1="41693" y1="45527" x2="50958" y2="45367"/>
                          <a14:foregroundMark x1="50958" y1="45367" x2="51278" y2="45527"/>
                          <a14:foregroundMark x1="35304" y1="17412" x2="35783" y2="21725"/>
                          <a14:foregroundMark x1="39297" y1="29712" x2="45847" y2="33227"/>
                          <a14:foregroundMark x1="32748" y1="29872" x2="26677" y2="33227"/>
                          <a14:foregroundMark x1="24441" y1="77157" x2="32268" y2="74441"/>
                          <a14:foregroundMark x1="23962" y1="62939" x2="35942" y2="65176"/>
                          <a14:foregroundMark x1="36262" y1="77796" x2="24121" y2="71725"/>
                          <a14:foregroundMark x1="24121" y1="71725" x2="23962" y2="71406"/>
                          <a14:foregroundMark x1="9105" y1="74121" x2="10383" y2="69489"/>
                          <a14:foregroundMark x1="7029" y1="75719" x2="4792" y2="70607"/>
                          <a14:foregroundMark x1="9585" y1="65974" x2="14377" y2="68371"/>
                          <a14:foregroundMark x1="12141" y1="58626" x2="8307" y2="54313"/>
                          <a14:foregroundMark x1="54792" y1="42812" x2="63738" y2="46326"/>
                          <a14:foregroundMark x1="81470" y1="52396" x2="80831" y2="59105"/>
                          <a14:foregroundMark x1="92812" y1="63099" x2="94888" y2="578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87" y="1214582"/>
              <a:ext cx="2031948" cy="2031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4" descr="Página 2 | Imágenes de Energia Solar Dibujos Animados - Descarga gratuita  en Freepik">
            <a:extLst>
              <a:ext uri="{FF2B5EF4-FFF2-40B4-BE49-F238E27FC236}">
                <a16:creationId xmlns:a16="http://schemas.microsoft.com/office/drawing/2014/main" id="{E9D3BAC6-A72F-5D02-B610-11AF3A89D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4" y="2548899"/>
            <a:ext cx="3238034" cy="37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9C9CCEE0-0AFD-FE91-9F02-8BC23D783911}"/>
              </a:ext>
            </a:extLst>
          </p:cNvPr>
          <p:cNvSpPr/>
          <p:nvPr/>
        </p:nvSpPr>
        <p:spPr>
          <a:xfrm>
            <a:off x="3659648" y="3634122"/>
            <a:ext cx="4468354" cy="1962842"/>
          </a:xfrm>
          <a:prstGeom prst="flowChartDecision">
            <a:avLst/>
          </a:prstGeom>
          <a:solidFill>
            <a:srgbClr val="F3F67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46B139CC-4273-900A-B452-FA91C2D93A8E}"/>
              </a:ext>
            </a:extLst>
          </p:cNvPr>
          <p:cNvSpPr/>
          <p:nvPr/>
        </p:nvSpPr>
        <p:spPr>
          <a:xfrm>
            <a:off x="5893825" y="3135086"/>
            <a:ext cx="5680122" cy="2827214"/>
          </a:xfrm>
          <a:prstGeom prst="flowChartProcess">
            <a:avLst/>
          </a:prstGeom>
          <a:solidFill>
            <a:srgbClr val="F3F67E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Diagrama de flujo: proceso 16">
            <a:hlinkClick r:id="rId13" action="ppaction://hlinksldjump"/>
            <a:extLst>
              <a:ext uri="{FF2B5EF4-FFF2-40B4-BE49-F238E27FC236}">
                <a16:creationId xmlns:a16="http://schemas.microsoft.com/office/drawing/2014/main" id="{2C417EB0-E9DD-710A-53B7-3A2F33971FC0}"/>
              </a:ext>
            </a:extLst>
          </p:cNvPr>
          <p:cNvSpPr/>
          <p:nvPr/>
        </p:nvSpPr>
        <p:spPr>
          <a:xfrm>
            <a:off x="8311825" y="6302620"/>
            <a:ext cx="1651607" cy="35253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Volver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A2759E2-C195-3BF2-2963-A0F0EE246B24}"/>
              </a:ext>
            </a:extLst>
          </p:cNvPr>
          <p:cNvSpPr txBox="1"/>
          <p:nvPr/>
        </p:nvSpPr>
        <p:spPr>
          <a:xfrm>
            <a:off x="5978769" y="322387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la energía obtenida directamente de la radiación del sol. Se puede aprovechar mediante paneles solares fotovoltaicos (para generar electricidad) o paneles térmicos (para calentar agua y espacios).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86A579F-42FB-C147-7522-24981709D485}"/>
              </a:ext>
            </a:extLst>
          </p:cNvPr>
          <p:cNvSpPr txBox="1"/>
          <p:nvPr/>
        </p:nvSpPr>
        <p:spPr>
          <a:xfrm>
            <a:off x="6406193" y="4548693"/>
            <a:ext cx="2215825" cy="118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Ventajas</a:t>
            </a:r>
            <a:r>
              <a: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Inagotable y abundante.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Genera electricidad sin emisiones de CO₂.</a:t>
            </a:r>
            <a:endParaRPr lang="es-MX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55EB127-1441-E212-BFE9-AB4A371D19C9}"/>
              </a:ext>
            </a:extLst>
          </p:cNvPr>
          <p:cNvSpPr txBox="1"/>
          <p:nvPr/>
        </p:nvSpPr>
        <p:spPr>
          <a:xfrm>
            <a:off x="8829929" y="4583723"/>
            <a:ext cx="2536107" cy="126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CO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Aplicaciones</a:t>
            </a:r>
            <a:r>
              <a: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Sistemas residenciales, plantas solares y cargadores solares.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71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F355F94-4622-56EB-9385-5C0AA6AFADB8}"/>
              </a:ext>
            </a:extLst>
          </p:cNvPr>
          <p:cNvGrpSpPr/>
          <p:nvPr/>
        </p:nvGrpSpPr>
        <p:grpSpPr>
          <a:xfrm>
            <a:off x="-4887" y="-1"/>
            <a:ext cx="12196887" cy="2273301"/>
            <a:chOff x="-4887" y="-1"/>
            <a:chExt cx="12199331" cy="324653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49D6E74-3D2B-3ACC-32CF-68B5BC0FA53E}"/>
                </a:ext>
              </a:extLst>
            </p:cNvPr>
            <p:cNvSpPr/>
            <p:nvPr/>
          </p:nvSpPr>
          <p:spPr>
            <a:xfrm>
              <a:off x="1" y="1"/>
              <a:ext cx="12192000" cy="28031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Picture 2" descr="Summer Beer Promo - The Captain's Boil">
              <a:extLst>
                <a:ext uri="{FF2B5EF4-FFF2-40B4-BE49-F238E27FC236}">
                  <a16:creationId xmlns:a16="http://schemas.microsoft.com/office/drawing/2014/main" id="{3BA6995C-2CDF-ADCC-D3A3-864A3C121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"/>
              <a:ext cx="12192000" cy="280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Dibujo De Sol Dibujos Animados Lindo Garabato PNG ,dibujos Dibujo Del Sol,  Dibujo Del Coche, Dibujo De Dibujos Animados PNG y PSD para Descargar  Gratis | Pngtree">
              <a:extLst>
                <a:ext uri="{FF2B5EF4-FFF2-40B4-BE49-F238E27FC236}">
                  <a16:creationId xmlns:a16="http://schemas.microsoft.com/office/drawing/2014/main" id="{71D767EB-A72B-D85B-5251-02F157D363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2965"/>
            <a:stretch/>
          </p:blipFill>
          <p:spPr bwMode="auto">
            <a:xfrm>
              <a:off x="9349697" y="-1"/>
              <a:ext cx="2842303" cy="140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Dibujo De Aerogenerador Vectores, Ilustraciones y Gráficos - 123RF">
              <a:extLst>
                <a:ext uri="{FF2B5EF4-FFF2-40B4-BE49-F238E27FC236}">
                  <a16:creationId xmlns:a16="http://schemas.microsoft.com/office/drawing/2014/main" id="{46E60BDD-126D-6617-3DE5-38E11A438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4222" y1="82353" x2="64222" y2="82353"/>
                          <a14:foregroundMark x1="56000" y1="89258" x2="54444" y2="89514"/>
                          <a14:backgroundMark x1="32444" y1="21995" x2="28889" y2="21995"/>
                          <a14:backgroundMark x1="67111" y1="40409" x2="74667" y2="40665"/>
                          <a14:backgroundMark x1="64222" y1="83376" x2="64222" y2="83376"/>
                          <a14:backgroundMark x1="64889" y1="83376" x2="65111" y2="86189"/>
                          <a14:backgroundMark x1="71556" y1="78517" x2="72000" y2="83632"/>
                          <a14:backgroundMark x1="34889" y1="79284" x2="34889" y2="83632"/>
                          <a14:backgroundMark x1="40889" y1="88491" x2="42667" y2="88491"/>
                          <a14:backgroundMark x1="64222" y1="82097" x2="64444" y2="81074"/>
                          <a14:backgroundMark x1="40000" y1="89514" x2="41333" y2="91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9" r="20370"/>
            <a:stretch/>
          </p:blipFill>
          <p:spPr bwMode="auto">
            <a:xfrm>
              <a:off x="9965429" y="791928"/>
              <a:ext cx="1610838" cy="221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Dibujo De Aerogenerador Vectores, Ilustraciones y Gráficos - 123RF">
              <a:extLst>
                <a:ext uri="{FF2B5EF4-FFF2-40B4-BE49-F238E27FC236}">
                  <a16:creationId xmlns:a16="http://schemas.microsoft.com/office/drawing/2014/main" id="{39EE3473-9D27-50C6-8BE3-01E2DF630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67" t="10102" r="29852" b="9079"/>
            <a:stretch/>
          </p:blipFill>
          <p:spPr bwMode="auto">
            <a:xfrm>
              <a:off x="11039331" y="1279161"/>
              <a:ext cx="1073873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4" descr="Dibujo De Aerogenerador Vectores, Ilustraciones y Gráficos - 123RF">
              <a:extLst>
                <a:ext uri="{FF2B5EF4-FFF2-40B4-BE49-F238E27FC236}">
                  <a16:creationId xmlns:a16="http://schemas.microsoft.com/office/drawing/2014/main" id="{9817A791-5323-9232-B147-C722ADDBCA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7333" y1="21228" x2="29556" y2="21739"/>
                          <a14:foregroundMark x1="68000" y1="42199" x2="73556" y2="41688"/>
                          <a14:foregroundMark x1="71111" y1="83632" x2="71111" y2="81586"/>
                          <a14:foregroundMark x1="64222" y1="85166" x2="64222" y2="80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0" t="8902" r="19236" b="8100"/>
            <a:stretch/>
          </p:blipFill>
          <p:spPr bwMode="auto">
            <a:xfrm>
              <a:off x="10350023" y="613791"/>
              <a:ext cx="1844421" cy="218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Central Hidroeléctrica Y Entorno De Energía De Las Olas De Agua Vector PNG  ,dibujos Ola, Energía, Ambiente PNG y Vector para Descargar Gratis | Pngtree">
              <a:extLst>
                <a:ext uri="{FF2B5EF4-FFF2-40B4-BE49-F238E27FC236}">
                  <a16:creationId xmlns:a16="http://schemas.microsoft.com/office/drawing/2014/main" id="{CE1DCA00-7276-626F-F577-9FCD7860E3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8500" r="92250">
                          <a14:foregroundMark x1="92083" y1="61417" x2="92333" y2="65250"/>
                          <a14:foregroundMark x1="8500" y1="75000" x2="9000" y2="780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9" t="21503" r="-126" b="26721"/>
            <a:stretch/>
          </p:blipFill>
          <p:spPr bwMode="auto">
            <a:xfrm>
              <a:off x="-2444" y="-1"/>
              <a:ext cx="4684112" cy="280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EC9B37C-327B-174E-795C-CD49CD4B1FD1}"/>
                </a:ext>
              </a:extLst>
            </p:cNvPr>
            <p:cNvSpPr txBox="1"/>
            <p:nvPr/>
          </p:nvSpPr>
          <p:spPr>
            <a:xfrm>
              <a:off x="1201092" y="952375"/>
              <a:ext cx="8843484" cy="145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>
                  <a:latin typeface="Bernard MT Condensed" panose="02050806060905020404" pitchFamily="18" charset="0"/>
                </a:rPr>
                <a:t>Estadísticas</a:t>
              </a:r>
              <a:r>
                <a:rPr lang="es-MX" sz="5400" dirty="0">
                  <a:latin typeface="Lemon Tea" panose="02000600000000000000" pitchFamily="2" charset="0"/>
                </a:rPr>
                <a:t>  </a:t>
              </a:r>
            </a:p>
          </p:txBody>
        </p:sp>
        <p:pic>
          <p:nvPicPr>
            <p:cNvPr id="13" name="Picture 4" descr="Imágenes de Energias Renovables Dibujo - Descarga gratuita en Freepik">
              <a:extLst>
                <a:ext uri="{FF2B5EF4-FFF2-40B4-BE49-F238E27FC236}">
                  <a16:creationId xmlns:a16="http://schemas.microsoft.com/office/drawing/2014/main" id="{179B04B5-C84E-91F6-78BD-2C5D488A3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85" b="89617" l="4633" r="94888">
                          <a14:foregroundMark x1="29393" y1="44249" x2="36262" y2="58307"/>
                          <a14:foregroundMark x1="41214" y1="61182" x2="49361" y2="50799"/>
                          <a14:foregroundMark x1="49521" y1="49042" x2="43291" y2="47604"/>
                          <a14:foregroundMark x1="39297" y1="61821" x2="19169" y2="58307"/>
                          <a14:foregroundMark x1="19489" y1="59425" x2="26198" y2="50639"/>
                          <a14:foregroundMark x1="23163" y1="51757" x2="27476" y2="43450"/>
                          <a14:foregroundMark x1="27955" y1="42971" x2="41693" y2="45527"/>
                          <a14:foregroundMark x1="41693" y1="45527" x2="50958" y2="45367"/>
                          <a14:foregroundMark x1="50958" y1="45367" x2="51278" y2="45527"/>
                          <a14:foregroundMark x1="35304" y1="17412" x2="35783" y2="21725"/>
                          <a14:foregroundMark x1="39297" y1="29712" x2="45847" y2="33227"/>
                          <a14:foregroundMark x1="32748" y1="29872" x2="26677" y2="33227"/>
                          <a14:foregroundMark x1="24441" y1="77157" x2="32268" y2="74441"/>
                          <a14:foregroundMark x1="23962" y1="62939" x2="35942" y2="65176"/>
                          <a14:foregroundMark x1="36262" y1="77796" x2="24121" y2="71725"/>
                          <a14:foregroundMark x1="24121" y1="71725" x2="23962" y2="71406"/>
                          <a14:foregroundMark x1="9105" y1="74121" x2="10383" y2="69489"/>
                          <a14:foregroundMark x1="7029" y1="75719" x2="4792" y2="70607"/>
                          <a14:foregroundMark x1="9585" y1="65974" x2="14377" y2="68371"/>
                          <a14:foregroundMark x1="12141" y1="58626" x2="8307" y2="54313"/>
                          <a14:foregroundMark x1="54792" y1="42812" x2="63738" y2="46326"/>
                          <a14:foregroundMark x1="81470" y1="52396" x2="80831" y2="59105"/>
                          <a14:foregroundMark x1="92812" y1="63099" x2="94888" y2="578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87" y="1214582"/>
              <a:ext cx="2031948" cy="2031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2" name="Picture 6" descr="LA GENERACIÓN DE ENERGÍA LIMPIA PARA COMBATIR EL CAMBIO CLIMÁTICO - the  climate reality project">
            <a:extLst>
              <a:ext uri="{FF2B5EF4-FFF2-40B4-BE49-F238E27FC236}">
                <a16:creationId xmlns:a16="http://schemas.microsoft.com/office/drawing/2014/main" id="{179F41D0-3153-1638-B096-8A08B5FAB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7"/>
          <a:stretch/>
        </p:blipFill>
        <p:spPr bwMode="auto">
          <a:xfrm>
            <a:off x="375047" y="3603981"/>
            <a:ext cx="4552950" cy="258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nergía Estratégica – Febrero marcó un récord en certificación de  beneficios para energías renovables en Colombia – SER COLOMBIA">
            <a:extLst>
              <a:ext uri="{FF2B5EF4-FFF2-40B4-BE49-F238E27FC236}">
                <a16:creationId xmlns:a16="http://schemas.microsoft.com/office/drawing/2014/main" id="{321C4886-6833-7A98-679D-43B91A0E9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4"/>
          <a:stretch/>
        </p:blipFill>
        <p:spPr bwMode="auto">
          <a:xfrm>
            <a:off x="4927997" y="3255319"/>
            <a:ext cx="7250823" cy="32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40D2F52-BE92-33B9-2D5D-20965BAEEAB2}"/>
              </a:ext>
            </a:extLst>
          </p:cNvPr>
          <p:cNvSpPr txBox="1"/>
          <p:nvPr/>
        </p:nvSpPr>
        <p:spPr>
          <a:xfrm>
            <a:off x="5574535" y="2273300"/>
            <a:ext cx="546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Proyectos certificados para la implementación de energías limpias en Colombia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35FFE48-9468-79D4-44E6-AEF4ECFA26E9}"/>
              </a:ext>
            </a:extLst>
          </p:cNvPr>
          <p:cNvSpPr txBox="1"/>
          <p:nvPr/>
        </p:nvSpPr>
        <p:spPr>
          <a:xfrm>
            <a:off x="111952" y="2273299"/>
            <a:ext cx="546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Porcentajes de los tipos de energías utilizados en Colombia </a:t>
            </a:r>
          </a:p>
        </p:txBody>
      </p:sp>
      <p:sp>
        <p:nvSpPr>
          <p:cNvPr id="16" name="Diagrama de flujo: proceso 15">
            <a:hlinkClick r:id="rId14" action="ppaction://hlinksldjump"/>
            <a:extLst>
              <a:ext uri="{FF2B5EF4-FFF2-40B4-BE49-F238E27FC236}">
                <a16:creationId xmlns:a16="http://schemas.microsoft.com/office/drawing/2014/main" id="{B8D96E43-9B98-E1A5-7A6B-CBFBE83E65C2}"/>
              </a:ext>
            </a:extLst>
          </p:cNvPr>
          <p:cNvSpPr/>
          <p:nvPr/>
        </p:nvSpPr>
        <p:spPr>
          <a:xfrm>
            <a:off x="375047" y="6422834"/>
            <a:ext cx="1651607" cy="35253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213464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6B416-52A3-AC28-F70B-EB012A3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591B070-6234-8D0B-5C45-5F6286A3015E}"/>
              </a:ext>
            </a:extLst>
          </p:cNvPr>
          <p:cNvGrpSpPr/>
          <p:nvPr/>
        </p:nvGrpSpPr>
        <p:grpSpPr>
          <a:xfrm>
            <a:off x="0" y="0"/>
            <a:ext cx="12196887" cy="2273301"/>
            <a:chOff x="-4887" y="-1"/>
            <a:chExt cx="12199331" cy="324653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3565611-4383-3376-0FA4-8B40F23325DB}"/>
                </a:ext>
              </a:extLst>
            </p:cNvPr>
            <p:cNvSpPr/>
            <p:nvPr/>
          </p:nvSpPr>
          <p:spPr>
            <a:xfrm>
              <a:off x="1" y="1"/>
              <a:ext cx="12192000" cy="28031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Picture 2" descr="Summer Beer Promo - The Captain's Boil">
              <a:extLst>
                <a:ext uri="{FF2B5EF4-FFF2-40B4-BE49-F238E27FC236}">
                  <a16:creationId xmlns:a16="http://schemas.microsoft.com/office/drawing/2014/main" id="{82CED273-D762-D50F-05C5-13A06D25F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"/>
              <a:ext cx="12192000" cy="280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Dibujo De Sol Dibujos Animados Lindo Garabato PNG ,dibujos Dibujo Del Sol,  Dibujo Del Coche, Dibujo De Dibujos Animados PNG y PSD para Descargar  Gratis | Pngtree">
              <a:extLst>
                <a:ext uri="{FF2B5EF4-FFF2-40B4-BE49-F238E27FC236}">
                  <a16:creationId xmlns:a16="http://schemas.microsoft.com/office/drawing/2014/main" id="{6D1CC440-F82E-3B2F-DB32-D174180664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2965"/>
            <a:stretch/>
          </p:blipFill>
          <p:spPr bwMode="auto">
            <a:xfrm>
              <a:off x="9349697" y="-1"/>
              <a:ext cx="2842303" cy="140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Dibujo De Aerogenerador Vectores, Ilustraciones y Gráficos - 123RF">
              <a:extLst>
                <a:ext uri="{FF2B5EF4-FFF2-40B4-BE49-F238E27FC236}">
                  <a16:creationId xmlns:a16="http://schemas.microsoft.com/office/drawing/2014/main" id="{56E45E3D-D297-328F-C5D0-784F6A144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4222" y1="82353" x2="64222" y2="82353"/>
                          <a14:foregroundMark x1="56000" y1="89258" x2="54444" y2="89514"/>
                          <a14:backgroundMark x1="32444" y1="21995" x2="28889" y2="21995"/>
                          <a14:backgroundMark x1="67111" y1="40409" x2="74667" y2="40665"/>
                          <a14:backgroundMark x1="64222" y1="83376" x2="64222" y2="83376"/>
                          <a14:backgroundMark x1="64889" y1="83376" x2="65111" y2="86189"/>
                          <a14:backgroundMark x1="71556" y1="78517" x2="72000" y2="83632"/>
                          <a14:backgroundMark x1="34889" y1="79284" x2="34889" y2="83632"/>
                          <a14:backgroundMark x1="40889" y1="88491" x2="42667" y2="88491"/>
                          <a14:backgroundMark x1="64222" y1="82097" x2="64444" y2="81074"/>
                          <a14:backgroundMark x1="40000" y1="89514" x2="41333" y2="913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9" r="20370"/>
            <a:stretch/>
          </p:blipFill>
          <p:spPr bwMode="auto">
            <a:xfrm>
              <a:off x="9965429" y="791928"/>
              <a:ext cx="1610838" cy="221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Dibujo De Aerogenerador Vectores, Ilustraciones y Gráficos - 123RF">
              <a:extLst>
                <a:ext uri="{FF2B5EF4-FFF2-40B4-BE49-F238E27FC236}">
                  <a16:creationId xmlns:a16="http://schemas.microsoft.com/office/drawing/2014/main" id="{8CE2B8F2-FB14-DEBC-03E1-35F7B394F2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67" t="10102" r="29852" b="9079"/>
            <a:stretch/>
          </p:blipFill>
          <p:spPr bwMode="auto">
            <a:xfrm>
              <a:off x="11039331" y="1279161"/>
              <a:ext cx="1073873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4" descr="Dibujo De Aerogenerador Vectores, Ilustraciones y Gráficos - 123RF">
              <a:extLst>
                <a:ext uri="{FF2B5EF4-FFF2-40B4-BE49-F238E27FC236}">
                  <a16:creationId xmlns:a16="http://schemas.microsoft.com/office/drawing/2014/main" id="{62BCEB14-5311-77D1-7B6B-F88CE45BA1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7333" y1="21228" x2="29556" y2="21739"/>
                          <a14:foregroundMark x1="68000" y1="42199" x2="73556" y2="41688"/>
                          <a14:foregroundMark x1="71111" y1="83632" x2="71111" y2="81586"/>
                          <a14:foregroundMark x1="64222" y1="85166" x2="64222" y2="803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0" t="8902" r="19236" b="8100"/>
            <a:stretch/>
          </p:blipFill>
          <p:spPr bwMode="auto">
            <a:xfrm>
              <a:off x="10350023" y="613791"/>
              <a:ext cx="1844421" cy="218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Central Hidroeléctrica Y Entorno De Energía De Las Olas De Agua Vector PNG  ,dibujos Ola, Energía, Ambiente PNG y Vector para Descargar Gratis | Pngtree">
              <a:extLst>
                <a:ext uri="{FF2B5EF4-FFF2-40B4-BE49-F238E27FC236}">
                  <a16:creationId xmlns:a16="http://schemas.microsoft.com/office/drawing/2014/main" id="{4E552DBB-91BA-56E4-7101-41B4475DE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8500" r="92250">
                          <a14:foregroundMark x1="92083" y1="61417" x2="92333" y2="65250"/>
                          <a14:foregroundMark x1="8500" y1="75000" x2="9000" y2="780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9" t="21503" r="-126" b="26721"/>
            <a:stretch/>
          </p:blipFill>
          <p:spPr bwMode="auto">
            <a:xfrm>
              <a:off x="-2444" y="-1"/>
              <a:ext cx="4684112" cy="280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0700FF5-1773-C12B-27D2-8CF46A715A87}"/>
                </a:ext>
              </a:extLst>
            </p:cNvPr>
            <p:cNvSpPr txBox="1"/>
            <p:nvPr/>
          </p:nvSpPr>
          <p:spPr>
            <a:xfrm>
              <a:off x="1695684" y="912316"/>
              <a:ext cx="8843484" cy="145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 err="1">
                  <a:latin typeface="Bernard MT Condensed" panose="02050806060905020404" pitchFamily="18" charset="0"/>
                </a:rPr>
                <a:t>Info</a:t>
              </a:r>
              <a:r>
                <a:rPr lang="es-MX" sz="6000" dirty="0">
                  <a:latin typeface="Bernard MT Condensed" panose="02050806060905020404" pitchFamily="18" charset="0"/>
                </a:rPr>
                <a:t>. contacto  </a:t>
              </a:r>
            </a:p>
          </p:txBody>
        </p:sp>
        <p:pic>
          <p:nvPicPr>
            <p:cNvPr id="13" name="Picture 4" descr="Imágenes de Energias Renovables Dibujo - Descarga gratuita en Freepik">
              <a:extLst>
                <a:ext uri="{FF2B5EF4-FFF2-40B4-BE49-F238E27FC236}">
                  <a16:creationId xmlns:a16="http://schemas.microsoft.com/office/drawing/2014/main" id="{B2B3697A-3184-9154-D329-0E4E7B88F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85" b="89617" l="4633" r="94888">
                          <a14:foregroundMark x1="29393" y1="44249" x2="36262" y2="58307"/>
                          <a14:foregroundMark x1="41214" y1="61182" x2="49361" y2="50799"/>
                          <a14:foregroundMark x1="49521" y1="49042" x2="43291" y2="47604"/>
                          <a14:foregroundMark x1="39297" y1="61821" x2="19169" y2="58307"/>
                          <a14:foregroundMark x1="19489" y1="59425" x2="26198" y2="50639"/>
                          <a14:foregroundMark x1="23163" y1="51757" x2="27476" y2="43450"/>
                          <a14:foregroundMark x1="27955" y1="42971" x2="41693" y2="45527"/>
                          <a14:foregroundMark x1="41693" y1="45527" x2="50958" y2="45367"/>
                          <a14:foregroundMark x1="50958" y1="45367" x2="51278" y2="45527"/>
                          <a14:foregroundMark x1="35304" y1="17412" x2="35783" y2="21725"/>
                          <a14:foregroundMark x1="39297" y1="29712" x2="45847" y2="33227"/>
                          <a14:foregroundMark x1="32748" y1="29872" x2="26677" y2="33227"/>
                          <a14:foregroundMark x1="24441" y1="77157" x2="32268" y2="74441"/>
                          <a14:foregroundMark x1="23962" y1="62939" x2="35942" y2="65176"/>
                          <a14:foregroundMark x1="36262" y1="77796" x2="24121" y2="71725"/>
                          <a14:foregroundMark x1="24121" y1="71725" x2="23962" y2="71406"/>
                          <a14:foregroundMark x1="9105" y1="74121" x2="10383" y2="69489"/>
                          <a14:foregroundMark x1="7029" y1="75719" x2="4792" y2="70607"/>
                          <a14:foregroundMark x1="9585" y1="65974" x2="14377" y2="68371"/>
                          <a14:foregroundMark x1="12141" y1="58626" x2="8307" y2="54313"/>
                          <a14:foregroundMark x1="54792" y1="42812" x2="63738" y2="46326"/>
                          <a14:foregroundMark x1="81470" y1="52396" x2="80831" y2="59105"/>
                          <a14:foregroundMark x1="92812" y1="63099" x2="94888" y2="578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87" y="1214582"/>
              <a:ext cx="2031948" cy="2031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5BC1FE9-9511-6606-064F-E799BEB6751C}"/>
              </a:ext>
            </a:extLst>
          </p:cNvPr>
          <p:cNvGrpSpPr/>
          <p:nvPr/>
        </p:nvGrpSpPr>
        <p:grpSpPr>
          <a:xfrm>
            <a:off x="4445605" y="2327967"/>
            <a:ext cx="4193530" cy="3675907"/>
            <a:chOff x="1503885" y="2331613"/>
            <a:chExt cx="4193530" cy="367590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7AAAF06-45D4-83D2-E455-0C3D49ED5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980" y="2331613"/>
              <a:ext cx="693412" cy="695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cono de facebook png 16716447 PNG">
              <a:extLst>
                <a:ext uri="{FF2B5EF4-FFF2-40B4-BE49-F238E27FC236}">
                  <a16:creationId xmlns:a16="http://schemas.microsoft.com/office/drawing/2014/main" id="{FD653FD9-C2AE-2F77-CCEA-43A715EB9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885" y="3258158"/>
              <a:ext cx="695507" cy="695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F11C761C-5D06-0830-C06A-00EB63B56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885" y="4375288"/>
              <a:ext cx="695507" cy="695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Logo de Gmail: la historia y el significado del logotipo, la marca y el  símbolo. | png, vector">
              <a:extLst>
                <a:ext uri="{FF2B5EF4-FFF2-40B4-BE49-F238E27FC236}">
                  <a16:creationId xmlns:a16="http://schemas.microsoft.com/office/drawing/2014/main" id="{DB63D8AD-C6BF-9674-4B3D-05675CDCE7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59" r="21538"/>
            <a:stretch/>
          </p:blipFill>
          <p:spPr bwMode="auto">
            <a:xfrm>
              <a:off x="1503885" y="5305181"/>
              <a:ext cx="695508" cy="70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743344D-C15B-FB0C-A494-6767F92E6B4F}"/>
                </a:ext>
              </a:extLst>
            </p:cNvPr>
            <p:cNvSpPr txBox="1"/>
            <p:nvPr/>
          </p:nvSpPr>
          <p:spPr>
            <a:xfrm>
              <a:off x="2339143" y="2494700"/>
              <a:ext cx="1547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310 2050 346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D7E0E41-71CC-1BA7-83D8-65911B5CC903}"/>
                </a:ext>
              </a:extLst>
            </p:cNvPr>
            <p:cNvSpPr txBox="1"/>
            <p:nvPr/>
          </p:nvSpPr>
          <p:spPr>
            <a:xfrm>
              <a:off x="2339142" y="3449345"/>
              <a:ext cx="2341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Energías Limpias Col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04F04E1-9315-CFB3-7FE0-7A0F7ED8E2B5}"/>
                </a:ext>
              </a:extLst>
            </p:cNvPr>
            <p:cNvSpPr txBox="1"/>
            <p:nvPr/>
          </p:nvSpPr>
          <p:spPr>
            <a:xfrm>
              <a:off x="2468096" y="4538375"/>
              <a:ext cx="251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Energias_Limpias.Col</a:t>
              </a:r>
              <a:endParaRPr lang="es-MX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15155FF-16A0-1E30-7C00-83A108AAAFF1}"/>
                </a:ext>
              </a:extLst>
            </p:cNvPr>
            <p:cNvSpPr txBox="1"/>
            <p:nvPr/>
          </p:nvSpPr>
          <p:spPr>
            <a:xfrm>
              <a:off x="2407853" y="5439565"/>
              <a:ext cx="328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EnergiasLimpiasCol@gmial.org</a:t>
              </a:r>
            </a:p>
          </p:txBody>
        </p:sp>
      </p:grpSp>
      <p:sp>
        <p:nvSpPr>
          <p:cNvPr id="19" name="Diagrama de flujo: proceso 18">
            <a:hlinkClick r:id="rId16" action="ppaction://hlinksldjump"/>
            <a:extLst>
              <a:ext uri="{FF2B5EF4-FFF2-40B4-BE49-F238E27FC236}">
                <a16:creationId xmlns:a16="http://schemas.microsoft.com/office/drawing/2014/main" id="{7D308325-60A7-A71B-861A-A4116D70A358}"/>
              </a:ext>
            </a:extLst>
          </p:cNvPr>
          <p:cNvSpPr/>
          <p:nvPr/>
        </p:nvSpPr>
        <p:spPr>
          <a:xfrm>
            <a:off x="838200" y="5744926"/>
            <a:ext cx="1651607" cy="35253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96407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114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Baskerville Old Face</vt:lpstr>
      <vt:lpstr>Bernard MT Condensed</vt:lpstr>
      <vt:lpstr>Calibri</vt:lpstr>
      <vt:lpstr>Lemon Tea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jose suares de la cruz</dc:creator>
  <cp:lastModifiedBy>Edwin Enrique</cp:lastModifiedBy>
  <cp:revision>2</cp:revision>
  <dcterms:created xsi:type="dcterms:W3CDTF">2024-11-29T02:56:13Z</dcterms:created>
  <dcterms:modified xsi:type="dcterms:W3CDTF">2024-11-29T20:16:26Z</dcterms:modified>
</cp:coreProperties>
</file>