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B0769-31CD-70DA-7E60-FF523A810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D2263A-2FAE-C536-F89A-0BE2EAB7A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F821E-C7AA-7428-C1DC-197E2B6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57B297-9C0E-59C8-49DA-87C68B9A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350F43-DA10-CFA9-D97A-EEB7003C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858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F7523-E204-2F14-A108-925AE235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54A621-7AFF-11C6-E7B5-F286C9EBE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FAB33-76A8-5EFE-6B9F-C35E7C99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94858A-6607-3F2A-E699-7100ECA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FC4EAA-DFC3-BE81-75E1-05E27D14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0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D60CF9-BDA4-E329-6245-64A417643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95A130-8534-428C-BB95-00BA0DF95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7391E0-1F87-1231-6360-44D9C73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F6E8E6-0D24-AF78-81C5-4DFF686A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408D6-A914-722E-56DF-5EA49DAA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63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B8136-F4F9-1A73-B78C-C87E1AF3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9E10C-8C80-8B23-3287-1AE51DC1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17745B-A708-5EDF-0A7F-0CAFC5D60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62D64-4961-1F76-2541-24B1F0CA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003B7-6FA0-5773-CA6C-248F1FEF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61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BAB2F-2184-AC43-85F3-84A154F3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CD9851-6BB0-55EA-8597-CF98B473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53B55-AF2B-4B89-8881-143F8FD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D7ECC-F8F3-7799-AB9D-85758381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F5F7D-BF79-4868-5905-B6D6D2AC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827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87913-DE91-DC50-16F0-C4A0789B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5E875-77F7-DDF1-8295-5D10684AD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E74AA-B4ED-100F-3C3C-0C1042D4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879EE2-459A-A39A-8317-B5B3A5F5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921ED-ECA8-F840-4AA2-DDDC0D9D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AF3DD6-CB3F-F5A9-490C-2F866C09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56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A787D-498A-EA8E-0003-AA096806C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3C4A2-1268-BCDD-648D-F8AD0A02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10131D-7552-F1A3-A719-4B649DCE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E68E71-1147-06EB-DC51-128706D62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A9745B-5096-A3BF-7B6E-329AE41CC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97886-4181-E847-CB6E-1A516290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A82834-478F-DFB5-D01A-9803A8D7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165A61-6877-FE67-BE62-3D044C71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015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23105-CBF9-BE24-6D7D-F91BCA0B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9D7EBE-456A-72B2-33E0-AF7E1472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6BE377-B73D-5D6B-17E9-C89558E8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CA45E6-5167-4948-7734-7E1CDE8A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51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FC3F7-3689-7B51-825E-C78CE93A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B534AEB-576A-2BB9-C11E-7CD451A3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BB36C5-0BBC-A7B0-0EF5-5A1EFF56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6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E9864-F08F-8292-4373-195006EC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1DE5AC-C26F-F185-DD22-3757567C8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6FD8C-F0F6-F7FC-A934-269EB8D7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D4E0A9-D7E9-F191-6CE2-9EB59D42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766EA8-A15D-5146-CA87-3111F5E1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0DDC8-3244-BAAE-44AF-B73617C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15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4863F-4F6F-A433-D87C-2F9D74B1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BFC49-795B-09D5-2587-651BA0B9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B087D51-BC16-0E7D-355D-B06F64D90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62BC07-ED1C-A60A-7C7B-128A8FC5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CE11CA-8A12-AAA4-8C80-5D2DD5D3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4B3F6E-E538-B973-D425-E4C4A8E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43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B6F12C-34BC-5C97-6F63-F5D74B28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E65D82-CC8D-1FE7-B4B1-18B7EBA92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623B0C-6723-54F3-5D23-08EEF28F2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A195A-3EE7-4BF4-A620-8643BF78B4C7}" type="datetimeFigureOut">
              <a:rPr lang="es-CO" smtClean="0"/>
              <a:t>6/07/2025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FF24E4-825F-E7F5-BB19-DF6B25F50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1239C5-C155-9809-21BA-F8B4F226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68730-CDCC-4AFB-AAD9-B2E2C09A76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472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B49B82-FE1F-D403-CB56-C9D8CBFD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7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9F2A33-D8DE-C2AB-7690-B79A5789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F286FA-84FE-92AC-9B0D-B67047C05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2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36467C-7AE5-2FAF-59A7-A0AE36202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9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F8087D-059A-0384-1B21-F6BAF2D42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8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E4B16-1DED-DECC-495D-198EBB72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6F5A63-B152-FBB0-B955-E1470605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E5D242-3ECB-F0D8-3BA5-2DFBBBA0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6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2025-07-06T17:07:43Z</dcterms:created>
  <dcterms:modified xsi:type="dcterms:W3CDTF">2025-07-06T17:08:23Z</dcterms:modified>
</cp:coreProperties>
</file>