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65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swald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Yanone Kaffeesatz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809" autoAdjust="0"/>
  </p:normalViewPr>
  <p:slideViewPr>
    <p:cSldViewPr snapToGrid="0">
      <p:cViewPr varScale="1">
        <p:scale>
          <a:sx n="95" d="100"/>
          <a:sy n="95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4: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Mauricio Rodriguez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Kirbey García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Jorge Canché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Edwin Fajar</a:t>
            </a:r>
            <a:r>
              <a:rPr lang="es-MX" dirty="0"/>
              <a:t>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Repository</a:t>
            </a:r>
            <a:r>
              <a:rPr lang="es-MX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https://github.com/EdwinFajardoBarrera/HCI-Team4-Workspace</a:t>
            </a:r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7" name="Google Shape;37;p2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8" name="Google Shape;38;p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" name="Google Shape;42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" name="Google Shape;43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" name="Google Shape;44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6" name="Google Shape;46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inFajardoBarrera/HCI-Team4-Workspace" TargetMode="External"/><Relationship Id="rId2" Type="http://schemas.openxmlformats.org/officeDocument/2006/relationships/hyperlink" Target="https://goo.gl/forms/oJq54be8bcBnkMSa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203996" y="483096"/>
            <a:ext cx="2750518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 </a:t>
            </a: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gether.</a:t>
            </a:r>
            <a:endParaRPr dirty="0">
              <a:solidFill>
                <a:srgbClr val="00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83" y="1524504"/>
            <a:ext cx="2838718" cy="2556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7E566EF-A5B9-45FC-BF4B-F9A80ABAC448}"/>
              </a:ext>
            </a:extLst>
          </p:cNvPr>
          <p:cNvCxnSpPr/>
          <p:nvPr/>
        </p:nvCxnSpPr>
        <p:spPr>
          <a:xfrm>
            <a:off x="3117087" y="271276"/>
            <a:ext cx="0" cy="415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226E252-9D20-4676-8FF5-46C64DF84C68}"/>
              </a:ext>
            </a:extLst>
          </p:cNvPr>
          <p:cNvSpPr txBox="1"/>
          <p:nvPr/>
        </p:nvSpPr>
        <p:spPr>
          <a:xfrm>
            <a:off x="3694193" y="947834"/>
            <a:ext cx="50197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M</a:t>
            </a:r>
            <a:r>
              <a:rPr lang="es-MX" sz="4400" b="1" dirty="0">
                <a:latin typeface="Yanone Kaffeesatz" panose="020B0604020202020204" charset="0"/>
              </a:rPr>
              <a:t>auricio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b="1" dirty="0">
                <a:latin typeface="Yanone Kaffeesatz" panose="020B0604020202020204" charset="0"/>
              </a:rPr>
              <a:t>odríguez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E</a:t>
            </a:r>
            <a:r>
              <a:rPr lang="es-MX" sz="4400" b="1" dirty="0">
                <a:latin typeface="Yanone Kaffeesatz" panose="020B0604020202020204" charset="0"/>
              </a:rPr>
              <a:t>dwin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F</a:t>
            </a:r>
            <a:r>
              <a:rPr lang="es-MX" sz="4400" b="1" dirty="0">
                <a:latin typeface="Yanone Kaffeesatz" panose="020B0604020202020204" charset="0"/>
              </a:rPr>
              <a:t>ajardo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K</a:t>
            </a:r>
            <a:r>
              <a:rPr lang="es-MX" sz="4400" b="1" dirty="0">
                <a:latin typeface="Yanone Kaffeesatz" panose="020B0604020202020204" charset="0"/>
              </a:rPr>
              <a:t>irbey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G</a:t>
            </a:r>
            <a:r>
              <a:rPr lang="es-MX" sz="4400" b="1" dirty="0">
                <a:latin typeface="Yanone Kaffeesatz" panose="020B0604020202020204" charset="0"/>
              </a:rPr>
              <a:t>arcía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J</a:t>
            </a:r>
            <a:r>
              <a:rPr lang="es-MX" sz="4400" b="1" dirty="0">
                <a:latin typeface="Yanone Kaffeesatz" panose="020B0604020202020204" charset="0"/>
              </a:rPr>
              <a:t>orge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C</a:t>
            </a:r>
            <a:r>
              <a:rPr lang="es-MX" sz="4400" b="1" dirty="0">
                <a:latin typeface="Yanone Kaffeesatz" panose="020B0604020202020204" charset="0"/>
              </a:rPr>
              <a:t>anché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21E38-DC7B-4CF5-A826-1AC456EE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59" y="91289"/>
            <a:ext cx="7124282" cy="715800"/>
          </a:xfrm>
        </p:spPr>
        <p:txBody>
          <a:bodyPr/>
          <a:lstStyle/>
          <a:p>
            <a:pPr algn="l"/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ocumento de especificación de requisitos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EBA39A1-06F1-488E-BF50-B12E223C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" y="1841812"/>
            <a:ext cx="6996600" cy="1922100"/>
          </a:xfrm>
        </p:spPr>
        <p:txBody>
          <a:bodyPr/>
          <a:lstStyle/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C</a:t>
            </a:r>
            <a:r>
              <a:rPr lang="es-ES" sz="2800" b="1" dirty="0">
                <a:latin typeface="Yanone Kaffeesatz" panose="020B0604020202020204" charset="0"/>
              </a:rPr>
              <a:t>uentas y preferencias de usuario (5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ES" sz="2800" b="1" dirty="0">
                <a:latin typeface="Yanone Kaffeesatz" panose="020B0604020202020204" charset="0"/>
              </a:rPr>
              <a:t>esignación de actividades (5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S</a:t>
            </a:r>
            <a:r>
              <a:rPr lang="es-ES" sz="2800" b="1" dirty="0">
                <a:latin typeface="Yanone Kaffeesatz" panose="020B0604020202020204" charset="0"/>
              </a:rPr>
              <a:t>istema de amistad (4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G</a:t>
            </a:r>
            <a:r>
              <a:rPr lang="es-ES" sz="2800" b="1" dirty="0">
                <a:latin typeface="Yanone Kaffeesatz" panose="020B0604020202020204" charset="0"/>
              </a:rPr>
              <a:t>amificación y misceláneos (4 requisitos)  </a:t>
            </a:r>
            <a:endParaRPr lang="es-MX" sz="2800" dirty="0">
              <a:latin typeface="Yanone Kaffeesatz" panose="020B0604020202020204" charset="0"/>
            </a:endParaRPr>
          </a:p>
        </p:txBody>
      </p:sp>
      <p:pic>
        <p:nvPicPr>
          <p:cNvPr id="8" name="Imagen 7" descr="Imagen que contiene colorido&#10;&#10;Descripción generada automáticamente">
            <a:extLst>
              <a:ext uri="{FF2B5EF4-FFF2-40B4-BE49-F238E27FC236}">
                <a16:creationId xmlns:a16="http://schemas.microsoft.com/office/drawing/2014/main" id="{7BD2D52F-1285-47F8-9164-9B1BCCEA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25" y="637708"/>
            <a:ext cx="3818584" cy="36868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3C887E-28C3-405E-BC81-3FD3736C24E1}"/>
              </a:ext>
            </a:extLst>
          </p:cNvPr>
          <p:cNvSpPr txBox="1"/>
          <p:nvPr/>
        </p:nvSpPr>
        <p:spPr>
          <a:xfrm>
            <a:off x="316523" y="1116173"/>
            <a:ext cx="5400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1155CC"/>
                </a:solidFill>
                <a:latin typeface="Yanone Kaffeesatz" panose="020B0604020202020204" charset="0"/>
              </a:rPr>
              <a:t>4</a:t>
            </a:r>
            <a:r>
              <a:rPr lang="es-MX" sz="3200" dirty="0">
                <a:latin typeface="Yanone Kaffeesatz" panose="020B0604020202020204" charset="0"/>
              </a:rPr>
              <a:t> principales familias de funcionalidades:</a:t>
            </a:r>
          </a:p>
        </p:txBody>
      </p:sp>
    </p:spTree>
    <p:extLst>
      <p:ext uri="{BB962C8B-B14F-4D97-AF65-F5344CB8AC3E}">
        <p14:creationId xmlns:p14="http://schemas.microsoft.com/office/powerpoint/2010/main" val="14012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08ED-6A73-4A44-8814-F5F90350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37" y="191328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estricciones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63E79A-8E9F-4759-BB96-1E3E717E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67" y="743578"/>
            <a:ext cx="6280510" cy="2572377"/>
          </a:xfrm>
        </p:spPr>
        <p:txBody>
          <a:bodyPr/>
          <a:lstStyle/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2400" dirty="0">
                <a:latin typeface="Yanone Kaffeesatz" panose="020B0604020202020204" charset="0"/>
              </a:rPr>
              <a:t>ngreso solo a personas mayores a 18 años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A</a:t>
            </a:r>
            <a:r>
              <a:rPr lang="es-MX" sz="2400" dirty="0">
                <a:latin typeface="Yanone Kaffeesatz" panose="020B0604020202020204" charset="0"/>
              </a:rPr>
              <a:t>ceptación de política de privacidad, gestión de información de usuarios y conducta.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2400" dirty="0">
                <a:latin typeface="Yanone Kaffeesatz" panose="020B0604020202020204" charset="0"/>
              </a:rPr>
              <a:t>ermisos de acceso a medios del dispositivo.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2400" dirty="0">
                <a:latin typeface="Yanone Kaffeesatz" panose="020B0604020202020204" charset="0"/>
              </a:rPr>
              <a:t>egistro único por Correo/Facebook.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2400" dirty="0">
                <a:latin typeface="Yanone Kaffeesatz" panose="020B0604020202020204" charset="0"/>
              </a:rPr>
              <a:t>ngresar contraseña segura (8 caracteres).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N</a:t>
            </a:r>
            <a:r>
              <a:rPr lang="es-MX" sz="2400" dirty="0">
                <a:latin typeface="Yanone Kaffeesatz" panose="020B0604020202020204" charset="0"/>
              </a:rPr>
              <a:t>o se permite el uso de palabras altisonantes, ni agresiones verbales.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A6C19E-68E4-4219-A92A-64154100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999" y="743578"/>
            <a:ext cx="2852475" cy="28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6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0CC3-DBF2-4F84-AA13-E06595A8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5204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U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suarios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=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ersonas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35E9B-6C69-4F8F-82CD-15F0ECD9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31004"/>
            <a:ext cx="6079253" cy="1922100"/>
          </a:xfrm>
        </p:spPr>
        <p:txBody>
          <a:bodyPr/>
          <a:lstStyle/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disposición al aislamiento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indicios de aislamiento en etapas tempranas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sin relación a la problemática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condición avanzada de aislamiento </a:t>
            </a:r>
          </a:p>
        </p:txBody>
      </p:sp>
      <p:pic>
        <p:nvPicPr>
          <p:cNvPr id="17" name="Imagen 1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D521AE6D-F7D4-40CE-9932-470710D1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25" y="1265463"/>
            <a:ext cx="2612573" cy="2612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11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08C0-C446-446F-ACBC-919D0FC7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rototipos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V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96B307-BB1B-4F1B-BFBF-FE233D99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3" y="529801"/>
            <a:ext cx="6996600" cy="1922100"/>
          </a:xfrm>
        </p:spPr>
        <p:txBody>
          <a:bodyPr/>
          <a:lstStyle/>
          <a:p>
            <a:endParaRPr lang="es-MX" dirty="0"/>
          </a:p>
          <a:p>
            <a:pPr marL="571500" lvl="1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520CC7-9F16-4038-A948-E713C6A6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1" y="101562"/>
            <a:ext cx="2795652" cy="45754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DCA2FE-3E58-492D-9A62-F3152E0C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11" y="101562"/>
            <a:ext cx="2667206" cy="45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1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9B5F624-36F6-4560-8B81-10D796B1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rototipos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V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D5BDB3-0B29-45BA-968F-721F0B62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82"/>
            <a:ext cx="4443796" cy="37361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DE7E76-7A72-4F2B-A98E-74268220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86" y="703682"/>
            <a:ext cx="2189620" cy="37361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2D4C3C-5389-40FA-BAA3-BC97E14C4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306" y="703681"/>
            <a:ext cx="2138151" cy="37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3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2D766-4470-43EA-94FD-E06CDAF0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57" y="23065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erfiles, 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ersonas, 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E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scenarios</a:t>
            </a:r>
          </a:p>
        </p:txBody>
      </p:sp>
      <p:pic>
        <p:nvPicPr>
          <p:cNvPr id="4" name="Imagen 3" descr="esultado de imagen para joven yucateco">
            <a:extLst>
              <a:ext uri="{FF2B5EF4-FFF2-40B4-BE49-F238E27FC236}">
                <a16:creationId xmlns:a16="http://schemas.microsoft.com/office/drawing/2014/main" id="{BA725D68-A65D-42B9-B38E-0C3547A30D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2" y="341104"/>
            <a:ext cx="2233129" cy="1736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esultado de imagen para joven yucateco">
            <a:extLst>
              <a:ext uri="{FF2B5EF4-FFF2-40B4-BE49-F238E27FC236}">
                <a16:creationId xmlns:a16="http://schemas.microsoft.com/office/drawing/2014/main" id="{F441BC41-1E78-42F5-A9AA-B6A91AFB5B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" y="2328635"/>
            <a:ext cx="1657050" cy="2213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 descr="esultado de imagen para muchacha yucateca">
            <a:extLst>
              <a:ext uri="{FF2B5EF4-FFF2-40B4-BE49-F238E27FC236}">
                <a16:creationId xmlns:a16="http://schemas.microsoft.com/office/drawing/2014/main" id="{3F25FA73-D1FD-4EDA-83A8-FDEE1ACF28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01" y="2615013"/>
            <a:ext cx="2019719" cy="1640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esultado de imagen para foto de perfil">
            <a:extLst>
              <a:ext uri="{FF2B5EF4-FFF2-40B4-BE49-F238E27FC236}">
                <a16:creationId xmlns:a16="http://schemas.microsoft.com/office/drawing/2014/main" id="{8265271F-AA49-4B13-9CBD-D98709A1BA9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14" y="792367"/>
            <a:ext cx="2251225" cy="1626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04D0EC6B-3054-4C84-9743-A04B2CAB0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4321" y="649650"/>
            <a:ext cx="4089679" cy="1922100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Categorización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Datos personales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Descripción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Nivel tecnológico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Intereses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Frustraciones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Metas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Desafíos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Relevancia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00256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74E46-1E08-40D7-BE2E-A519C8B5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81821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equerimientos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FBDA049-ECFF-444B-91CC-643DF9FF8024}"/>
              </a:ext>
            </a:extLst>
          </p:cNvPr>
          <p:cNvSpPr txBox="1"/>
          <p:nvPr/>
        </p:nvSpPr>
        <p:spPr>
          <a:xfrm>
            <a:off x="261257" y="512466"/>
            <a:ext cx="2491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F</a:t>
            </a:r>
            <a:r>
              <a:rPr lang="es-MX" sz="3000" dirty="0">
                <a:latin typeface="Yanone Kaffeesatz" panose="020B0604020202020204" charset="0"/>
              </a:rPr>
              <a:t>uncionales</a:t>
            </a:r>
          </a:p>
        </p:txBody>
      </p:sp>
      <p:pic>
        <p:nvPicPr>
          <p:cNvPr id="12" name="Imagen 11" descr="Imagen que contiene colorido&#10;&#10;Descripción generada automáticamente">
            <a:extLst>
              <a:ext uri="{FF2B5EF4-FFF2-40B4-BE49-F238E27FC236}">
                <a16:creationId xmlns:a16="http://schemas.microsoft.com/office/drawing/2014/main" id="{F9CC73FC-A3BF-463E-881D-706B694A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38" y="789465"/>
            <a:ext cx="3818584" cy="3686842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065E060-16D2-4B88-8BE8-ABFA1A4B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39" y="1066464"/>
            <a:ext cx="3138499" cy="1922100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Test de personalidad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Gustos de Facebook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Notificaciones </a:t>
            </a:r>
            <a:r>
              <a:rPr lang="es-MX" dirty="0" err="1">
                <a:solidFill>
                  <a:schemeClr val="tx1"/>
                </a:solidFill>
                <a:latin typeface="Yanone Kaffeesatz" panose="020B0604020202020204" charset="0"/>
              </a:rPr>
              <a:t>push</a:t>
            </a:r>
            <a:endParaRPr lang="es-MX" dirty="0">
              <a:solidFill>
                <a:schemeClr val="tx1"/>
              </a:solidFill>
              <a:latin typeface="Yanone Kaffeesatz" panose="020B0604020202020204" charset="0"/>
            </a:endParaRP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Recomendación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Recompensas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Algoritmo de recomendación de amistades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Gestión de actividades/amistades</a:t>
            </a:r>
          </a:p>
          <a:p>
            <a:endParaRPr lang="es-MX" dirty="0">
              <a:solidFill>
                <a:schemeClr val="tx1"/>
              </a:solidFill>
              <a:latin typeface="Yanone Kaffeesatz" panose="020B060402020202020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21EE56-296A-42A0-9797-82B490DE4DB8}"/>
              </a:ext>
            </a:extLst>
          </p:cNvPr>
          <p:cNvSpPr txBox="1"/>
          <p:nvPr/>
        </p:nvSpPr>
        <p:spPr>
          <a:xfrm>
            <a:off x="6131509" y="520622"/>
            <a:ext cx="2491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N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o-</a:t>
            </a:r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F</a:t>
            </a:r>
            <a:r>
              <a:rPr lang="es-MX" sz="3000" dirty="0">
                <a:latin typeface="Yanone Kaffeesatz" panose="020B0604020202020204" charset="0"/>
              </a:rPr>
              <a:t>uncionales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73D53BF7-7990-4AB8-8B5F-E3BF586455BD}"/>
              </a:ext>
            </a:extLst>
          </p:cNvPr>
          <p:cNvSpPr txBox="1">
            <a:spLocks/>
          </p:cNvSpPr>
          <p:nvPr/>
        </p:nvSpPr>
        <p:spPr>
          <a:xfrm>
            <a:off x="5979961" y="1066463"/>
            <a:ext cx="3138500" cy="256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Poca dependencia de usuario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Fácil de usar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Poco invasivo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Seguro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Personal</a:t>
            </a:r>
          </a:p>
          <a:p>
            <a:r>
              <a:rPr lang="es-MX" dirty="0">
                <a:solidFill>
                  <a:schemeClr val="tx1"/>
                </a:solidFill>
                <a:latin typeface="Yanone Kaffeesatz" panose="020B0604020202020204" charset="0"/>
              </a:rPr>
              <a:t>Rapidez</a:t>
            </a:r>
          </a:p>
        </p:txBody>
      </p:sp>
    </p:spTree>
    <p:extLst>
      <p:ext uri="{BB962C8B-B14F-4D97-AF65-F5344CB8AC3E}">
        <p14:creationId xmlns:p14="http://schemas.microsoft.com/office/powerpoint/2010/main" val="27795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build="p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31B65-72D2-4A6E-9EE5-E345CC00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208823"/>
            <a:ext cx="2817628" cy="715800"/>
          </a:xfrm>
        </p:spPr>
        <p:txBody>
          <a:bodyPr/>
          <a:lstStyle/>
          <a:p>
            <a:r>
              <a:rPr lang="es-MX" sz="4400" dirty="0" err="1">
                <a:solidFill>
                  <a:srgbClr val="1155CC"/>
                </a:solidFill>
                <a:latin typeface="Yanone Kaffeesatz" panose="020B0604020202020204" charset="0"/>
              </a:rPr>
              <a:t>B</a:t>
            </a:r>
            <a:r>
              <a:rPr lang="es-MX" sz="4400" dirty="0" err="1">
                <a:solidFill>
                  <a:schemeClr val="tx1"/>
                </a:solidFill>
                <a:latin typeface="Yanone Kaffeesatz" panose="020B0604020202020204" charset="0"/>
              </a:rPr>
              <a:t>etter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2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gether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55D89-5FB5-4118-B66A-1A42B8DD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71" y="1136138"/>
            <a:ext cx="6249318" cy="1922100"/>
          </a:xfrm>
        </p:spPr>
        <p:txBody>
          <a:bodyPr/>
          <a:lstStyle/>
          <a:p>
            <a:r>
              <a:rPr lang="es-MX" dirty="0"/>
              <a:t>Déjanos conocer tu opinión: </a:t>
            </a:r>
            <a:r>
              <a:rPr lang="es-MX" dirty="0">
                <a:hlinkClick r:id="rId2"/>
              </a:rPr>
              <a:t>https://goo.gl/forms/oJq54be8bcBnkMSa2</a:t>
            </a:r>
            <a:endParaRPr lang="es-MX" dirty="0"/>
          </a:p>
          <a:p>
            <a:r>
              <a:rPr lang="es-MX" dirty="0"/>
              <a:t>Conoce más de nuestro trabajo: </a:t>
            </a:r>
            <a:r>
              <a:rPr lang="es-MX" dirty="0">
                <a:hlinkClick r:id="rId3"/>
              </a:rPr>
              <a:t>https://github.com/EdwinFajardoBarrera/HCI-Team4-Workspace</a:t>
            </a:r>
            <a:endParaRPr lang="es-MX" dirty="0"/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AE33D12-7DF6-4E4C-9A30-AAB7E33F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704" y="1317128"/>
            <a:ext cx="2371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188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250</Words>
  <Application>Microsoft Office PowerPoint</Application>
  <PresentationFormat>Presentación en pantalla (16:9)</PresentationFormat>
  <Paragraphs>62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Oswald</vt:lpstr>
      <vt:lpstr>Arial</vt:lpstr>
      <vt:lpstr>Yanone Kaffeesatz</vt:lpstr>
      <vt:lpstr>Source Sans Pro</vt:lpstr>
      <vt:lpstr>Quince template</vt:lpstr>
      <vt:lpstr>Better 2gether.</vt:lpstr>
      <vt:lpstr>Documento de especificación de requisitos</vt:lpstr>
      <vt:lpstr>Restricciones</vt:lpstr>
      <vt:lpstr>Usuarios = Personas</vt:lpstr>
      <vt:lpstr>Prototipos V1</vt:lpstr>
      <vt:lpstr>Prototipos V2</vt:lpstr>
      <vt:lpstr>Perfiles, Personas, Escenarios</vt:lpstr>
      <vt:lpstr>Requerimientos</vt:lpstr>
      <vt:lpstr>Better 2gether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2gether.</dc:title>
  <dc:creator>Edwin Fajardo Barrera</dc:creator>
  <cp:lastModifiedBy>Edwin Fajardo Barrera</cp:lastModifiedBy>
  <cp:revision>28</cp:revision>
  <dcterms:modified xsi:type="dcterms:W3CDTF">2019-04-12T06:06:15Z</dcterms:modified>
</cp:coreProperties>
</file>