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swald" panose="020B0604020202020204" charset="0"/>
      <p:regular r:id="rId4"/>
      <p:bold r:id="rId5"/>
    </p:embeddedFon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Yanone Kaffeesatz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95" d="100"/>
          <a:sy n="95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4: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Mauricio Rodriguez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Kirbey García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Jorge Canché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Edwin Fajar</a:t>
            </a:r>
            <a:r>
              <a:rPr lang="es-MX" dirty="0"/>
              <a:t>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Workplace</a:t>
            </a:r>
            <a:r>
              <a:rPr lang="es-MX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https://drive.google.com/drive/folders/1iURsASzyyrnSMygV669EZ8ddjnd31P51?usp=sharing</a:t>
            </a:r>
            <a:endParaRPr lang="en" dirty="0"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7" name="Google Shape;37;p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8" name="Google Shape;38;p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" name="Google Shape;42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6" name="Google Shape;46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105312" y="231614"/>
            <a:ext cx="2750518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4400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4400" dirty="0">
                <a:solidFill>
                  <a:srgbClr val="00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gether.</a:t>
            </a:r>
            <a:endParaRPr dirty="0">
              <a:solidFill>
                <a:srgbClr val="0000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" y="1655354"/>
            <a:ext cx="2838718" cy="255671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220781" y="990554"/>
            <a:ext cx="24966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Yanone Kaffeesatz"/>
                <a:ea typeface="Yanone Kaffeesatz"/>
                <a:cs typeface="Yanone Kaffeesatz"/>
                <a:sym typeface="Yanone Kaffeesatz"/>
              </a:rPr>
              <a:t>El aislamiento es una conducta muy común en la actualidad.</a:t>
            </a:r>
            <a:endParaRPr sz="1600" dirty="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84" name="Google Shape;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469" y="1219679"/>
            <a:ext cx="877126" cy="11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702" y="990554"/>
            <a:ext cx="1136125" cy="1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2876619" y="146814"/>
            <a:ext cx="22197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Consecuencias graves como la depresión e incluso el suicidio.</a:t>
            </a:r>
            <a:endParaRPr sz="1600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0157" y="1103867"/>
            <a:ext cx="1513436" cy="13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5032570" y="146814"/>
            <a:ext cx="2079041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La tecnología ha fomentado en mayor medida el aislamiento.</a:t>
            </a:r>
            <a:endParaRPr sz="1600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331102" y="2884657"/>
            <a:ext cx="5481976" cy="148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" sz="2400" b="1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etter </a:t>
            </a:r>
            <a:r>
              <a:rPr lang="en" sz="2400" b="1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gether:</a:t>
            </a:r>
            <a:endParaRPr sz="2400" b="1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Char char="●"/>
            </a:pPr>
            <a:r>
              <a:rPr lang="en" sz="2000" b="1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</a:t>
            </a:r>
            <a:r>
              <a:rPr lang="en" sz="2000" b="1" dirty="0">
                <a:latin typeface="Yanone Kaffeesatz"/>
                <a:ea typeface="Yanone Kaffeesatz"/>
                <a:cs typeface="Yanone Kaffeesatz"/>
                <a:sym typeface="Yanone Kaffeesatz"/>
              </a:rPr>
              <a:t>dentifica </a:t>
            </a:r>
            <a:r>
              <a:rPr lang="en" sz="20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las personas que tienen un estilo de vida solitario.</a:t>
            </a:r>
            <a:endParaRPr sz="2000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Char char="●"/>
            </a:pPr>
            <a:r>
              <a:rPr lang="en" sz="2000" b="1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ropicia</a:t>
            </a:r>
            <a:r>
              <a:rPr lang="en" sz="20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un ambiente de  interacción social.</a:t>
            </a:r>
            <a:endParaRPr sz="2000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"/>
              <a:buChar char="●"/>
            </a:pPr>
            <a:r>
              <a:rPr lang="en" sz="2000" b="1" dirty="0">
                <a:solidFill>
                  <a:srgbClr val="1155CC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reviene</a:t>
            </a:r>
            <a:r>
              <a:rPr lang="en" sz="20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las causas que llevan al aislamiento.</a:t>
            </a:r>
            <a:endParaRPr sz="2000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0" name="Google Shape;9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56026">
            <a:off x="7751304" y="1287729"/>
            <a:ext cx="766758" cy="11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7111611" y="146814"/>
            <a:ext cx="1927077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Nuestro </a:t>
            </a:r>
            <a:r>
              <a:rPr lang="es-MX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objetivo</a:t>
            </a:r>
            <a:r>
              <a:rPr lang="en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es que la tecnología </a:t>
            </a:r>
            <a:r>
              <a:rPr lang="es-MX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en verdad</a:t>
            </a:r>
            <a:r>
              <a:rPr lang="en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un</a:t>
            </a:r>
            <a:r>
              <a:rPr lang="es-MX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</a:t>
            </a:r>
            <a:r>
              <a:rPr lang="en" sz="1600" dirty="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a las personas.</a:t>
            </a:r>
            <a:endParaRPr sz="1600" dirty="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7E566EF-A5B9-45FC-BF4B-F9A80ABAC448}"/>
              </a:ext>
            </a:extLst>
          </p:cNvPr>
          <p:cNvCxnSpPr/>
          <p:nvPr/>
        </p:nvCxnSpPr>
        <p:spPr>
          <a:xfrm>
            <a:off x="2855830" y="271278"/>
            <a:ext cx="0" cy="415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Presentación en pantalla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Source Sans Pro</vt:lpstr>
      <vt:lpstr>Yanone Kaffeesatz</vt:lpstr>
      <vt:lpstr>Oswald</vt:lpstr>
      <vt:lpstr>Quince template</vt:lpstr>
      <vt:lpstr>Better 2gether.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2gether.</dc:title>
  <dc:creator>Edwin Fajardo Barrera</dc:creator>
  <cp:lastModifiedBy>Edwin Fajardo Barrera</cp:lastModifiedBy>
  <cp:revision>6</cp:revision>
  <dcterms:modified xsi:type="dcterms:W3CDTF">2019-02-10T23:28:07Z</dcterms:modified>
</cp:coreProperties>
</file>