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swald" panose="020B0604020202020204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  <p:embeddedFont>
      <p:font typeface="Yanone Kaffeesatz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584E4-6444-4E4C-8DA3-18E57D171926}" v="1" dt="2019-05-16T00:13:16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 Fajardo Barrera" userId="6e135ce4aab9c272" providerId="LiveId" clId="{DFE584E4-6444-4E4C-8DA3-18E57D171926}"/>
    <pc:docChg chg="undo modSld">
      <pc:chgData name="Edwin Fajardo Barrera" userId="6e135ce4aab9c272" providerId="LiveId" clId="{DFE584E4-6444-4E4C-8DA3-18E57D171926}" dt="2019-05-16T00:13:16.012" v="4" actId="207"/>
      <pc:docMkLst>
        <pc:docMk/>
      </pc:docMkLst>
      <pc:sldChg chg="modSp">
        <pc:chgData name="Edwin Fajardo Barrera" userId="6e135ce4aab9c272" providerId="LiveId" clId="{DFE584E4-6444-4E4C-8DA3-18E57D171926}" dt="2019-05-16T00:13:16.012" v="4" actId="207"/>
        <pc:sldMkLst>
          <pc:docMk/>
          <pc:sldMk cId="0" sldId="256"/>
        </pc:sldMkLst>
        <pc:spChg chg="mod">
          <ac:chgData name="Edwin Fajardo Barrera" userId="6e135ce4aab9c272" providerId="LiveId" clId="{DFE584E4-6444-4E4C-8DA3-18E57D171926}" dt="2019-05-16T00:13:16.012" v="4" actId="207"/>
          <ac:spMkLst>
            <pc:docMk/>
            <pc:sldMk cId="0" sldId="256"/>
            <ac:spMk id="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Equipo 4: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Mauricio Rodriguez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Kirbey García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Jorge Canché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Edwin Fajardo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Repository: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https://github.com/EdwinFajardoBarrera/HCI-Team4-Workspace</a:t>
            </a: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 información de esta diapositiva se encuentra dentro del documento de métodos de inspección en el repositorio</a:t>
            </a: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176"/>
            </a:srgbClr>
          </a:solidFill>
          <a:ln>
            <a:noFill/>
          </a:ln>
        </p:spPr>
      </p:sp>
      <p:sp>
        <p:nvSpPr>
          <p:cNvPr id="37" name="Google Shape;37;p2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38" name="Google Shape;38;p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" name="Google Shape;42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" name="Google Shape;43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" name="Google Shape;44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5" name="Google Shape;45;p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6" name="Google Shape;46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oJq54be8bcBnkMSa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github.com/EdwinFajardoBarrera/HCI-Team4-Workspa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203996" y="483096"/>
            <a:ext cx="2750518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 dirty="0" err="1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</a:t>
            </a:r>
            <a:r>
              <a:rPr lang="es-MX" sz="4400" dirty="0" err="1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etter</a:t>
            </a:r>
            <a:r>
              <a:rPr lang="es-MX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</a:t>
            </a:r>
            <a:r>
              <a:rPr lang="es-MX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r>
              <a:rPr lang="es-MX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gether</a:t>
            </a:r>
            <a:r>
              <a:rPr lang="es-MX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.</a:t>
            </a:r>
            <a:endParaRPr dirty="0">
              <a:solidFill>
                <a:srgbClr val="1155CC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183" y="1524504"/>
            <a:ext cx="2838718" cy="25567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3"/>
          <p:cNvCxnSpPr/>
          <p:nvPr/>
        </p:nvCxnSpPr>
        <p:spPr>
          <a:xfrm>
            <a:off x="3117087" y="271276"/>
            <a:ext cx="0" cy="415388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4" name="Google Shape;84;p3"/>
          <p:cNvSpPr txBox="1"/>
          <p:nvPr/>
        </p:nvSpPr>
        <p:spPr>
          <a:xfrm>
            <a:off x="3694193" y="947834"/>
            <a:ext cx="5019745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1" i="0" u="none" strike="noStrike" cap="non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</a:t>
            </a:r>
            <a:r>
              <a:rPr lang="es-MX" sz="4400" b="1" i="0" u="none" strike="noStrike" cap="non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auricio </a:t>
            </a:r>
            <a:r>
              <a:rPr lang="es-MX" sz="4400" b="1" i="0" u="none" strike="noStrike" cap="non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</a:t>
            </a:r>
            <a:r>
              <a:rPr lang="es-MX" sz="4400" b="1" i="0" u="none" strike="noStrike" cap="non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odríguez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1" i="0" u="none" strike="noStrike" cap="non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</a:t>
            </a:r>
            <a:r>
              <a:rPr lang="es-MX" sz="4400" b="1" i="0" u="none" strike="noStrike" cap="non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dwin </a:t>
            </a:r>
            <a:r>
              <a:rPr lang="es-MX" sz="4400" b="1" i="0" u="none" strike="noStrike" cap="non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</a:t>
            </a:r>
            <a:r>
              <a:rPr lang="es-MX" sz="4400" b="1" i="0" u="none" strike="noStrike" cap="non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ajardo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1" i="0" u="none" strike="noStrike" cap="non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K</a:t>
            </a:r>
            <a:r>
              <a:rPr lang="es-MX" sz="4400" b="1" i="0" u="none" strike="noStrike" cap="non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irbey </a:t>
            </a:r>
            <a:r>
              <a:rPr lang="es-MX" sz="4400" b="1" i="0" u="none" strike="noStrike" cap="non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</a:t>
            </a:r>
            <a:r>
              <a:rPr lang="es-MX" sz="4400" b="1" i="0" u="none" strike="noStrike" cap="non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arcía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1" i="0" u="none" strike="noStrike" cap="non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J</a:t>
            </a:r>
            <a:r>
              <a:rPr lang="es-MX" sz="4400" b="1" i="0" u="none" strike="noStrike" cap="non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orge </a:t>
            </a:r>
            <a:r>
              <a:rPr lang="es-MX" sz="4400" b="1" i="0" u="none" strike="noStrike" cap="non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</a:t>
            </a:r>
            <a:r>
              <a:rPr lang="es-MX" sz="4400" b="1" i="0" u="none" strike="noStrike" cap="non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anché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1009859" y="91289"/>
            <a:ext cx="7124282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ocumento de especificación de requisitos</a:t>
            </a:r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body" idx="1"/>
          </p:nvPr>
        </p:nvSpPr>
        <p:spPr>
          <a:xfrm>
            <a:off x="75362" y="1841812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800" b="1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</a:t>
            </a:r>
            <a:r>
              <a:rPr lang="es-MX" sz="2800" b="1">
                <a:latin typeface="Yanone Kaffeesatz"/>
                <a:ea typeface="Yanone Kaffeesatz"/>
                <a:cs typeface="Yanone Kaffeesatz"/>
                <a:sym typeface="Yanone Kaffeesatz"/>
              </a:rPr>
              <a:t>uentas y preferencias de usuario (5 requisitos)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800" b="1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</a:t>
            </a:r>
            <a:r>
              <a:rPr lang="es-MX" sz="2800" b="1">
                <a:latin typeface="Yanone Kaffeesatz"/>
                <a:ea typeface="Yanone Kaffeesatz"/>
                <a:cs typeface="Yanone Kaffeesatz"/>
                <a:sym typeface="Yanone Kaffeesatz"/>
              </a:rPr>
              <a:t>esignación de actividades (5 requisitos)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800" b="1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</a:t>
            </a:r>
            <a:r>
              <a:rPr lang="es-MX" sz="2800" b="1">
                <a:latin typeface="Yanone Kaffeesatz"/>
                <a:ea typeface="Yanone Kaffeesatz"/>
                <a:cs typeface="Yanone Kaffeesatz"/>
                <a:sym typeface="Yanone Kaffeesatz"/>
              </a:rPr>
              <a:t>istema de amistad (4 requisitos)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800" b="1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</a:t>
            </a:r>
            <a:r>
              <a:rPr lang="es-MX" sz="2800" b="1">
                <a:latin typeface="Yanone Kaffeesatz"/>
                <a:ea typeface="Yanone Kaffeesatz"/>
                <a:cs typeface="Yanone Kaffeesatz"/>
                <a:sym typeface="Yanone Kaffeesatz"/>
              </a:rPr>
              <a:t>amificación y misceláneos (4 requisitos)  </a:t>
            </a:r>
            <a:endParaRPr sz="2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91" name="Google Shape;91;p4" descr="Imagen que contiene colorid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625" y="637708"/>
            <a:ext cx="3818584" cy="36868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316523" y="1116173"/>
            <a:ext cx="540098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0" i="0" u="none" strike="noStrike" cap="none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4</a:t>
            </a:r>
            <a:r>
              <a:rPr lang="es-MX" sz="3200" b="0" i="0" u="none" strike="noStrike" cap="none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principales familias de funcionalidades: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852637" y="191328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estricciones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xfrm>
            <a:off x="260967" y="743578"/>
            <a:ext cx="6280510" cy="2572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</a:t>
            </a:r>
            <a:r>
              <a:rPr lang="es-MX" sz="2400">
                <a:latin typeface="Yanone Kaffeesatz"/>
                <a:ea typeface="Yanone Kaffeesatz"/>
                <a:cs typeface="Yanone Kaffeesatz"/>
                <a:sym typeface="Yanone Kaffeesatz"/>
              </a:rPr>
              <a:t>ngreso solo a personas mayores a 18 años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</a:t>
            </a:r>
            <a:r>
              <a:rPr lang="es-MX" sz="2400">
                <a:latin typeface="Yanone Kaffeesatz"/>
                <a:ea typeface="Yanone Kaffeesatz"/>
                <a:cs typeface="Yanone Kaffeesatz"/>
                <a:sym typeface="Yanone Kaffeesatz"/>
              </a:rPr>
              <a:t>ceptación de política de privacidad, gestión de información de usuarios y conducta.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2400">
                <a:latin typeface="Yanone Kaffeesatz"/>
                <a:ea typeface="Yanone Kaffeesatz"/>
                <a:cs typeface="Yanone Kaffeesatz"/>
                <a:sym typeface="Yanone Kaffeesatz"/>
              </a:rPr>
              <a:t>ermisos de acceso a medios del dispositivo.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</a:t>
            </a:r>
            <a:r>
              <a:rPr lang="es-MX" sz="2400">
                <a:latin typeface="Yanone Kaffeesatz"/>
                <a:ea typeface="Yanone Kaffeesatz"/>
                <a:cs typeface="Yanone Kaffeesatz"/>
                <a:sym typeface="Yanone Kaffeesatz"/>
              </a:rPr>
              <a:t>egistro único por Correo/Facebook.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</a:t>
            </a:r>
            <a:r>
              <a:rPr lang="es-MX" sz="2400">
                <a:latin typeface="Yanone Kaffeesatz"/>
                <a:ea typeface="Yanone Kaffeesatz"/>
                <a:cs typeface="Yanone Kaffeesatz"/>
                <a:sym typeface="Yanone Kaffeesatz"/>
              </a:rPr>
              <a:t>ngresar contraseña segura (8 caracteres).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2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</a:t>
            </a:r>
            <a:r>
              <a:rPr lang="es-MX" sz="2400">
                <a:latin typeface="Yanone Kaffeesatz"/>
                <a:ea typeface="Yanone Kaffeesatz"/>
                <a:cs typeface="Yanone Kaffeesatz"/>
                <a:sym typeface="Yanone Kaffeesatz"/>
              </a:rPr>
              <a:t>o se permite el uso de palabras altisonantes, ni agresiones verbales.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2999" y="743578"/>
            <a:ext cx="2852475" cy="28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1073700" y="215204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U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suarios</a:t>
            </a: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=</a:t>
            </a: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P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ersonas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xfrm>
            <a:off x="0" y="931004"/>
            <a:ext cx="6079253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30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30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ersonas con disposición al aislamiento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30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30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ersonas con indicios de aislamiento en etapas tempranas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30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30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ersonas sin relación a la problemática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 sz="30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30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ersonas con condición avanzada de aislamiento </a:t>
            </a:r>
            <a:endParaRPr/>
          </a:p>
        </p:txBody>
      </p:sp>
      <p:pic>
        <p:nvPicPr>
          <p:cNvPr id="106" name="Google Shape;106;p6" descr="Imagen que contiene gráficos vectoriales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0025" y="1265463"/>
            <a:ext cx="2612573" cy="261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rototipos</a:t>
            </a: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V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</a:t>
            </a: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141353" y="529801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221" y="101562"/>
            <a:ext cx="2795652" cy="457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9011" y="101562"/>
            <a:ext cx="2667206" cy="4575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rototipos</a:t>
            </a: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V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03682"/>
            <a:ext cx="4443796" cy="373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2686" y="703682"/>
            <a:ext cx="2189620" cy="3736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1146" y="703681"/>
            <a:ext cx="2138151" cy="373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/>
              <a:t>El método de inspección elegido fue </a:t>
            </a:r>
            <a:r>
              <a:rPr lang="es-MX" b="1"/>
              <a:t>Inspección heurística</a:t>
            </a:r>
            <a:r>
              <a:rPr lang="es-MX"/>
              <a:t>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/>
              <a:t>La herramienta de inspección que usaremos para la evaluación de la aplicación de dicho método de inspección será la </a:t>
            </a:r>
            <a:r>
              <a:rPr lang="es-MX" b="1"/>
              <a:t>Lista de comprobación.</a:t>
            </a: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1073700" y="10156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étodos de inspección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075850" y="1540174"/>
            <a:ext cx="6996600" cy="26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/>
              <a:t>Los participantes tiene la característica importante de querer cambiar. 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/>
              <a:t>Las pruebas iniciales de usabilidad tienen prioridad: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s-MX"/>
              <a:t>En la eficiencia de  asignar un perfil diseñado, recomendar y agendar los eventos cercanos.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s-MX"/>
              <a:t> La seguridad y bienestar de los usuarios. 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s-MX"/>
              <a:t>Facilidad en el aprendizaje para la ubicación y navegación dentro de la aplicación.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xfrm>
            <a:off x="663529" y="0"/>
            <a:ext cx="7816941" cy="157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resentación de pruebas iniciales de usabilidad</a:t>
            </a:r>
            <a:br>
              <a:rPr lang="es-MX" sz="4400"/>
            </a:br>
            <a:endParaRPr sz="440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191386" y="208823"/>
            <a:ext cx="2817628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etter </a:t>
            </a:r>
            <a:r>
              <a:rPr lang="es-MX" sz="440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r>
              <a:rPr lang="es-MX" sz="44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gether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1"/>
          </p:nvPr>
        </p:nvSpPr>
        <p:spPr>
          <a:xfrm>
            <a:off x="331571" y="1136138"/>
            <a:ext cx="6249318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/>
              <a:t>Déjanos conocer tu opinión: </a:t>
            </a:r>
            <a:r>
              <a:rPr lang="es-MX" u="sng">
                <a:solidFill>
                  <a:schemeClr val="hlink"/>
                </a:solidFill>
                <a:hlinkClick r:id="rId3"/>
              </a:rPr>
              <a:t>https://goo.gl/forms/oJq54be8bcBnkMSa2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s-MX"/>
              <a:t>Conoce más de nuestro trabajo: </a:t>
            </a:r>
            <a:r>
              <a:rPr lang="es-MX" u="sng">
                <a:solidFill>
                  <a:schemeClr val="hlink"/>
                </a:solidFill>
                <a:hlinkClick r:id="rId4"/>
              </a:rPr>
              <a:t>https://github.com/EdwinFajardoBarrera/HCI-Team4-Workspace</a:t>
            </a:r>
            <a:endParaRPr/>
          </a:p>
        </p:txBody>
      </p:sp>
      <p:pic>
        <p:nvPicPr>
          <p:cNvPr id="141" name="Google Shape;141;p11" descr="Imagen que contiene objeto, reloj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0704" y="1317128"/>
            <a:ext cx="23717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Presentación en pantalla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Source Sans Pro</vt:lpstr>
      <vt:lpstr>Oswald</vt:lpstr>
      <vt:lpstr>Noto Sans Symbols</vt:lpstr>
      <vt:lpstr>Yanone Kaffeesatz</vt:lpstr>
      <vt:lpstr>Quince template</vt:lpstr>
      <vt:lpstr>Better 2gether.</vt:lpstr>
      <vt:lpstr>Documento de especificación de requisitos</vt:lpstr>
      <vt:lpstr>Restricciones</vt:lpstr>
      <vt:lpstr>Usuarios = Personas</vt:lpstr>
      <vt:lpstr>Prototipos V1</vt:lpstr>
      <vt:lpstr>Prototipos V2</vt:lpstr>
      <vt:lpstr>Métodos de inspección </vt:lpstr>
      <vt:lpstr>Presentación de pruebas iniciales de usabilidad </vt:lpstr>
      <vt:lpstr>Better 2gether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2gether.</dc:title>
  <cp:lastModifiedBy>Edwin Fajardo Barrera</cp:lastModifiedBy>
  <cp:revision>1</cp:revision>
  <dcterms:modified xsi:type="dcterms:W3CDTF">2019-05-16T00:13:25Z</dcterms:modified>
</cp:coreProperties>
</file>