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221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44181-49DC-45D4-A5A5-4281A5D7534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9B3D5F4-93BE-4FF9-A701-4E9F474A4FE0}">
      <dgm:prSet phldrT="[Texto]" custT="1"/>
      <dgm:spPr/>
      <dgm:t>
        <a:bodyPr/>
        <a:lstStyle/>
        <a:p>
          <a:r>
            <a:rPr lang="es-MX" sz="2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Análisis de requerimientos</a:t>
          </a:r>
        </a:p>
      </dgm:t>
    </dgm:pt>
    <dgm:pt modelId="{1CF53D4B-7A89-49EC-A734-9943980CC7F7}" type="parTrans" cxnId="{07EA7F4F-88A4-427E-83FD-65C0E51E049F}">
      <dgm:prSet/>
      <dgm:spPr/>
      <dgm:t>
        <a:bodyPr/>
        <a:lstStyle/>
        <a:p>
          <a:endParaRPr lang="es-MX"/>
        </a:p>
      </dgm:t>
    </dgm:pt>
    <dgm:pt modelId="{8591BE6F-5E4F-42AF-B108-61906B0533C6}" type="sibTrans" cxnId="{07EA7F4F-88A4-427E-83FD-65C0E51E049F}">
      <dgm:prSet/>
      <dgm:spPr/>
      <dgm:t>
        <a:bodyPr/>
        <a:lstStyle/>
        <a:p>
          <a:endParaRPr lang="es-MX"/>
        </a:p>
      </dgm:t>
    </dgm:pt>
    <dgm:pt modelId="{B2EAA755-11FC-4C05-BA61-868DAC2E26D1}">
      <dgm:prSet phldrT="[Texto]" custT="1"/>
      <dgm:spPr/>
      <dgm:t>
        <a:bodyPr/>
        <a:lstStyle/>
        <a:p>
          <a:r>
            <a:rPr lang="es-MX" sz="2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Diseño/Pruebas/Desarrollo</a:t>
          </a:r>
        </a:p>
      </dgm:t>
    </dgm:pt>
    <dgm:pt modelId="{EA9A4DAB-9CCF-4D03-8552-A9D1046C7AD1}" type="parTrans" cxnId="{D2C2BC37-C37E-4B96-800D-29617B184D32}">
      <dgm:prSet/>
      <dgm:spPr/>
      <dgm:t>
        <a:bodyPr/>
        <a:lstStyle/>
        <a:p>
          <a:endParaRPr lang="es-MX"/>
        </a:p>
      </dgm:t>
    </dgm:pt>
    <dgm:pt modelId="{732A9552-6C3F-44E9-B66D-6756AB7C0940}" type="sibTrans" cxnId="{D2C2BC37-C37E-4B96-800D-29617B184D32}">
      <dgm:prSet/>
      <dgm:spPr/>
      <dgm:t>
        <a:bodyPr/>
        <a:lstStyle/>
        <a:p>
          <a:endParaRPr lang="es-MX"/>
        </a:p>
      </dgm:t>
    </dgm:pt>
    <dgm:pt modelId="{501EBFAF-A349-4FB8-90EC-42A518562328}">
      <dgm:prSet phldrT="[Texto]"/>
      <dgm:spPr/>
      <dgm:t>
        <a:bodyPr/>
        <a:lstStyle/>
        <a:p>
          <a:r>
            <a:rPr lang="es-MX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Instalación</a:t>
          </a:r>
        </a:p>
      </dgm:t>
    </dgm:pt>
    <dgm:pt modelId="{C08DFFA9-F6B6-4743-98C0-36949A54858E}" type="parTrans" cxnId="{725379A3-1D08-493C-85D6-92C4EC0401B3}">
      <dgm:prSet/>
      <dgm:spPr/>
      <dgm:t>
        <a:bodyPr/>
        <a:lstStyle/>
        <a:p>
          <a:endParaRPr lang="es-MX"/>
        </a:p>
      </dgm:t>
    </dgm:pt>
    <dgm:pt modelId="{5F823065-9C77-49A1-A2AB-EC9D2B131901}" type="sibTrans" cxnId="{725379A3-1D08-493C-85D6-92C4EC0401B3}">
      <dgm:prSet/>
      <dgm:spPr/>
      <dgm:t>
        <a:bodyPr/>
        <a:lstStyle/>
        <a:p>
          <a:endParaRPr lang="es-MX"/>
        </a:p>
      </dgm:t>
    </dgm:pt>
    <dgm:pt modelId="{9DD86229-9BDB-44CD-90E4-E9D2486F3DFF}" type="pres">
      <dgm:prSet presAssocID="{DE644181-49DC-45D4-A5A5-4281A5D7534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6E3A18D-C248-4585-97D0-2F76559EE295}" type="pres">
      <dgm:prSet presAssocID="{59B3D5F4-93BE-4FF9-A701-4E9F474A4FE0}" presName="Accent1" presStyleCnt="0"/>
      <dgm:spPr/>
    </dgm:pt>
    <dgm:pt modelId="{F55A147B-2BE0-46E3-8CCF-63EBA1B15596}" type="pres">
      <dgm:prSet presAssocID="{59B3D5F4-93BE-4FF9-A701-4E9F474A4FE0}" presName="Accent" presStyleLbl="node1" presStyleIdx="0" presStyleCnt="3"/>
      <dgm:spPr/>
    </dgm:pt>
    <dgm:pt modelId="{C1051164-9D93-4D79-8A4D-0B851D5B6CE2}" type="pres">
      <dgm:prSet presAssocID="{59B3D5F4-93BE-4FF9-A701-4E9F474A4FE0}" presName="Parent1" presStyleLbl="revTx" presStyleIdx="0" presStyleCnt="3" custScaleX="139131" custLinFactNeighborX="-9211" custLinFactNeighborY="2233">
        <dgm:presLayoutVars>
          <dgm:chMax val="1"/>
          <dgm:chPref val="1"/>
          <dgm:bulletEnabled val="1"/>
        </dgm:presLayoutVars>
      </dgm:prSet>
      <dgm:spPr/>
    </dgm:pt>
    <dgm:pt modelId="{44F2003A-584C-499E-8A5E-91201645B78C}" type="pres">
      <dgm:prSet presAssocID="{B2EAA755-11FC-4C05-BA61-868DAC2E26D1}" presName="Accent2" presStyleCnt="0"/>
      <dgm:spPr/>
    </dgm:pt>
    <dgm:pt modelId="{CD134CB9-7388-4392-A445-2F5591A61D78}" type="pres">
      <dgm:prSet presAssocID="{B2EAA755-11FC-4C05-BA61-868DAC2E26D1}" presName="Accent" presStyleLbl="node1" presStyleIdx="1" presStyleCnt="3" custScaleX="84001"/>
      <dgm:spPr/>
    </dgm:pt>
    <dgm:pt modelId="{282F0116-4E6D-4F59-B17C-F727BC09E4B4}" type="pres">
      <dgm:prSet presAssocID="{B2EAA755-11FC-4C05-BA61-868DAC2E26D1}" presName="Parent2" presStyleLbl="revTx" presStyleIdx="1" presStyleCnt="3" custScaleX="242464" custLinFactNeighborX="64844" custLinFactNeighborY="-5139">
        <dgm:presLayoutVars>
          <dgm:chMax val="1"/>
          <dgm:chPref val="1"/>
          <dgm:bulletEnabled val="1"/>
        </dgm:presLayoutVars>
      </dgm:prSet>
      <dgm:spPr/>
    </dgm:pt>
    <dgm:pt modelId="{97919F2E-2D5A-4822-9E83-EF2221626729}" type="pres">
      <dgm:prSet presAssocID="{501EBFAF-A349-4FB8-90EC-42A518562328}" presName="Accent3" presStyleCnt="0"/>
      <dgm:spPr/>
    </dgm:pt>
    <dgm:pt modelId="{1A54B65A-BCAF-4802-A106-E91134DC4601}" type="pres">
      <dgm:prSet presAssocID="{501EBFAF-A349-4FB8-90EC-42A518562328}" presName="Accent" presStyleLbl="node1" presStyleIdx="2" presStyleCnt="3"/>
      <dgm:spPr/>
    </dgm:pt>
    <dgm:pt modelId="{D646BF33-1A0B-491A-B417-62118DA4D48A}" type="pres">
      <dgm:prSet presAssocID="{501EBFAF-A349-4FB8-90EC-42A51856232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9445817-1C85-4CA4-8624-28D7C31D2935}" type="presOf" srcId="{DE644181-49DC-45D4-A5A5-4281A5D75348}" destId="{9DD86229-9BDB-44CD-90E4-E9D2486F3DFF}" srcOrd="0" destOrd="0" presId="urn:microsoft.com/office/officeart/2009/layout/CircleArrowProcess"/>
    <dgm:cxn modelId="{D2C2BC37-C37E-4B96-800D-29617B184D32}" srcId="{DE644181-49DC-45D4-A5A5-4281A5D75348}" destId="{B2EAA755-11FC-4C05-BA61-868DAC2E26D1}" srcOrd="1" destOrd="0" parTransId="{EA9A4DAB-9CCF-4D03-8552-A9D1046C7AD1}" sibTransId="{732A9552-6C3F-44E9-B66D-6756AB7C0940}"/>
    <dgm:cxn modelId="{7389535F-DD9D-4756-BA68-7DC285D05A8F}" type="presOf" srcId="{B2EAA755-11FC-4C05-BA61-868DAC2E26D1}" destId="{282F0116-4E6D-4F59-B17C-F727BC09E4B4}" srcOrd="0" destOrd="0" presId="urn:microsoft.com/office/officeart/2009/layout/CircleArrowProcess"/>
    <dgm:cxn modelId="{07EA7F4F-88A4-427E-83FD-65C0E51E049F}" srcId="{DE644181-49DC-45D4-A5A5-4281A5D75348}" destId="{59B3D5F4-93BE-4FF9-A701-4E9F474A4FE0}" srcOrd="0" destOrd="0" parTransId="{1CF53D4B-7A89-49EC-A734-9943980CC7F7}" sibTransId="{8591BE6F-5E4F-42AF-B108-61906B0533C6}"/>
    <dgm:cxn modelId="{D8C63491-BF0D-4AC8-9DA8-78BD16DDC7BF}" type="presOf" srcId="{59B3D5F4-93BE-4FF9-A701-4E9F474A4FE0}" destId="{C1051164-9D93-4D79-8A4D-0B851D5B6CE2}" srcOrd="0" destOrd="0" presId="urn:microsoft.com/office/officeart/2009/layout/CircleArrowProcess"/>
    <dgm:cxn modelId="{49A68796-8CD9-41A9-B2FD-96258D559F4A}" type="presOf" srcId="{501EBFAF-A349-4FB8-90EC-42A518562328}" destId="{D646BF33-1A0B-491A-B417-62118DA4D48A}" srcOrd="0" destOrd="0" presId="urn:microsoft.com/office/officeart/2009/layout/CircleArrowProcess"/>
    <dgm:cxn modelId="{725379A3-1D08-493C-85D6-92C4EC0401B3}" srcId="{DE644181-49DC-45D4-A5A5-4281A5D75348}" destId="{501EBFAF-A349-4FB8-90EC-42A518562328}" srcOrd="2" destOrd="0" parTransId="{C08DFFA9-F6B6-4743-98C0-36949A54858E}" sibTransId="{5F823065-9C77-49A1-A2AB-EC9D2B131901}"/>
    <dgm:cxn modelId="{3707E135-75B3-44B1-94EC-81094B2FE795}" type="presParOf" srcId="{9DD86229-9BDB-44CD-90E4-E9D2486F3DFF}" destId="{A6E3A18D-C248-4585-97D0-2F76559EE295}" srcOrd="0" destOrd="0" presId="urn:microsoft.com/office/officeart/2009/layout/CircleArrowProcess"/>
    <dgm:cxn modelId="{4AB7C5CA-E491-4325-A2D5-E37523B660BA}" type="presParOf" srcId="{A6E3A18D-C248-4585-97D0-2F76559EE295}" destId="{F55A147B-2BE0-46E3-8CCF-63EBA1B15596}" srcOrd="0" destOrd="0" presId="urn:microsoft.com/office/officeart/2009/layout/CircleArrowProcess"/>
    <dgm:cxn modelId="{C2208C74-681A-4ED1-8778-CC63EAE9CCB4}" type="presParOf" srcId="{9DD86229-9BDB-44CD-90E4-E9D2486F3DFF}" destId="{C1051164-9D93-4D79-8A4D-0B851D5B6CE2}" srcOrd="1" destOrd="0" presId="urn:microsoft.com/office/officeart/2009/layout/CircleArrowProcess"/>
    <dgm:cxn modelId="{FEA58A93-32C9-408F-9DE7-E552BDBCE5BD}" type="presParOf" srcId="{9DD86229-9BDB-44CD-90E4-E9D2486F3DFF}" destId="{44F2003A-584C-499E-8A5E-91201645B78C}" srcOrd="2" destOrd="0" presId="urn:microsoft.com/office/officeart/2009/layout/CircleArrowProcess"/>
    <dgm:cxn modelId="{5E5C0DC6-B66F-4DFB-AEBE-F94510CE50C6}" type="presParOf" srcId="{44F2003A-584C-499E-8A5E-91201645B78C}" destId="{CD134CB9-7388-4392-A445-2F5591A61D78}" srcOrd="0" destOrd="0" presId="urn:microsoft.com/office/officeart/2009/layout/CircleArrowProcess"/>
    <dgm:cxn modelId="{E7466C9A-596C-42A5-995E-3DD79E1E16F7}" type="presParOf" srcId="{9DD86229-9BDB-44CD-90E4-E9D2486F3DFF}" destId="{282F0116-4E6D-4F59-B17C-F727BC09E4B4}" srcOrd="3" destOrd="0" presId="urn:microsoft.com/office/officeart/2009/layout/CircleArrowProcess"/>
    <dgm:cxn modelId="{2D1F568A-FC84-411E-B4F1-B4F6D546FB05}" type="presParOf" srcId="{9DD86229-9BDB-44CD-90E4-E9D2486F3DFF}" destId="{97919F2E-2D5A-4822-9E83-EF2221626729}" srcOrd="4" destOrd="0" presId="urn:microsoft.com/office/officeart/2009/layout/CircleArrowProcess"/>
    <dgm:cxn modelId="{DB40A581-8B0D-4428-AFE7-50E5A484FACD}" type="presParOf" srcId="{97919F2E-2D5A-4822-9E83-EF2221626729}" destId="{1A54B65A-BCAF-4802-A106-E91134DC4601}" srcOrd="0" destOrd="0" presId="urn:microsoft.com/office/officeart/2009/layout/CircleArrowProcess"/>
    <dgm:cxn modelId="{3D75A1FB-6697-4DD7-9D52-BE5DEE59A57F}" type="presParOf" srcId="{9DD86229-9BDB-44CD-90E4-E9D2486F3DFF}" destId="{D646BF33-1A0B-491A-B417-62118DA4D48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A147B-2BE0-46E3-8CCF-63EBA1B15596}">
      <dsp:nvSpPr>
        <dsp:cNvPr id="0" name=""/>
        <dsp:cNvSpPr/>
      </dsp:nvSpPr>
      <dsp:spPr>
        <a:xfrm>
          <a:off x="2651911" y="0"/>
          <a:ext cx="2920106" cy="29205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51164-9D93-4D79-8A4D-0B851D5B6CE2}">
      <dsp:nvSpPr>
        <dsp:cNvPr id="0" name=""/>
        <dsp:cNvSpPr/>
      </dsp:nvSpPr>
      <dsp:spPr>
        <a:xfrm>
          <a:off x="2830410" y="1072519"/>
          <a:ext cx="2257604" cy="81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Análisis de requerimientos</a:t>
          </a:r>
        </a:p>
      </dsp:txBody>
      <dsp:txXfrm>
        <a:off x="2830410" y="1072519"/>
        <a:ext cx="2257604" cy="811129"/>
      </dsp:txXfrm>
    </dsp:sp>
    <dsp:sp modelId="{CD134CB9-7388-4392-A445-2F5591A61D78}">
      <dsp:nvSpPr>
        <dsp:cNvPr id="0" name=""/>
        <dsp:cNvSpPr/>
      </dsp:nvSpPr>
      <dsp:spPr>
        <a:xfrm>
          <a:off x="2074456" y="1678073"/>
          <a:ext cx="2452918" cy="29205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0116-4E6D-4F59-B17C-F727BC09E4B4}">
      <dsp:nvSpPr>
        <dsp:cNvPr id="0" name=""/>
        <dsp:cNvSpPr/>
      </dsp:nvSpPr>
      <dsp:spPr>
        <a:xfrm>
          <a:off x="2385937" y="2700503"/>
          <a:ext cx="3934334" cy="81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Diseño/Pruebas/Desarrollo</a:t>
          </a:r>
        </a:p>
      </dsp:txBody>
      <dsp:txXfrm>
        <a:off x="2385937" y="2700503"/>
        <a:ext cx="3934334" cy="811129"/>
      </dsp:txXfrm>
    </dsp:sp>
    <dsp:sp modelId="{1A54B65A-BCAF-4802-A106-E91134DC4601}">
      <dsp:nvSpPr>
        <dsp:cNvPr id="0" name=""/>
        <dsp:cNvSpPr/>
      </dsp:nvSpPr>
      <dsp:spPr>
        <a:xfrm>
          <a:off x="2859746" y="3556956"/>
          <a:ext cx="2508823" cy="250982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6BF33-1A0B-491A-B417-62118DA4D48A}">
      <dsp:nvSpPr>
        <dsp:cNvPr id="0" name=""/>
        <dsp:cNvSpPr/>
      </dsp:nvSpPr>
      <dsp:spPr>
        <a:xfrm>
          <a:off x="3301190" y="4432393"/>
          <a:ext cx="1622646" cy="81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Instalación</a:t>
          </a:r>
        </a:p>
      </dsp:txBody>
      <dsp:txXfrm>
        <a:off x="3301190" y="4432393"/>
        <a:ext cx="1622646" cy="811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6F764-5521-4283-8865-7EDEBAD5ABA9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083C-5726-4FEA-95C1-A5C01F0F7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34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Team</a:t>
            </a:r>
            <a:r>
              <a:rPr lang="es-MX" dirty="0"/>
              <a:t> #4</a:t>
            </a:r>
          </a:p>
          <a:p>
            <a:pPr marL="171450" indent="-171450">
              <a:buFontTx/>
              <a:buChar char="-"/>
            </a:pPr>
            <a:r>
              <a:rPr lang="es-MX" dirty="0"/>
              <a:t>Jorge Canche</a:t>
            </a:r>
          </a:p>
          <a:p>
            <a:pPr marL="171450" indent="-171450">
              <a:buFontTx/>
              <a:buChar char="-"/>
            </a:pPr>
            <a:r>
              <a:rPr lang="es-MX" dirty="0"/>
              <a:t>Edwin Fajardo</a:t>
            </a:r>
          </a:p>
          <a:p>
            <a:pPr marL="171450" indent="-171450">
              <a:buFontTx/>
              <a:buChar char="-"/>
            </a:pPr>
            <a:r>
              <a:rPr lang="es-MX" dirty="0"/>
              <a:t>Kirbey García</a:t>
            </a:r>
          </a:p>
          <a:p>
            <a:pPr marL="171450" indent="-171450">
              <a:buFontTx/>
              <a:buChar char="-"/>
            </a:pPr>
            <a:r>
              <a:rPr lang="es-MX" dirty="0"/>
              <a:t>Mauricio Rodríguez</a:t>
            </a:r>
          </a:p>
          <a:p>
            <a:pPr marL="0" indent="0">
              <a:buFontTx/>
              <a:buNone/>
            </a:pPr>
            <a:r>
              <a:rPr lang="es-MX" dirty="0"/>
              <a:t>Repo: https://github.com/EdwinFajardoBarrera/HCI-Team4-Workspace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D083C-5726-4FEA-95C1-A5C01F0F75A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2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C2C1-488E-46E3-96AE-6EC1B14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12" y="-27652"/>
            <a:ext cx="10016376" cy="797029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Procesos de desarrollo para </a:t>
            </a:r>
            <a:r>
              <a:rPr lang="es-MX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hci</a:t>
            </a:r>
            <a:endParaRPr lang="es-MX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EE0959F-0465-4277-A82F-FE108D0A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228389"/>
              </p:ext>
            </p:extLst>
          </p:nvPr>
        </p:nvGraphicFramePr>
        <p:xfrm>
          <a:off x="-2183642" y="791214"/>
          <a:ext cx="6905767" cy="606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37E7F77-6C54-4F0D-A142-C0B775577322}"/>
              </a:ext>
            </a:extLst>
          </p:cNvPr>
          <p:cNvSpPr txBox="1"/>
          <p:nvPr/>
        </p:nvSpPr>
        <p:spPr>
          <a:xfrm>
            <a:off x="4053386" y="791214"/>
            <a:ext cx="798394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usará el “Ciclo de vida de ingeniería de usabilidad”.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Contiene 3 etapas principales, con especificaciones en cada una y 3 niveles en la segunda etapa.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encargado de cada etapa genera su documentación además de realizar las tareas propias de la etapa. Con base en el modelo </a:t>
            </a:r>
            <a:r>
              <a:rPr lang="es-MX" sz="17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Cusumano</a:t>
            </a:r>
            <a:r>
              <a:rPr lang="es-MX" sz="17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Selby, 1997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donde se ubican: </a:t>
            </a:r>
            <a:r>
              <a:rPr lang="es-MX" sz="17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Planeación, Desarrollo y Estabilización.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Dividiendo la etapa de planeación en dos módulos.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Verificación y validación en cada módulo del proyecto individual y grupalmente. Ambiente de control de riesgos y una política de cambios bien definida.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Utilización de </a:t>
            </a:r>
            <a:r>
              <a:rPr lang="es-MX" sz="17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repositorio remoto para el control de versiones, y </a:t>
            </a:r>
            <a:r>
              <a:rPr lang="es-MX" sz="17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IceScrum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herramienta de gestión del proyecto con la metodología ágil.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 de trabajo equitativo.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 complicaciones que podrían presentarse en la implementación es la falta de experiencia y la superficialidad del modelo.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95475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189</Words>
  <Application>Microsoft Office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Segoe UI</vt:lpstr>
      <vt:lpstr>Wingdings 3</vt:lpstr>
      <vt:lpstr>Sector</vt:lpstr>
      <vt:lpstr>Procesos de desarrollo para hci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de desarrollo para hci</dc:title>
  <dc:creator>Edwin Fajardo Barrera</dc:creator>
  <cp:lastModifiedBy>Edwin Fajardo Barrera</cp:lastModifiedBy>
  <cp:revision>4</cp:revision>
  <dcterms:created xsi:type="dcterms:W3CDTF">2019-02-18T01:00:16Z</dcterms:created>
  <dcterms:modified xsi:type="dcterms:W3CDTF">2019-02-18T01:41:37Z</dcterms:modified>
</cp:coreProperties>
</file>