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swald" panose="020B0604020202020204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  <p:embeddedFont>
      <p:font typeface="Yanone Kaffeesatz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809" autoAdjust="0"/>
  </p:normalViewPr>
  <p:slideViewPr>
    <p:cSldViewPr snapToGrid="0">
      <p:cViewPr varScale="1">
        <p:scale>
          <a:sx n="95" d="100"/>
          <a:sy n="95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4: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Mauricio Rodriguez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Kirbey García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Jorge Canché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Edwin Fajar</a:t>
            </a:r>
            <a:r>
              <a:rPr lang="es-MX" dirty="0"/>
              <a:t>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Repository</a:t>
            </a:r>
            <a:r>
              <a:rPr lang="es-MX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https://github.com/EdwinFajardoBarrera/HCI-Team4-Workspace</a:t>
            </a:r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7" name="Google Shape;37;p2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8" name="Google Shape;38;p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" name="Google Shape;42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" name="Google Shape;43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" name="Google Shape;44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5" name="Google Shape;45;p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6" name="Google Shape;46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winFajardoBarrera/HCI-Team4-Workspace" TargetMode="External"/><Relationship Id="rId2" Type="http://schemas.openxmlformats.org/officeDocument/2006/relationships/hyperlink" Target="https://goo.gl/forms/oJq54be8bcBnkMSa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203996" y="483096"/>
            <a:ext cx="2750518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etter </a:t>
            </a: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gether.</a:t>
            </a:r>
            <a:endParaRPr dirty="0">
              <a:solidFill>
                <a:srgbClr val="00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83" y="1524504"/>
            <a:ext cx="2838718" cy="2556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7E566EF-A5B9-45FC-BF4B-F9A80ABAC448}"/>
              </a:ext>
            </a:extLst>
          </p:cNvPr>
          <p:cNvCxnSpPr/>
          <p:nvPr/>
        </p:nvCxnSpPr>
        <p:spPr>
          <a:xfrm>
            <a:off x="3117087" y="271276"/>
            <a:ext cx="0" cy="415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226E252-9D20-4676-8FF5-46C64DF84C68}"/>
              </a:ext>
            </a:extLst>
          </p:cNvPr>
          <p:cNvSpPr txBox="1"/>
          <p:nvPr/>
        </p:nvSpPr>
        <p:spPr>
          <a:xfrm>
            <a:off x="3694193" y="947834"/>
            <a:ext cx="50197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M</a:t>
            </a:r>
            <a:r>
              <a:rPr lang="es-MX" sz="4400" b="1" dirty="0">
                <a:latin typeface="Yanone Kaffeesatz" panose="020B0604020202020204" charset="0"/>
              </a:rPr>
              <a:t>auricio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b="1" dirty="0">
                <a:latin typeface="Yanone Kaffeesatz" panose="020B0604020202020204" charset="0"/>
              </a:rPr>
              <a:t>odríguez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E</a:t>
            </a:r>
            <a:r>
              <a:rPr lang="es-MX" sz="4400" b="1" dirty="0">
                <a:latin typeface="Yanone Kaffeesatz" panose="020B0604020202020204" charset="0"/>
              </a:rPr>
              <a:t>dwin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F</a:t>
            </a:r>
            <a:r>
              <a:rPr lang="es-MX" sz="4400" b="1" dirty="0">
                <a:latin typeface="Yanone Kaffeesatz" panose="020B0604020202020204" charset="0"/>
              </a:rPr>
              <a:t>ajardo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K</a:t>
            </a:r>
            <a:r>
              <a:rPr lang="es-MX" sz="4400" b="1" dirty="0">
                <a:latin typeface="Yanone Kaffeesatz" panose="020B0604020202020204" charset="0"/>
              </a:rPr>
              <a:t>irbey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G</a:t>
            </a:r>
            <a:r>
              <a:rPr lang="es-MX" sz="4400" b="1" dirty="0">
                <a:latin typeface="Yanone Kaffeesatz" panose="020B0604020202020204" charset="0"/>
              </a:rPr>
              <a:t>arcía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J</a:t>
            </a:r>
            <a:r>
              <a:rPr lang="es-MX" sz="4400" b="1" dirty="0">
                <a:latin typeface="Yanone Kaffeesatz" panose="020B0604020202020204" charset="0"/>
              </a:rPr>
              <a:t>orge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C</a:t>
            </a:r>
            <a:r>
              <a:rPr lang="es-MX" sz="4400" b="1" dirty="0">
                <a:latin typeface="Yanone Kaffeesatz" panose="020B0604020202020204" charset="0"/>
              </a:rPr>
              <a:t>anché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21E38-DC7B-4CF5-A826-1AC456EE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883" y="75540"/>
            <a:ext cx="3739460" cy="715800"/>
          </a:xfrm>
        </p:spPr>
        <p:txBody>
          <a:bodyPr/>
          <a:lstStyle/>
          <a:p>
            <a:pPr algn="l"/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D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efinición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y O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737AA-5D94-4666-8B80-616B9694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354" y="2014245"/>
            <a:ext cx="3103587" cy="1922100"/>
          </a:xfrm>
        </p:spPr>
        <p:txBody>
          <a:bodyPr/>
          <a:lstStyle/>
          <a:p>
            <a:r>
              <a:rPr lang="es-MX" sz="4000" b="1" dirty="0">
                <a:solidFill>
                  <a:srgbClr val="1155CC"/>
                </a:solidFill>
                <a:latin typeface="Yanone Kaffeesatz" panose="020B0604020202020204" charset="0"/>
              </a:rPr>
              <a:t>I</a:t>
            </a:r>
            <a:r>
              <a:rPr lang="es-MX" sz="4000" b="1" dirty="0">
                <a:solidFill>
                  <a:schemeClr val="tx1"/>
                </a:solidFill>
                <a:latin typeface="Yanone Kaffeesatz" panose="020B0604020202020204" charset="0"/>
              </a:rPr>
              <a:t>ncluir</a:t>
            </a:r>
          </a:p>
          <a:p>
            <a:r>
              <a:rPr lang="es-MX" sz="4000" b="1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000" b="1" dirty="0">
                <a:solidFill>
                  <a:schemeClr val="tx1"/>
                </a:solidFill>
                <a:latin typeface="Yanone Kaffeesatz" panose="020B0604020202020204" charset="0"/>
              </a:rPr>
              <a:t>romover</a:t>
            </a:r>
          </a:p>
          <a:p>
            <a:r>
              <a:rPr lang="es-MX" sz="4000" b="1" dirty="0">
                <a:solidFill>
                  <a:srgbClr val="1155CC"/>
                </a:solidFill>
                <a:latin typeface="Yanone Kaffeesatz" panose="020B0604020202020204" charset="0"/>
              </a:rPr>
              <a:t>M</a:t>
            </a:r>
            <a:r>
              <a:rPr lang="es-MX" sz="4000" b="1" dirty="0">
                <a:solidFill>
                  <a:schemeClr val="tx1"/>
                </a:solidFill>
                <a:latin typeface="Yanone Kaffeesatz" panose="020B0604020202020204" charset="0"/>
              </a:rPr>
              <a:t>otivar</a:t>
            </a:r>
          </a:p>
        </p:txBody>
      </p:sp>
      <p:pic>
        <p:nvPicPr>
          <p:cNvPr id="5" name="Imagen 4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51C88BB0-C3A7-434C-BE48-058FE199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53" y="2571751"/>
            <a:ext cx="6160171" cy="25717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2FD1BD-22AA-4E14-94E4-7EFC9B91E518}"/>
              </a:ext>
            </a:extLst>
          </p:cNvPr>
          <p:cNvSpPr txBox="1"/>
          <p:nvPr/>
        </p:nvSpPr>
        <p:spPr>
          <a:xfrm>
            <a:off x="281354" y="723481"/>
            <a:ext cx="870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Yanone Kaffeesatz" panose="020B0604020202020204" charset="0"/>
              </a:rPr>
              <a:t>Aplicación web 4.0 que mediante </a:t>
            </a:r>
            <a:r>
              <a:rPr lang="es-MX" sz="2400" dirty="0" err="1">
                <a:latin typeface="Yanone Kaffeesatz" panose="020B0604020202020204" charset="0"/>
              </a:rPr>
              <a:t>tips</a:t>
            </a:r>
            <a:r>
              <a:rPr lang="es-MX" sz="2400" dirty="0">
                <a:latin typeface="Yanone Kaffeesatz" panose="020B0604020202020204" charset="0"/>
              </a:rPr>
              <a:t> y recomendaciones de actividades y personas, ayuda a las personas jóvenes a mejorar sus hábitos de convivencia social, buscando así, prevenir el aislamiento y muchas de sus posibles consecuencias.</a:t>
            </a:r>
          </a:p>
        </p:txBody>
      </p:sp>
    </p:spTree>
    <p:extLst>
      <p:ext uri="{BB962C8B-B14F-4D97-AF65-F5344CB8AC3E}">
        <p14:creationId xmlns:p14="http://schemas.microsoft.com/office/powerpoint/2010/main" val="14012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0CC3-DBF2-4F84-AA13-E06595A8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5204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U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suarios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=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ersonas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35E9B-6C69-4F8F-82CD-15F0ECD9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31004"/>
            <a:ext cx="6079253" cy="1922100"/>
          </a:xfrm>
        </p:spPr>
        <p:txBody>
          <a:bodyPr/>
          <a:lstStyle/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disposición al aislamiento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indicios de aislamiento en etapas tempranas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sin relación a la problemática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condición avanzada de aislamiento </a:t>
            </a:r>
          </a:p>
        </p:txBody>
      </p:sp>
      <p:pic>
        <p:nvPicPr>
          <p:cNvPr id="17" name="Imagen 1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D521AE6D-F7D4-40CE-9932-470710D1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25" y="1265463"/>
            <a:ext cx="2612573" cy="2612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11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ersona, comida, interior, tarta&#10;&#10;Descripción generada automáticamente">
            <a:extLst>
              <a:ext uri="{FF2B5EF4-FFF2-40B4-BE49-F238E27FC236}">
                <a16:creationId xmlns:a16="http://schemas.microsoft.com/office/drawing/2014/main" id="{90D770C0-64A3-469A-9F46-27270AD0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68909" y="1040008"/>
            <a:ext cx="5215097" cy="31350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13F5CD-B7D2-4833-88E3-33526803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7" y="1910379"/>
            <a:ext cx="3052505" cy="13546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1538E4-EEBE-4D34-815C-5E5BB89DA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32" y="3486150"/>
            <a:ext cx="6008914" cy="165735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ECBB38D-3D34-497B-BC35-2A17622E9C0E}"/>
              </a:ext>
            </a:extLst>
          </p:cNvPr>
          <p:cNvSpPr/>
          <p:nvPr/>
        </p:nvSpPr>
        <p:spPr>
          <a:xfrm>
            <a:off x="3520088" y="1858945"/>
            <a:ext cx="24695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none Kaffeesatz" panose="020B0604020202020204" charset="0"/>
              </a:rPr>
              <a:t>Community</a:t>
            </a:r>
            <a:r>
              <a:rPr lang="es-E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none Kaffeesatz" panose="020B0604020202020204" charset="0"/>
              </a:rPr>
              <a:t> </a:t>
            </a:r>
            <a:r>
              <a:rPr lang="es-ES" sz="3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none Kaffeesatz" panose="020B0604020202020204" charset="0"/>
              </a:rPr>
              <a:t>Wellness</a:t>
            </a:r>
            <a:r>
              <a:rPr lang="es-E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none Kaffeesatz" panose="020B0604020202020204" charset="0"/>
              </a:rPr>
              <a:t> </a:t>
            </a:r>
            <a:r>
              <a:rPr lang="es-ES" sz="3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none Kaffeesatz" panose="020B0604020202020204" charset="0"/>
              </a:rPr>
              <a:t>Platform</a:t>
            </a:r>
            <a:endParaRPr lang="es-ES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anone Kaffeesatz" panose="020B0604020202020204" charset="0"/>
            </a:endParaRPr>
          </a:p>
        </p:txBody>
      </p:sp>
      <p:pic>
        <p:nvPicPr>
          <p:cNvPr id="16" name="Imagen 15" descr="Imagen que contiene imágenes prediseñadas, objeto&#10;&#10;Descripción generada automáticamente">
            <a:extLst>
              <a:ext uri="{FF2B5EF4-FFF2-40B4-BE49-F238E27FC236}">
                <a16:creationId xmlns:a16="http://schemas.microsoft.com/office/drawing/2014/main" id="{2F63316D-BA30-400D-BCE3-837BF1945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6008914" cy="18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6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08ED-6A73-4A44-8814-F5F90350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37" y="191328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I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nnovación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D2041F-6EEC-4E7A-A8DB-FD721A85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403" y="1265028"/>
            <a:ext cx="6165299" cy="1922100"/>
          </a:xfrm>
        </p:spPr>
        <p:txBody>
          <a:bodyPr/>
          <a:lstStyle/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W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eb 4.0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T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ecnología != Problema</a:t>
            </a:r>
          </a:p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B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ig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 </a:t>
            </a:r>
            <a:r>
              <a:rPr lang="es-MX" sz="3000" dirty="0" err="1">
                <a:solidFill>
                  <a:schemeClr val="tx1"/>
                </a:solidFill>
                <a:latin typeface="Yanone Kaffeesatz" panose="020B0604020202020204" charset="0"/>
              </a:rPr>
              <a:t>problems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 vs </a:t>
            </a:r>
            <a:r>
              <a:rPr lang="es-MX" sz="3000" dirty="0" err="1">
                <a:solidFill>
                  <a:srgbClr val="1155CC"/>
                </a:solidFill>
                <a:latin typeface="Yanone Kaffeesatz" panose="020B0604020202020204" charset="0"/>
              </a:rPr>
              <a:t>Friendly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 </a:t>
            </a:r>
            <a:r>
              <a:rPr lang="es-MX" sz="3000" dirty="0" err="1">
                <a:solidFill>
                  <a:schemeClr val="tx1"/>
                </a:solidFill>
                <a:latin typeface="Yanone Kaffeesatz" panose="020B0604020202020204" charset="0"/>
              </a:rPr>
              <a:t>Improvement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  <a:sym typeface="Wingdings" panose="05000000000000000000" pitchFamily="2" charset="2"/>
              </a:rPr>
              <a:t></a:t>
            </a:r>
            <a:endParaRPr lang="es-MX" sz="3000" dirty="0">
              <a:solidFill>
                <a:schemeClr val="tx1"/>
              </a:solidFill>
              <a:latin typeface="Yanone Kaffeesatz" panose="020B060402020202020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E935C9-D83B-4298-B608-35CDDD29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26" y="907128"/>
            <a:ext cx="3000271" cy="30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08C0-C446-446F-ACBC-919D0FC7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lan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96B307-BB1B-4F1B-BFBF-FE233D99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53" y="529801"/>
            <a:ext cx="6996600" cy="1922100"/>
          </a:xfrm>
        </p:spPr>
        <p:txBody>
          <a:bodyPr/>
          <a:lstStyle/>
          <a:p>
            <a:r>
              <a:rPr lang="es-MX" sz="2800" dirty="0">
                <a:solidFill>
                  <a:schemeClr val="tx1"/>
                </a:solidFill>
                <a:latin typeface="Yanone Kaffeesatz" panose="020B0604020202020204" charset="0"/>
              </a:rPr>
              <a:t>Implicados y metas</a:t>
            </a:r>
          </a:p>
          <a:p>
            <a:pPr lvl="1"/>
            <a:r>
              <a:rPr lang="es-MX" sz="2800" dirty="0">
                <a:solidFill>
                  <a:srgbClr val="1155CC"/>
                </a:solidFill>
                <a:latin typeface="Yanone Kaffeesatz" panose="020B0604020202020204" charset="0"/>
              </a:rPr>
              <a:t>E</a:t>
            </a:r>
            <a:r>
              <a:rPr lang="es-MX" sz="2800" dirty="0">
                <a:solidFill>
                  <a:schemeClr val="tx1"/>
                </a:solidFill>
                <a:latin typeface="Yanone Kaffeesatz" panose="020B0604020202020204" charset="0"/>
              </a:rPr>
              <a:t>quipo (Gestión)</a:t>
            </a:r>
          </a:p>
          <a:p>
            <a:pPr lvl="1"/>
            <a:r>
              <a:rPr lang="es-MX" sz="28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2800" dirty="0">
                <a:solidFill>
                  <a:schemeClr val="tx1"/>
                </a:solidFill>
                <a:latin typeface="Yanone Kaffeesatz" panose="020B0604020202020204" charset="0"/>
              </a:rPr>
              <a:t>sicólogo (Implicación técnica)</a:t>
            </a:r>
          </a:p>
          <a:p>
            <a:pPr lvl="1"/>
            <a:r>
              <a:rPr lang="es-MX" sz="2800" dirty="0">
                <a:solidFill>
                  <a:srgbClr val="1155CC"/>
                </a:solidFill>
                <a:latin typeface="Yanone Kaffeesatz" panose="020B0604020202020204" charset="0"/>
              </a:rPr>
              <a:t>D</a:t>
            </a:r>
            <a:r>
              <a:rPr lang="es-MX" sz="2800" dirty="0">
                <a:solidFill>
                  <a:schemeClr val="tx1"/>
                </a:solidFill>
                <a:latin typeface="Yanone Kaffeesatz" panose="020B0604020202020204" charset="0"/>
              </a:rPr>
              <a:t>esarrollador (Implementación aplicación)</a:t>
            </a:r>
          </a:p>
          <a:p>
            <a:pPr lvl="1"/>
            <a:r>
              <a:rPr lang="es-MX" sz="2800" dirty="0">
                <a:solidFill>
                  <a:srgbClr val="1155CC"/>
                </a:solidFill>
                <a:latin typeface="Yanone Kaffeesatz" panose="020B0604020202020204" charset="0"/>
              </a:rPr>
              <a:t>U</a:t>
            </a:r>
            <a:r>
              <a:rPr lang="es-MX" sz="2800" dirty="0">
                <a:solidFill>
                  <a:schemeClr val="tx1"/>
                </a:solidFill>
                <a:latin typeface="Yanone Kaffeesatz" panose="020B0604020202020204" charset="0"/>
              </a:rPr>
              <a:t>suario (Focus de información)</a:t>
            </a:r>
          </a:p>
          <a:p>
            <a:r>
              <a:rPr lang="es-MX" sz="2800" dirty="0">
                <a:solidFill>
                  <a:srgbClr val="1155CC"/>
                </a:solidFill>
                <a:latin typeface="Yanone Kaffeesatz" panose="020B0604020202020204" charset="0"/>
              </a:rPr>
              <a:t>T</a:t>
            </a:r>
            <a:r>
              <a:rPr lang="es-MX" sz="2800" dirty="0">
                <a:solidFill>
                  <a:schemeClr val="tx1"/>
                </a:solidFill>
                <a:latin typeface="Yanone Kaffeesatz" panose="020B0604020202020204" charset="0"/>
              </a:rPr>
              <a:t>écnicas de educción</a:t>
            </a:r>
          </a:p>
          <a:p>
            <a:r>
              <a:rPr lang="es-MX" sz="2800" dirty="0">
                <a:solidFill>
                  <a:srgbClr val="1155CC"/>
                </a:solidFill>
                <a:latin typeface="Yanone Kaffeesatz" panose="020B0604020202020204" charset="0"/>
              </a:rPr>
              <a:t>A</a:t>
            </a:r>
            <a:r>
              <a:rPr lang="es-MX" sz="2800" dirty="0">
                <a:solidFill>
                  <a:schemeClr val="tx1"/>
                </a:solidFill>
                <a:latin typeface="Yanone Kaffeesatz" panose="020B0604020202020204" charset="0"/>
              </a:rPr>
              <a:t>genda</a:t>
            </a:r>
          </a:p>
          <a:p>
            <a:r>
              <a:rPr lang="es-MX" sz="28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2800" dirty="0">
                <a:solidFill>
                  <a:schemeClr val="tx1"/>
                </a:solidFill>
                <a:latin typeface="Yanone Kaffeesatz" panose="020B0604020202020204" charset="0"/>
              </a:rPr>
              <a:t>resupuesto</a:t>
            </a:r>
          </a:p>
          <a:p>
            <a:endParaRPr lang="es-MX" dirty="0"/>
          </a:p>
          <a:p>
            <a:pPr marL="571500" lvl="1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868940-FC85-46E9-A6DB-1A8EB847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348" y="1095142"/>
            <a:ext cx="2260203" cy="22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1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2D766-4470-43EA-94FD-E06CDAF0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57" y="23065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erfiles, 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ersonas, 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E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scenarios</a:t>
            </a:r>
          </a:p>
        </p:txBody>
      </p:sp>
      <p:pic>
        <p:nvPicPr>
          <p:cNvPr id="4" name="Imagen 3" descr="esultado de imagen para joven yucateco">
            <a:extLst>
              <a:ext uri="{FF2B5EF4-FFF2-40B4-BE49-F238E27FC236}">
                <a16:creationId xmlns:a16="http://schemas.microsoft.com/office/drawing/2014/main" id="{BA725D68-A65D-42B9-B38E-0C3547A30D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2" y="341104"/>
            <a:ext cx="2233129" cy="1736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 descr="esultado de imagen para joven yucateco">
            <a:extLst>
              <a:ext uri="{FF2B5EF4-FFF2-40B4-BE49-F238E27FC236}">
                <a16:creationId xmlns:a16="http://schemas.microsoft.com/office/drawing/2014/main" id="{F441BC41-1E78-42F5-A9AA-B6A91AFB5B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" y="2328635"/>
            <a:ext cx="1657050" cy="2213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 descr="esultado de imagen para muchacha yucateca">
            <a:extLst>
              <a:ext uri="{FF2B5EF4-FFF2-40B4-BE49-F238E27FC236}">
                <a16:creationId xmlns:a16="http://schemas.microsoft.com/office/drawing/2014/main" id="{3F25FA73-D1FD-4EDA-83A8-FDEE1ACF28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01" y="2615013"/>
            <a:ext cx="2019719" cy="1640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 descr="esultado de imagen para foto de perfil">
            <a:extLst>
              <a:ext uri="{FF2B5EF4-FFF2-40B4-BE49-F238E27FC236}">
                <a16:creationId xmlns:a16="http://schemas.microsoft.com/office/drawing/2014/main" id="{8265271F-AA49-4B13-9CBD-D98709A1BA9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14" y="792367"/>
            <a:ext cx="2251225" cy="1626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04D0EC6B-3054-4C84-9743-A04B2CAB0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4321" y="649650"/>
            <a:ext cx="4089679" cy="1922100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Categorización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Datos personales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Descripción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Nivel tecnológico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Intereses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Frustraciones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Metas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Desafíos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Relevancia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00256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74E46-1E08-40D7-BE2E-A519C8B5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81821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equerimientos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FBDA049-ECFF-444B-91CC-643DF9FF8024}"/>
              </a:ext>
            </a:extLst>
          </p:cNvPr>
          <p:cNvSpPr txBox="1"/>
          <p:nvPr/>
        </p:nvSpPr>
        <p:spPr>
          <a:xfrm>
            <a:off x="261257" y="512466"/>
            <a:ext cx="2491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F</a:t>
            </a:r>
            <a:r>
              <a:rPr lang="es-MX" sz="3000" dirty="0">
                <a:latin typeface="Yanone Kaffeesatz" panose="020B0604020202020204" charset="0"/>
              </a:rPr>
              <a:t>uncionales</a:t>
            </a:r>
          </a:p>
        </p:txBody>
      </p:sp>
      <p:pic>
        <p:nvPicPr>
          <p:cNvPr id="12" name="Imagen 11" descr="Imagen que contiene colorido&#10;&#10;Descripción generada automáticamente">
            <a:extLst>
              <a:ext uri="{FF2B5EF4-FFF2-40B4-BE49-F238E27FC236}">
                <a16:creationId xmlns:a16="http://schemas.microsoft.com/office/drawing/2014/main" id="{F9CC73FC-A3BF-463E-881D-706B694A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38" y="789465"/>
            <a:ext cx="3818584" cy="3686842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065E060-16D2-4B88-8BE8-ABFA1A4B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39" y="1066464"/>
            <a:ext cx="3138499" cy="1922100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Test de personalidad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Gustos de Facebook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Notificaciones </a:t>
            </a:r>
            <a:r>
              <a:rPr lang="es-MX" dirty="0" err="1">
                <a:solidFill>
                  <a:schemeClr val="tx1"/>
                </a:solidFill>
                <a:latin typeface="Yanone Kaffeesatz" panose="020B0604020202020204" charset="0"/>
              </a:rPr>
              <a:t>push</a:t>
            </a:r>
            <a:endParaRPr lang="es-MX" dirty="0">
              <a:solidFill>
                <a:schemeClr val="tx1"/>
              </a:solidFill>
              <a:latin typeface="Yanone Kaffeesatz" panose="020B0604020202020204" charset="0"/>
            </a:endParaRP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Recomendación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Recompensas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Algoritmo de recomendación de amistades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Gestión de actividades/amistades</a:t>
            </a:r>
          </a:p>
          <a:p>
            <a:endParaRPr lang="es-MX" dirty="0">
              <a:solidFill>
                <a:schemeClr val="tx1"/>
              </a:solidFill>
              <a:latin typeface="Yanone Kaffeesatz" panose="020B060402020202020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21EE56-296A-42A0-9797-82B490DE4DB8}"/>
              </a:ext>
            </a:extLst>
          </p:cNvPr>
          <p:cNvSpPr txBox="1"/>
          <p:nvPr/>
        </p:nvSpPr>
        <p:spPr>
          <a:xfrm>
            <a:off x="6131509" y="520622"/>
            <a:ext cx="2491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N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o-</a:t>
            </a:r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F</a:t>
            </a:r>
            <a:r>
              <a:rPr lang="es-MX" sz="3000" dirty="0">
                <a:latin typeface="Yanone Kaffeesatz" panose="020B0604020202020204" charset="0"/>
              </a:rPr>
              <a:t>uncionales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73D53BF7-7990-4AB8-8B5F-E3BF586455BD}"/>
              </a:ext>
            </a:extLst>
          </p:cNvPr>
          <p:cNvSpPr txBox="1">
            <a:spLocks/>
          </p:cNvSpPr>
          <p:nvPr/>
        </p:nvSpPr>
        <p:spPr>
          <a:xfrm>
            <a:off x="5979961" y="1066463"/>
            <a:ext cx="3138500" cy="256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Poca dependencia de usuario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Fácil de usar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Poco invasivo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Seguro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Personal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Rapidez</a:t>
            </a:r>
          </a:p>
        </p:txBody>
      </p:sp>
    </p:spTree>
    <p:extLst>
      <p:ext uri="{BB962C8B-B14F-4D97-AF65-F5344CB8AC3E}">
        <p14:creationId xmlns:p14="http://schemas.microsoft.com/office/powerpoint/2010/main" val="27795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build="p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31B65-72D2-4A6E-9EE5-E345CC00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208823"/>
            <a:ext cx="2817628" cy="715800"/>
          </a:xfrm>
        </p:spPr>
        <p:txBody>
          <a:bodyPr/>
          <a:lstStyle/>
          <a:p>
            <a:r>
              <a:rPr lang="es-MX" sz="4400" dirty="0" err="1">
                <a:solidFill>
                  <a:srgbClr val="1155CC"/>
                </a:solidFill>
                <a:latin typeface="Yanone Kaffeesatz" panose="020B0604020202020204" charset="0"/>
              </a:rPr>
              <a:t>B</a:t>
            </a:r>
            <a:r>
              <a:rPr lang="es-MX" sz="4400" dirty="0" err="1">
                <a:solidFill>
                  <a:schemeClr val="tx1"/>
                </a:solidFill>
                <a:latin typeface="Yanone Kaffeesatz" panose="020B0604020202020204" charset="0"/>
              </a:rPr>
              <a:t>etter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 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2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gether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55D89-5FB5-4118-B66A-1A42B8DD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71" y="1136138"/>
            <a:ext cx="6249318" cy="1922100"/>
          </a:xfrm>
        </p:spPr>
        <p:txBody>
          <a:bodyPr/>
          <a:lstStyle/>
          <a:p>
            <a:r>
              <a:rPr lang="es-MX" dirty="0"/>
              <a:t>Déjanos conocer tu opinión: </a:t>
            </a:r>
            <a:r>
              <a:rPr lang="es-MX" dirty="0">
                <a:hlinkClick r:id="rId2"/>
              </a:rPr>
              <a:t>https://goo.gl/forms/oJq54be8bcBnkMSa2</a:t>
            </a:r>
            <a:endParaRPr lang="es-MX" dirty="0"/>
          </a:p>
          <a:p>
            <a:r>
              <a:rPr lang="es-MX" dirty="0"/>
              <a:t>Conoce más de nuestro trabajo: </a:t>
            </a:r>
            <a:r>
              <a:rPr lang="es-MX" dirty="0">
                <a:hlinkClick r:id="rId3"/>
              </a:rPr>
              <a:t>https://github.com/EdwinFajardoBarrera/HCI-Team4-Workspace</a:t>
            </a:r>
            <a:endParaRPr lang="es-MX" dirty="0"/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AE33D12-7DF6-4E4C-9A30-AAB7E33F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704" y="1317128"/>
            <a:ext cx="2371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188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238</Words>
  <Application>Microsoft Office PowerPoint</Application>
  <PresentationFormat>Presentación en pantalla (16:9)</PresentationFormat>
  <Paragraphs>66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Source Sans Pro</vt:lpstr>
      <vt:lpstr>Yanone Kaffeesatz</vt:lpstr>
      <vt:lpstr>Oswald</vt:lpstr>
      <vt:lpstr>Arial</vt:lpstr>
      <vt:lpstr>Quince template</vt:lpstr>
      <vt:lpstr>Better 2gether.</vt:lpstr>
      <vt:lpstr>Definición y Objetivos</vt:lpstr>
      <vt:lpstr>Usuarios = Personas</vt:lpstr>
      <vt:lpstr>Presentación de PowerPoint</vt:lpstr>
      <vt:lpstr>Innovación</vt:lpstr>
      <vt:lpstr>Plan del proyecto</vt:lpstr>
      <vt:lpstr>Perfiles, Personas, Escenarios</vt:lpstr>
      <vt:lpstr>Requerimientos</vt:lpstr>
      <vt:lpstr>Better 2gether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2gether.</dc:title>
  <dc:creator>Edwin Fajardo Barrera</dc:creator>
  <cp:lastModifiedBy>Edwin Fajardo Barrera</cp:lastModifiedBy>
  <cp:revision>25</cp:revision>
  <dcterms:modified xsi:type="dcterms:W3CDTF">2019-02-27T07:41:28Z</dcterms:modified>
</cp:coreProperties>
</file>