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5" r:id="rId7"/>
    <p:sldId id="267" r:id="rId8"/>
    <p:sldId id="264" r:id="rId9"/>
  </p:sldIdLst>
  <p:sldSz cx="9144000" cy="5143500" type="screen16x9"/>
  <p:notesSz cx="6858000" cy="9144000"/>
  <p:embeddedFontLst>
    <p:embeddedFont>
      <p:font typeface="Oswald" panose="020B0604020202020204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  <p:embeddedFont>
      <p:font typeface="Yanone Kaffeesatz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B3D78-E58F-4B81-B108-72D7913FE092}" v="11" dt="2019-04-12T08:34:51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6809" autoAdjust="0"/>
  </p:normalViewPr>
  <p:slideViewPr>
    <p:cSldViewPr snapToGrid="0">
      <p:cViewPr varScale="1">
        <p:scale>
          <a:sx n="95" d="100"/>
          <a:sy n="95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Fajardo Barrera" userId="6e135ce4aab9c272" providerId="LiveId" clId="{086FD55D-6FFD-4BFE-8149-55984C0AF2B8}"/>
    <pc:docChg chg="delSld">
      <pc:chgData name="Edwin Fajardo Barrera" userId="6e135ce4aab9c272" providerId="LiveId" clId="{086FD55D-6FFD-4BFE-8149-55984C0AF2B8}" dt="2019-04-12T17:31:35.529" v="0" actId="2696"/>
      <pc:docMkLst>
        <pc:docMk/>
      </pc:docMkLst>
      <pc:sldChg chg="del">
        <pc:chgData name="Edwin Fajardo Barrera" userId="6e135ce4aab9c272" providerId="LiveId" clId="{086FD55D-6FFD-4BFE-8149-55984C0AF2B8}" dt="2019-04-12T17:31:35.529" v="0" actId="2696"/>
        <pc:sldMkLst>
          <pc:docMk/>
          <pc:sldMk cId="2613076774" sldId="266"/>
        </pc:sldMkLst>
      </pc:sldChg>
    </pc:docChg>
  </pc:docChgLst>
  <pc:docChgLst>
    <pc:chgData name="Edwin Fajardo Barrera" userId="6e135ce4aab9c272" providerId="LiveId" clId="{168B3D78-E58F-4B81-B108-72D7913FE092}"/>
    <pc:docChg chg="custSel addSld delSld modSld">
      <pc:chgData name="Edwin Fajardo Barrera" userId="6e135ce4aab9c272" providerId="LiveId" clId="{168B3D78-E58F-4B81-B108-72D7913FE092}" dt="2019-04-12T08:35:25.694" v="68" actId="478"/>
      <pc:docMkLst>
        <pc:docMk/>
      </pc:docMkLst>
      <pc:sldChg chg="del">
        <pc:chgData name="Edwin Fajardo Barrera" userId="6e135ce4aab9c272" providerId="LiveId" clId="{168B3D78-E58F-4B81-B108-72D7913FE092}" dt="2019-04-12T08:15:57.838" v="1" actId="2696"/>
        <pc:sldMkLst>
          <pc:docMk/>
          <pc:sldMk cId="2002569772" sldId="262"/>
        </pc:sldMkLst>
      </pc:sldChg>
      <pc:sldChg chg="del">
        <pc:chgData name="Edwin Fajardo Barrera" userId="6e135ce4aab9c272" providerId="LiveId" clId="{168B3D78-E58F-4B81-B108-72D7913FE092}" dt="2019-04-12T08:15:57.788" v="0" actId="2696"/>
        <pc:sldMkLst>
          <pc:docMk/>
          <pc:sldMk cId="2779586770" sldId="263"/>
        </pc:sldMkLst>
      </pc:sldChg>
      <pc:sldChg chg="modSp">
        <pc:chgData name="Edwin Fajardo Barrera" userId="6e135ce4aab9c272" providerId="LiveId" clId="{168B3D78-E58F-4B81-B108-72D7913FE092}" dt="2019-04-12T08:31:55.120" v="66" actId="1076"/>
        <pc:sldMkLst>
          <pc:docMk/>
          <pc:sldMk cId="2462632363" sldId="265"/>
        </pc:sldMkLst>
        <pc:picChg chg="mod">
          <ac:chgData name="Edwin Fajardo Barrera" userId="6e135ce4aab9c272" providerId="LiveId" clId="{168B3D78-E58F-4B81-B108-72D7913FE092}" dt="2019-04-12T08:31:55.120" v="66" actId="1076"/>
          <ac:picMkLst>
            <pc:docMk/>
            <pc:sldMk cId="2462632363" sldId="265"/>
            <ac:picMk id="8" creationId="{132D4C3C-5389-40FA-BAA3-BC97E14C4AD2}"/>
          </ac:picMkLst>
        </pc:picChg>
      </pc:sldChg>
      <pc:sldChg chg="addSp delSp modSp add">
        <pc:chgData name="Edwin Fajardo Barrera" userId="6e135ce4aab9c272" providerId="LiveId" clId="{168B3D78-E58F-4B81-B108-72D7913FE092}" dt="2019-04-12T08:35:25.694" v="68" actId="478"/>
        <pc:sldMkLst>
          <pc:docMk/>
          <pc:sldMk cId="2613076774" sldId="266"/>
        </pc:sldMkLst>
        <pc:spChg chg="del">
          <ac:chgData name="Edwin Fajardo Barrera" userId="6e135ce4aab9c272" providerId="LiveId" clId="{168B3D78-E58F-4B81-B108-72D7913FE092}" dt="2019-04-12T08:16:13.448" v="5" actId="478"/>
          <ac:spMkLst>
            <pc:docMk/>
            <pc:sldMk cId="2613076774" sldId="266"/>
            <ac:spMk id="2" creationId="{3414B4B9-C88C-430C-83BB-C28444AD6220}"/>
          </ac:spMkLst>
        </pc:spChg>
        <pc:spChg chg="add mod">
          <ac:chgData name="Edwin Fajardo Barrera" userId="6e135ce4aab9c272" providerId="LiveId" clId="{168B3D78-E58F-4B81-B108-72D7913FE092}" dt="2019-04-12T08:17:53.848" v="39" actId="20577"/>
          <ac:spMkLst>
            <pc:docMk/>
            <pc:sldMk cId="2613076774" sldId="266"/>
            <ac:spMk id="4" creationId="{C5CCDFBA-0D07-4028-93D8-D0E8FD2FD51C}"/>
          </ac:spMkLst>
        </pc:spChg>
        <pc:picChg chg="add del">
          <ac:chgData name="Edwin Fajardo Barrera" userId="6e135ce4aab9c272" providerId="LiveId" clId="{168B3D78-E58F-4B81-B108-72D7913FE092}" dt="2019-04-12T08:35:25.694" v="68" actId="478"/>
          <ac:picMkLst>
            <pc:docMk/>
            <pc:sldMk cId="2613076774" sldId="266"/>
            <ac:picMk id="2" creationId="{4CD1BA4D-55CA-42AD-A1F8-F742EE9C4435}"/>
          </ac:picMkLst>
        </pc:picChg>
      </pc:sldChg>
      <pc:sldChg chg="addSp delSp modSp add">
        <pc:chgData name="Edwin Fajardo Barrera" userId="6e135ce4aab9c272" providerId="LiveId" clId="{168B3D78-E58F-4B81-B108-72D7913FE092}" dt="2019-04-12T08:18:49.893" v="65" actId="1076"/>
        <pc:sldMkLst>
          <pc:docMk/>
          <pc:sldMk cId="2891273861" sldId="267"/>
        </pc:sldMkLst>
        <pc:spChg chg="del">
          <ac:chgData name="Edwin Fajardo Barrera" userId="6e135ce4aab9c272" providerId="LiveId" clId="{168B3D78-E58F-4B81-B108-72D7913FE092}" dt="2019-04-12T08:16:03.402" v="4" actId="478"/>
          <ac:spMkLst>
            <pc:docMk/>
            <pc:sldMk cId="2891273861" sldId="267"/>
            <ac:spMk id="2" creationId="{8833CE80-E4B5-4A64-AA83-3030C68B7B64}"/>
          </ac:spMkLst>
        </pc:spChg>
        <pc:spChg chg="mod">
          <ac:chgData name="Edwin Fajardo Barrera" userId="6e135ce4aab9c272" providerId="LiveId" clId="{168B3D78-E58F-4B81-B108-72D7913FE092}" dt="2019-04-12T08:18:04.087" v="41"/>
          <ac:spMkLst>
            <pc:docMk/>
            <pc:sldMk cId="2891273861" sldId="267"/>
            <ac:spMk id="3" creationId="{17867632-75F7-4A56-8DD8-F63832551B87}"/>
          </ac:spMkLst>
        </pc:spChg>
        <pc:spChg chg="add mod">
          <ac:chgData name="Edwin Fajardo Barrera" userId="6e135ce4aab9c272" providerId="LiveId" clId="{168B3D78-E58F-4B81-B108-72D7913FE092}" dt="2019-04-12T08:18:49.893" v="65" actId="1076"/>
          <ac:spMkLst>
            <pc:docMk/>
            <pc:sldMk cId="2891273861" sldId="267"/>
            <ac:spMk id="4" creationId="{4C5F1AFD-8196-4EE9-9DD6-FC57413D24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4: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Mauricio Rodriguez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Kirbey García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Jorge Canché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Edwin Fajar</a:t>
            </a:r>
            <a:r>
              <a:rPr lang="es-MX" dirty="0"/>
              <a:t>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Repository</a:t>
            </a:r>
            <a:r>
              <a:rPr lang="es-MX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https://github.com/EdwinFajardoBarrera/HCI-Team4-Workspace</a:t>
            </a:r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7" name="Google Shape;37;p2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8" name="Google Shape;38;p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" name="Google Shape;42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" name="Google Shape;43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" name="Google Shape;44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5" name="Google Shape;45;p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6" name="Google Shape;46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winFajardoBarrera/HCI-Team4-Workspace" TargetMode="External"/><Relationship Id="rId2" Type="http://schemas.openxmlformats.org/officeDocument/2006/relationships/hyperlink" Target="https://goo.gl/forms/oJq54be8bcBnkMSa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203996" y="483096"/>
            <a:ext cx="2750518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etter </a:t>
            </a: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gether.</a:t>
            </a:r>
            <a:endParaRPr dirty="0">
              <a:solidFill>
                <a:srgbClr val="00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83" y="1524504"/>
            <a:ext cx="2838718" cy="2556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7E566EF-A5B9-45FC-BF4B-F9A80ABAC448}"/>
              </a:ext>
            </a:extLst>
          </p:cNvPr>
          <p:cNvCxnSpPr/>
          <p:nvPr/>
        </p:nvCxnSpPr>
        <p:spPr>
          <a:xfrm>
            <a:off x="3117087" y="271276"/>
            <a:ext cx="0" cy="415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226E252-9D20-4676-8FF5-46C64DF84C68}"/>
              </a:ext>
            </a:extLst>
          </p:cNvPr>
          <p:cNvSpPr txBox="1"/>
          <p:nvPr/>
        </p:nvSpPr>
        <p:spPr>
          <a:xfrm>
            <a:off x="3694193" y="947834"/>
            <a:ext cx="50197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M</a:t>
            </a:r>
            <a:r>
              <a:rPr lang="es-MX" sz="4400" b="1" dirty="0">
                <a:latin typeface="Yanone Kaffeesatz" panose="020B0604020202020204" charset="0"/>
              </a:rPr>
              <a:t>auricio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b="1" dirty="0">
                <a:latin typeface="Yanone Kaffeesatz" panose="020B0604020202020204" charset="0"/>
              </a:rPr>
              <a:t>odríguez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E</a:t>
            </a:r>
            <a:r>
              <a:rPr lang="es-MX" sz="4400" b="1" dirty="0">
                <a:latin typeface="Yanone Kaffeesatz" panose="020B0604020202020204" charset="0"/>
              </a:rPr>
              <a:t>dwin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F</a:t>
            </a:r>
            <a:r>
              <a:rPr lang="es-MX" sz="4400" b="1" dirty="0">
                <a:latin typeface="Yanone Kaffeesatz" panose="020B0604020202020204" charset="0"/>
              </a:rPr>
              <a:t>ajardo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K</a:t>
            </a:r>
            <a:r>
              <a:rPr lang="es-MX" sz="4400" b="1" dirty="0">
                <a:latin typeface="Yanone Kaffeesatz" panose="020B0604020202020204" charset="0"/>
              </a:rPr>
              <a:t>irbey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G</a:t>
            </a:r>
            <a:r>
              <a:rPr lang="es-MX" sz="4400" b="1" dirty="0">
                <a:latin typeface="Yanone Kaffeesatz" panose="020B0604020202020204" charset="0"/>
              </a:rPr>
              <a:t>arcía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J</a:t>
            </a:r>
            <a:r>
              <a:rPr lang="es-MX" sz="4400" b="1" dirty="0">
                <a:latin typeface="Yanone Kaffeesatz" panose="020B0604020202020204" charset="0"/>
              </a:rPr>
              <a:t>orge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C</a:t>
            </a:r>
            <a:r>
              <a:rPr lang="es-MX" sz="4400" b="1" dirty="0">
                <a:latin typeface="Yanone Kaffeesatz" panose="020B0604020202020204" charset="0"/>
              </a:rPr>
              <a:t>anché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21E38-DC7B-4CF5-A826-1AC456EE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59" y="91289"/>
            <a:ext cx="7124282" cy="715800"/>
          </a:xfrm>
        </p:spPr>
        <p:txBody>
          <a:bodyPr/>
          <a:lstStyle/>
          <a:p>
            <a:pPr algn="l"/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D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ocumento de especificación de requisitos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EBA39A1-06F1-488E-BF50-B12E223C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" y="1841812"/>
            <a:ext cx="6996600" cy="1922100"/>
          </a:xfrm>
        </p:spPr>
        <p:txBody>
          <a:bodyPr/>
          <a:lstStyle/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C</a:t>
            </a:r>
            <a:r>
              <a:rPr lang="es-ES" sz="2800" b="1" dirty="0">
                <a:latin typeface="Yanone Kaffeesatz" panose="020B0604020202020204" charset="0"/>
              </a:rPr>
              <a:t>uentas y preferencias de usuario (5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D</a:t>
            </a:r>
            <a:r>
              <a:rPr lang="es-ES" sz="2800" b="1" dirty="0">
                <a:latin typeface="Yanone Kaffeesatz" panose="020B0604020202020204" charset="0"/>
              </a:rPr>
              <a:t>esignación de actividades (5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S</a:t>
            </a:r>
            <a:r>
              <a:rPr lang="es-ES" sz="2800" b="1" dirty="0">
                <a:latin typeface="Yanone Kaffeesatz" panose="020B0604020202020204" charset="0"/>
              </a:rPr>
              <a:t>istema de amistad (4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G</a:t>
            </a:r>
            <a:r>
              <a:rPr lang="es-ES" sz="2800" b="1" dirty="0">
                <a:latin typeface="Yanone Kaffeesatz" panose="020B0604020202020204" charset="0"/>
              </a:rPr>
              <a:t>amificación y misceláneos (4 requisitos)  </a:t>
            </a:r>
            <a:endParaRPr lang="es-MX" sz="2800" dirty="0">
              <a:latin typeface="Yanone Kaffeesatz" panose="020B0604020202020204" charset="0"/>
            </a:endParaRPr>
          </a:p>
        </p:txBody>
      </p:sp>
      <p:pic>
        <p:nvPicPr>
          <p:cNvPr id="8" name="Imagen 7" descr="Imagen que contiene colorido&#10;&#10;Descripción generada automáticamente">
            <a:extLst>
              <a:ext uri="{FF2B5EF4-FFF2-40B4-BE49-F238E27FC236}">
                <a16:creationId xmlns:a16="http://schemas.microsoft.com/office/drawing/2014/main" id="{7BD2D52F-1285-47F8-9164-9B1BCCEA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25" y="637708"/>
            <a:ext cx="3818584" cy="36868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3C887E-28C3-405E-BC81-3FD3736C24E1}"/>
              </a:ext>
            </a:extLst>
          </p:cNvPr>
          <p:cNvSpPr txBox="1"/>
          <p:nvPr/>
        </p:nvSpPr>
        <p:spPr>
          <a:xfrm>
            <a:off x="316523" y="1116173"/>
            <a:ext cx="5400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1155CC"/>
                </a:solidFill>
                <a:latin typeface="Yanone Kaffeesatz" panose="020B0604020202020204" charset="0"/>
              </a:rPr>
              <a:t>4</a:t>
            </a:r>
            <a:r>
              <a:rPr lang="es-MX" sz="3200" dirty="0">
                <a:latin typeface="Yanone Kaffeesatz" panose="020B0604020202020204" charset="0"/>
              </a:rPr>
              <a:t> principales familias de funcionalidades:</a:t>
            </a:r>
          </a:p>
        </p:txBody>
      </p:sp>
    </p:spTree>
    <p:extLst>
      <p:ext uri="{BB962C8B-B14F-4D97-AF65-F5344CB8AC3E}">
        <p14:creationId xmlns:p14="http://schemas.microsoft.com/office/powerpoint/2010/main" val="14012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08ED-6A73-4A44-8814-F5F90350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37" y="191328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estricciones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63E79A-8E9F-4759-BB96-1E3E717E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967" y="743578"/>
            <a:ext cx="6280510" cy="2572377"/>
          </a:xfrm>
        </p:spPr>
        <p:txBody>
          <a:bodyPr/>
          <a:lstStyle/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I</a:t>
            </a:r>
            <a:r>
              <a:rPr lang="es-MX" sz="2400" dirty="0">
                <a:latin typeface="Yanone Kaffeesatz" panose="020B0604020202020204" charset="0"/>
              </a:rPr>
              <a:t>ngreso solo a personas mayores a 18 años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A</a:t>
            </a:r>
            <a:r>
              <a:rPr lang="es-MX" sz="2400" dirty="0">
                <a:latin typeface="Yanone Kaffeesatz" panose="020B0604020202020204" charset="0"/>
              </a:rPr>
              <a:t>ceptación de política de privacidad, gestión de información de usuarios y conducta.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2400" dirty="0">
                <a:latin typeface="Yanone Kaffeesatz" panose="020B0604020202020204" charset="0"/>
              </a:rPr>
              <a:t>ermisos de acceso a medios del dispositivo.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2400" dirty="0">
                <a:latin typeface="Yanone Kaffeesatz" panose="020B0604020202020204" charset="0"/>
              </a:rPr>
              <a:t>egistro único por Correo/Facebook.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I</a:t>
            </a:r>
            <a:r>
              <a:rPr lang="es-MX" sz="2400" dirty="0">
                <a:latin typeface="Yanone Kaffeesatz" panose="020B0604020202020204" charset="0"/>
              </a:rPr>
              <a:t>ngresar contraseña segura (8 caracteres).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N</a:t>
            </a:r>
            <a:r>
              <a:rPr lang="es-MX" sz="2400" dirty="0">
                <a:latin typeface="Yanone Kaffeesatz" panose="020B0604020202020204" charset="0"/>
              </a:rPr>
              <a:t>o se permite el uso de palabras altisonantes, ni agresiones verbales.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A6C19E-68E4-4219-A92A-64154100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999" y="743578"/>
            <a:ext cx="2852475" cy="28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6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0CC3-DBF2-4F84-AA13-E06595A8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5204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U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suarios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=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ersonas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35E9B-6C69-4F8F-82CD-15F0ECD9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31004"/>
            <a:ext cx="6079253" cy="1922100"/>
          </a:xfrm>
        </p:spPr>
        <p:txBody>
          <a:bodyPr/>
          <a:lstStyle/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disposición al aislamiento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indicios de aislamiento en etapas tempranas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sin relación a la problemática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condición avanzada de aislamiento </a:t>
            </a:r>
          </a:p>
        </p:txBody>
      </p:sp>
      <p:pic>
        <p:nvPicPr>
          <p:cNvPr id="17" name="Imagen 1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D521AE6D-F7D4-40CE-9932-470710D1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25" y="1265463"/>
            <a:ext cx="2612573" cy="2612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11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08C0-C446-446F-ACBC-919D0FC7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rototipos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V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96B307-BB1B-4F1B-BFBF-FE233D99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53" y="529801"/>
            <a:ext cx="6996600" cy="1922100"/>
          </a:xfrm>
        </p:spPr>
        <p:txBody>
          <a:bodyPr/>
          <a:lstStyle/>
          <a:p>
            <a:endParaRPr lang="es-MX" dirty="0"/>
          </a:p>
          <a:p>
            <a:pPr marL="571500" lvl="1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520CC7-9F16-4038-A948-E713C6A6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1" y="101562"/>
            <a:ext cx="2795652" cy="45754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DCA2FE-3E58-492D-9A62-F3152E0C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11" y="101562"/>
            <a:ext cx="2667206" cy="45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1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9B5F624-36F6-4560-8B81-10D796B1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rototipos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V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D5BDB3-0B29-45BA-968F-721F0B62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82"/>
            <a:ext cx="4443796" cy="37361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DE7E76-7A72-4F2B-A98E-74268220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86" y="703682"/>
            <a:ext cx="2189620" cy="37361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2D4C3C-5389-40FA-BAA3-BC97E14C4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46" y="703681"/>
            <a:ext cx="2138151" cy="37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3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67632-75F7-4A56-8DD8-F6383255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1540174"/>
            <a:ext cx="6996600" cy="2648367"/>
          </a:xfrm>
        </p:spPr>
        <p:txBody>
          <a:bodyPr/>
          <a:lstStyle/>
          <a:p>
            <a:r>
              <a:rPr lang="es-MX" dirty="0"/>
              <a:t>Los participantes tiene la característica importante de querer cambiar. </a:t>
            </a:r>
          </a:p>
          <a:p>
            <a:r>
              <a:rPr lang="es-MX" dirty="0"/>
              <a:t>Las pruebas iniciales de usabilidad tienen prioridad: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En la eficiencia de  asignar un perfil diseñado, recomendar y agendar los eventos cercanos.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 La seguridad y bienestar de los usuarios.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Facilidad en el aprendizaje para la ubicación y navegación dentro de la aplicación.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MX" dirty="0"/>
          </a:p>
          <a:p>
            <a:pPr lvl="1">
              <a:buFont typeface="Wingdings" panose="05000000000000000000" pitchFamily="2" charset="2"/>
              <a:buChar char="§"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C5F1AFD-8196-4EE9-9DD6-FC57413D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29" y="0"/>
            <a:ext cx="7816941" cy="1576963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resentación de pruebas iniciales de usabilidad</a:t>
            </a:r>
            <a:br>
              <a:rPr lang="es-MX" sz="4400" dirty="0"/>
            </a:br>
            <a:endParaRPr lang="es-MX" sz="4400" dirty="0">
              <a:solidFill>
                <a:schemeClr val="tx1"/>
              </a:solidFill>
              <a:latin typeface="Yanone Kaffeesatz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7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31B65-72D2-4A6E-9EE5-E345CC00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208823"/>
            <a:ext cx="2817628" cy="715800"/>
          </a:xfrm>
        </p:spPr>
        <p:txBody>
          <a:bodyPr/>
          <a:lstStyle/>
          <a:p>
            <a:r>
              <a:rPr lang="es-MX" sz="4400" dirty="0" err="1">
                <a:solidFill>
                  <a:srgbClr val="1155CC"/>
                </a:solidFill>
                <a:latin typeface="Yanone Kaffeesatz" panose="020B0604020202020204" charset="0"/>
              </a:rPr>
              <a:t>B</a:t>
            </a:r>
            <a:r>
              <a:rPr lang="es-MX" sz="4400" dirty="0" err="1">
                <a:solidFill>
                  <a:schemeClr val="tx1"/>
                </a:solidFill>
                <a:latin typeface="Yanone Kaffeesatz" panose="020B0604020202020204" charset="0"/>
              </a:rPr>
              <a:t>etter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 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2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gether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55D89-5FB5-4118-B66A-1A42B8DD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71" y="1136138"/>
            <a:ext cx="6249318" cy="1922100"/>
          </a:xfrm>
        </p:spPr>
        <p:txBody>
          <a:bodyPr/>
          <a:lstStyle/>
          <a:p>
            <a:r>
              <a:rPr lang="es-MX" dirty="0"/>
              <a:t>Déjanos conocer tu opinión: </a:t>
            </a:r>
            <a:r>
              <a:rPr lang="es-MX" dirty="0">
                <a:hlinkClick r:id="rId2"/>
              </a:rPr>
              <a:t>https://goo.gl/forms/oJq54be8bcBnkMSa2</a:t>
            </a:r>
            <a:endParaRPr lang="es-MX" dirty="0"/>
          </a:p>
          <a:p>
            <a:r>
              <a:rPr lang="es-MX" dirty="0"/>
              <a:t>Conoce más de nuestro trabajo: </a:t>
            </a:r>
            <a:r>
              <a:rPr lang="es-MX" dirty="0">
                <a:hlinkClick r:id="rId3"/>
              </a:rPr>
              <a:t>https://github.com/EdwinFajardoBarrera/HCI-Team4-Workspace</a:t>
            </a:r>
            <a:endParaRPr lang="es-MX" dirty="0"/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AE33D12-7DF6-4E4C-9A30-AAB7E33F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704" y="1317128"/>
            <a:ext cx="2371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188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260</Words>
  <Application>Microsoft Office PowerPoint</Application>
  <PresentationFormat>Presentación en pantalla (16:9)</PresentationFormat>
  <Paragraphs>42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Source Sans Pro</vt:lpstr>
      <vt:lpstr>Wingdings</vt:lpstr>
      <vt:lpstr>Yanone Kaffeesatz</vt:lpstr>
      <vt:lpstr>Oswald</vt:lpstr>
      <vt:lpstr>Arial</vt:lpstr>
      <vt:lpstr>Quince template</vt:lpstr>
      <vt:lpstr>Better 2gether.</vt:lpstr>
      <vt:lpstr>Documento de especificación de requisitos</vt:lpstr>
      <vt:lpstr>Restricciones</vt:lpstr>
      <vt:lpstr>Usuarios = Personas</vt:lpstr>
      <vt:lpstr>Prototipos V1</vt:lpstr>
      <vt:lpstr>Prototipos V2</vt:lpstr>
      <vt:lpstr>Presentación de pruebas iniciales de usabilidad </vt:lpstr>
      <vt:lpstr>Better 2gether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2gether.</dc:title>
  <dc:creator>Edwin Fajardo Barrera</dc:creator>
  <cp:lastModifiedBy>Edwin Fajardo Barrera</cp:lastModifiedBy>
  <cp:revision>30</cp:revision>
  <dcterms:modified xsi:type="dcterms:W3CDTF">2019-04-12T17:31:37Z</dcterms:modified>
</cp:coreProperties>
</file>