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5" r:id="rId7"/>
    <p:sldId id="267" r:id="rId8"/>
    <p:sldId id="266" r:id="rId9"/>
    <p:sldId id="268" r:id="rId10"/>
    <p:sldId id="269" r:id="rId11"/>
    <p:sldId id="272" r:id="rId12"/>
    <p:sldId id="27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3302" y="560704"/>
            <a:ext cx="8001000" cy="2971801"/>
          </a:xfrm>
        </p:spPr>
        <p:txBody>
          <a:bodyPr/>
          <a:lstStyle/>
          <a:p>
            <a:pPr algn="l"/>
            <a:r>
              <a:rPr lang="" altLang="es-CO" sz="5400" b="1" i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SMART POINTERS</a:t>
            </a:r>
            <a:endParaRPr lang="" altLang="es-CO" sz="5400" b="1" i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302" y="4119457"/>
            <a:ext cx="6400800" cy="1947333"/>
          </a:xfrm>
        </p:spPr>
        <p:txBody>
          <a:bodyPr/>
          <a:lstStyle/>
          <a:p>
            <a:r>
              <a:rPr lang="" altLang="es-CO" b="1" dirty="0" smtClean="0">
                <a:effectLst/>
              </a:rPr>
              <a:t>Nicolás Rojas Guitérrez</a:t>
            </a:r>
            <a:endParaRPr lang="" altLang="es-CO" b="1" dirty="0" smtClean="0">
              <a:effectLst/>
            </a:endParaRPr>
          </a:p>
          <a:p>
            <a:r>
              <a:rPr lang="" altLang="es-CO" b="1" dirty="0">
                <a:effectLst/>
              </a:rPr>
              <a:t>Edwin Alejandro Forero Gómez</a:t>
            </a:r>
            <a:endParaRPr lang="" altLang="es-CO" b="1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6" y="1642110"/>
            <a:ext cx="8534401" cy="2281600"/>
          </a:xfrm>
        </p:spPr>
        <p:txBody>
          <a:bodyPr>
            <a:scene3d>
              <a:camera prst="perspectiveFront"/>
              <a:lightRig rig="threePt" dir="t"/>
            </a:scene3d>
          </a:bodyPr>
          <a:p>
            <a:pPr algn="ctr"/>
            <a:r>
              <a:rPr lang="" altLang="en-US" sz="6000" b="1" i="1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DEMOSTRACIÓN</a:t>
            </a:r>
            <a:endParaRPr lang="" altLang="en-US" sz="6000" b="1" i="1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6" y="1642110"/>
            <a:ext cx="8534401" cy="2281600"/>
          </a:xfrm>
        </p:spPr>
        <p:txBody>
          <a:bodyPr>
            <a:scene3d>
              <a:camera prst="perspectiveFront"/>
              <a:lightRig rig="threePt" dir="t"/>
            </a:scene3d>
          </a:bodyPr>
          <a:p>
            <a:pPr algn="ctr"/>
            <a:r>
              <a:rPr lang="" altLang="en-US" sz="6000" b="1" i="1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CONCLUSIÓN</a:t>
            </a:r>
            <a:endParaRPr lang="" altLang="en-US" sz="6000" b="1" i="1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9697" y="340755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9810" y="1971040"/>
            <a:ext cx="10151745" cy="1498600"/>
          </a:xfrm>
        </p:spPr>
        <p:txBody>
          <a:bodyPr>
            <a:normAutofit lnSpcReduction="20000"/>
          </a:bodyPr>
          <a:lstStyle/>
          <a:p>
            <a:pPr algn="just"/>
            <a:r>
              <a:rPr lang="es-CO" sz="2000" dirty="0"/>
              <a:t>En la mayoría de las aplicaciones informáticas que son desarrolladas hoy en día, </a:t>
            </a:r>
            <a:r>
              <a:rPr lang="" altLang="es-CO" sz="2000" dirty="0"/>
              <a:t>los punteros </a:t>
            </a:r>
            <a:r>
              <a:rPr lang="es-CO" sz="2000" dirty="0"/>
              <a:t>son muy útiles al momento de optimizar algoritmos que requieren frecuentemente acceso a grandes cantidades de datos, pero, el problema de los punteros tradicionales es que no le otrogan al usuario un control más completo del manejo de la memoria a sus programas.</a:t>
            </a:r>
            <a:endParaRPr lang="es-CO" sz="2000" dirty="0"/>
          </a:p>
        </p:txBody>
      </p:sp>
      <p:pic>
        <p:nvPicPr>
          <p:cNvPr id="6" name="Picture 5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910" y="3470910"/>
            <a:ext cx="3046730" cy="304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3613785"/>
            <a:ext cx="4307840" cy="276098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827" y="341390"/>
            <a:ext cx="8534401" cy="902447"/>
          </a:xfrm>
        </p:spPr>
        <p:txBody>
          <a:bodyPr/>
          <a:lstStyle/>
          <a:p>
            <a:pPr algn="ctr"/>
            <a:r>
              <a:rPr lang="en-US" alt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OBJETIVO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01395" y="1907540"/>
            <a:ext cx="10189210" cy="1498600"/>
          </a:xfrm>
        </p:spPr>
        <p:txBody>
          <a:bodyPr>
            <a:normAutofit/>
          </a:bodyPr>
          <a:lstStyle/>
          <a:p>
            <a:pPr algn="just"/>
            <a:r>
              <a:rPr lang="en-US" altLang="es-CO" sz="2000" dirty="0">
                <a:sym typeface="+mn-ea"/>
              </a:rPr>
              <a:t>I</a:t>
            </a:r>
            <a:r>
              <a:rPr lang="es-CO" sz="2000" dirty="0">
                <a:sym typeface="+mn-ea"/>
              </a:rPr>
              <a:t>mplementar los punteros inteligentes de tipo único y compartido que tengan la capacidad de que al ser </a:t>
            </a:r>
            <a:r>
              <a:rPr lang="en-US" altLang="es-CO" sz="2000" dirty="0">
                <a:sym typeface="+mn-ea"/>
              </a:rPr>
              <a:t>usados</a:t>
            </a:r>
            <a:r>
              <a:rPr lang="es-CO" sz="2000" dirty="0">
                <a:sym typeface="+mn-ea"/>
              </a:rPr>
              <a:t> ofrezcan eficiencia y permitan al usuario tener mayor manejo de la memoria</a:t>
            </a:r>
            <a:r>
              <a:rPr lang="" altLang="es-CO" sz="2000" dirty="0">
                <a:sym typeface="+mn-ea"/>
              </a:rPr>
              <a:t>.</a:t>
            </a:r>
            <a:endParaRPr lang="" altLang="es-CO" sz="2000" dirty="0"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29835" t="8961" r="8793" b="41954"/>
          <a:stretch>
            <a:fillRect/>
          </a:stretch>
        </p:blipFill>
        <p:spPr>
          <a:xfrm>
            <a:off x="2702560" y="3406140"/>
            <a:ext cx="4693285" cy="3085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45" y="3825875"/>
            <a:ext cx="1958975" cy="224663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162" y="329325"/>
            <a:ext cx="8534401" cy="902447"/>
          </a:xfrm>
        </p:spPr>
        <p:txBody>
          <a:bodyPr/>
          <a:lstStyle/>
          <a:p>
            <a:pPr algn="ctr"/>
            <a:r>
              <a:rPr lang="en-US" alt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OBJETIVO</a:t>
            </a:r>
            <a:r>
              <a:rPr lang="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 ESPECÍFICOS</a:t>
            </a:r>
            <a:endParaRPr lang="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84885" y="2322195"/>
            <a:ext cx="10741660" cy="335851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s-CO" sz="2000" dirty="0">
                <a:sym typeface="+mn-ea"/>
              </a:rPr>
              <a:t>Diseñar e implementar </a:t>
            </a:r>
            <a:r>
              <a:rPr lang="" altLang="en-US" sz="2000" dirty="0">
                <a:sym typeface="+mn-ea"/>
              </a:rPr>
              <a:t>una</a:t>
            </a:r>
            <a:r>
              <a:rPr lang="en-US" altLang="es-CO" sz="2000" dirty="0">
                <a:sym typeface="+mn-ea"/>
              </a:rPr>
              <a:t> clase </a:t>
            </a:r>
            <a:r>
              <a:rPr lang="en-US" altLang="es-C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smart_ptr</a:t>
            </a:r>
            <a:r>
              <a:rPr lang="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US" altLang="es-CO" sz="2000" i="1" dirty="0">
              <a:sym typeface="+mn-ea"/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s-CO" sz="2000" dirty="0">
                <a:sym typeface="+mn-ea"/>
              </a:rPr>
              <a:t>Diseñar e imlementar el puntero de tipo único, </a:t>
            </a:r>
            <a:r>
              <a:rPr lang="en-US" altLang="es-C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unique_ptr</a:t>
            </a:r>
            <a:r>
              <a:rPr lang="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US" altLang="es-CO" sz="2000" dirty="0">
              <a:sym typeface="+mn-ea"/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s-CO" sz="2000" dirty="0">
                <a:sym typeface="+mn-ea"/>
              </a:rPr>
              <a:t>Diseñar e implementar el puntero de tipo compartido, </a:t>
            </a:r>
            <a:r>
              <a:rPr lang="en-US" altLang="es-C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shared_ptr</a:t>
            </a:r>
            <a:r>
              <a:rPr lang="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US" altLang="es-CO" sz="2000" i="1" dirty="0">
              <a:sym typeface="+mn-ea"/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s-CO" sz="2000" i="1" dirty="0">
                <a:sym typeface="+mn-ea"/>
              </a:rPr>
              <a:t>Buscar que estos tipos de punteros funcionen para cualquier tipo de dato</a:t>
            </a:r>
            <a:r>
              <a:rPr lang="" altLang="en-US" sz="2000" i="1" dirty="0">
                <a:sym typeface="+mn-ea"/>
              </a:rPr>
              <a:t>.</a:t>
            </a:r>
            <a:endParaRPr lang="en-US" altLang="es-CO" sz="2000" i="1" dirty="0">
              <a:sym typeface="+mn-ea"/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s-CO" sz="2000" i="1" dirty="0">
                <a:sym typeface="+mn-ea"/>
              </a:rPr>
              <a:t>Realizar pruebas para corregir errores</a:t>
            </a:r>
            <a:r>
              <a:rPr lang="" altLang="en-US" sz="2000" i="1" dirty="0">
                <a:sym typeface="+mn-ea"/>
              </a:rPr>
              <a:t>.</a:t>
            </a:r>
            <a:endParaRPr lang="" altLang="en-US" sz="2000" i="1" dirty="0"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6" y="1642110"/>
            <a:ext cx="8534401" cy="2281600"/>
          </a:xfrm>
        </p:spPr>
        <p:txBody>
          <a:bodyPr>
            <a:prstTxWarp prst="textNoShape">
              <a:avLst/>
            </a:prstTxWarp>
            <a:scene3d>
              <a:camera prst="perspectiveFront"/>
              <a:lightRig rig="threePt" dir="t"/>
            </a:scene3d>
          </a:bodyPr>
          <a:p>
            <a:pPr algn="ctr"/>
            <a:r>
              <a:rPr lang="" altLang="en-US" sz="6000" b="1" i="1">
                <a:ln/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MARCO TEÓRICO</a:t>
            </a:r>
            <a:endParaRPr lang="" altLang="en-US" sz="6000" b="1" i="1">
              <a:ln/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354090"/>
            <a:ext cx="8534401" cy="902447"/>
          </a:xfrm>
        </p:spPr>
        <p:txBody>
          <a:bodyPr/>
          <a:lstStyle/>
          <a:p>
            <a:pPr algn="ctr"/>
            <a:r>
              <a:rPr lang="" altLang="es-C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POINTER</a:t>
            </a:r>
            <a:endParaRPr lang="" alt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0445" y="1996440"/>
            <a:ext cx="10151745" cy="1498600"/>
          </a:xfrm>
        </p:spPr>
        <p:txBody>
          <a:bodyPr>
            <a:normAutofit lnSpcReduction="20000"/>
          </a:bodyPr>
          <a:lstStyle/>
          <a:p>
            <a:pPr algn="just"/>
            <a:r>
              <a:rPr lang="es-CO" sz="2000" dirty="0"/>
              <a:t>Un </a:t>
            </a:r>
            <a:r>
              <a:rPr lang="es-CO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Pointer</a:t>
            </a:r>
            <a:r>
              <a:rPr lang="es-CO" sz="2000" dirty="0"/>
              <a:t>(puntero inteligente), es un tipo abstracto de dato que simula el comportamiento de un puntero corriente pero añade ciertas características adicionales que tiene como objetivo reducir errores a causa del mal uso del mismo y ayuda a mantener la eficiencia</a:t>
            </a:r>
            <a:r>
              <a:rPr lang="" altLang="es-CO" sz="2000" dirty="0"/>
              <a:t>.</a:t>
            </a:r>
            <a:endParaRPr lang="" altLang="es-CO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3792220"/>
            <a:ext cx="3884295" cy="2185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3792220"/>
            <a:ext cx="4028440" cy="226631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0445" y="1048385"/>
            <a:ext cx="6866890" cy="5088890"/>
          </a:xfrm>
        </p:spPr>
        <p:txBody>
          <a:bodyPr>
            <a:normAutofit lnSpcReduction="20000"/>
          </a:bodyPr>
          <a:lstStyle/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Unique_ptr:</a:t>
            </a: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r>
              <a:rPr lang="" altLang="en-US" sz="2000" dirty="0">
                <a:effectLst/>
              </a:rPr>
              <a:t>Es un puntero que mantiene la propiedad exclusiva de un objeto a través de un puntero y cuando este se destruye, se elimina el objeto.</a:t>
            </a: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Shared_ptr:</a:t>
            </a: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endParaRPr lang="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80604020202020204" pitchFamily="34" charset="0"/>
            </a:pPr>
            <a:r>
              <a:rPr lang="" altLang="en-US" sz="2000" dirty="0">
                <a:effectLst/>
              </a:rPr>
              <a:t>Es un puntero que permite que más de un propietario administre la duración de un objeto en memoria. Cuando el último que quede apuntando al objeto se destruya o reestablesca, el objeto se tendrá que destruir.</a:t>
            </a:r>
            <a:endParaRPr lang="" altLang="en-US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9530" y="4258945"/>
            <a:ext cx="260667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4129" t="61080" r="40422" b="10537"/>
          <a:stretch>
            <a:fillRect/>
          </a:stretch>
        </p:blipFill>
        <p:spPr>
          <a:xfrm>
            <a:off x="8862060" y="1567815"/>
            <a:ext cx="2761615" cy="129476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6" y="1642110"/>
            <a:ext cx="8534401" cy="2281600"/>
          </a:xfrm>
        </p:spPr>
        <p:txBody>
          <a:bodyPr>
            <a:scene3d>
              <a:camera prst="perspectiveFront"/>
              <a:lightRig rig="threePt" dir="t"/>
            </a:scene3d>
          </a:bodyPr>
          <a:p>
            <a:pPr algn="ctr"/>
            <a:r>
              <a:rPr lang="" altLang="en-US" sz="6000" b="1" i="1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IMPLEMENTACIÓN</a:t>
            </a:r>
            <a:endParaRPr lang="" altLang="en-US" sz="6000" b="1" i="1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882410"/>
            <a:ext cx="8534401" cy="902447"/>
          </a:xfrm>
        </p:spPr>
        <p:txBody>
          <a:bodyPr/>
          <a:lstStyle/>
          <a:p>
            <a:pPr marL="571500" indent="-571500" algn="ctr">
              <a:buFont typeface="Arial" panose="02080604020202020204" pitchFamily="34" charset="0"/>
              <a:buChar char="•"/>
            </a:pPr>
            <a:r>
              <a:rPr lang="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smart_ptr</a:t>
            </a:r>
            <a:endParaRPr lang="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>
            <a:spLocks noGrp="1"/>
          </p:cNvSpPr>
          <p:nvPr/>
        </p:nvSpPr>
        <p:spPr>
          <a:xfrm>
            <a:off x="1828927" y="2755025"/>
            <a:ext cx="8534401" cy="9024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ctr">
              <a:buFont typeface="Arial" panose="02080604020202020204" pitchFamily="34" charset="0"/>
              <a:buChar char="•"/>
            </a:pPr>
            <a:r>
              <a:rPr lang="en-US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unique_ptr</a:t>
            </a:r>
            <a:endParaRPr lang="en-US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1828927" y="4727335"/>
            <a:ext cx="8534401" cy="9024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ctr">
              <a:buFont typeface="Arial" panose="02080604020202020204" pitchFamily="34" charset="0"/>
              <a:buChar char="•"/>
            </a:pPr>
            <a:r>
              <a:rPr lang="en-US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shared_ptr</a:t>
            </a:r>
            <a:endParaRPr lang="en-US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1663</Words>
  <Application>WPS Presentation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Century Gothic</vt:lpstr>
      <vt:lpstr>Latin Modern Mono Prop</vt:lpstr>
      <vt:lpstr>Times New Roman</vt:lpstr>
      <vt:lpstr>esint10</vt:lpstr>
      <vt:lpstr>微软雅黑</vt:lpstr>
      <vt:lpstr>Monospace</vt:lpstr>
      <vt:lpstr/>
      <vt:lpstr>Arial Unicode MS</vt:lpstr>
      <vt:lpstr>Calibri</vt:lpstr>
      <vt:lpstr>DejaVu Sans</vt:lpstr>
      <vt:lpstr>cmmi10</vt:lpstr>
      <vt:lpstr>Latin Modern Sans Demi Cond</vt:lpstr>
      <vt:lpstr>Latin Modern Roman Caps</vt:lpstr>
      <vt:lpstr>Latin Modern Sans Quotation</vt:lpstr>
      <vt:lpstr>Sector</vt:lpstr>
      <vt:lpstr>8 reinas en un tablero</vt:lpstr>
      <vt:lpstr>problema</vt:lpstr>
      <vt:lpstr>problema</vt:lpstr>
      <vt:lpstr>OBJETIVO</vt:lpstr>
      <vt:lpstr>PowerPoint 演示文稿</vt:lpstr>
      <vt:lpstr>problema</vt:lpstr>
      <vt:lpstr>SMART POINTER</vt:lpstr>
      <vt:lpstr>MARCO TEÓRICO</vt:lpstr>
      <vt:lpstr>CLASE shared_ptr</vt:lpstr>
      <vt:lpstr>IMPLEMENTACIÓN</vt:lpstr>
      <vt:lpstr>IMPLEMENTACIÓN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oxigeno</cp:lastModifiedBy>
  <cp:revision>40</cp:revision>
  <dcterms:created xsi:type="dcterms:W3CDTF">2018-11-26T01:52:26Z</dcterms:created>
  <dcterms:modified xsi:type="dcterms:W3CDTF">2018-11-26T01:52:26Z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