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90B64-23E5-4095-A656-2E125BA378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E648D14-C2C0-4035-95EE-A9E7F7EDB8B5}">
      <dgm:prSet phldrT="[Texto]" phldr="1"/>
      <dgm:spPr/>
      <dgm:t>
        <a:bodyPr/>
        <a:lstStyle/>
        <a:p>
          <a:endParaRPr lang="es-PE"/>
        </a:p>
      </dgm:t>
    </dgm:pt>
    <dgm:pt modelId="{11CC2818-875D-4741-BA9D-3D98506FBEFC}" type="parTrans" cxnId="{CE38B6CC-B0C8-49D3-92FC-453AAEF9C9FB}">
      <dgm:prSet/>
      <dgm:spPr/>
      <dgm:t>
        <a:bodyPr/>
        <a:lstStyle/>
        <a:p>
          <a:endParaRPr lang="es-PE"/>
        </a:p>
      </dgm:t>
    </dgm:pt>
    <dgm:pt modelId="{7D12BC3E-5703-4D89-89ED-D88AA1964786}" type="sibTrans" cxnId="{CE38B6CC-B0C8-49D3-92FC-453AAEF9C9FB}">
      <dgm:prSet/>
      <dgm:spPr/>
      <dgm:t>
        <a:bodyPr/>
        <a:lstStyle/>
        <a:p>
          <a:endParaRPr lang="es-PE"/>
        </a:p>
      </dgm:t>
    </dgm:pt>
    <dgm:pt modelId="{389D5F19-0AE0-4CA9-9B8D-9ABF1CD81961}">
      <dgm:prSet phldrT="[Texto]"/>
      <dgm:spPr/>
      <dgm:t>
        <a:bodyPr/>
        <a:lstStyle/>
        <a:p>
          <a:r>
            <a:rPr lang="es-PE" dirty="0" err="1"/>
            <a:t>landing</a:t>
          </a:r>
          <a:endParaRPr lang="es-PE" dirty="0"/>
        </a:p>
      </dgm:t>
    </dgm:pt>
    <dgm:pt modelId="{0A5AE320-808D-4E6D-BDEC-ABB1C56AFBC1}" type="parTrans" cxnId="{32982EAC-AFBA-41C2-9BF3-555D3D7B53B2}">
      <dgm:prSet/>
      <dgm:spPr/>
      <dgm:t>
        <a:bodyPr/>
        <a:lstStyle/>
        <a:p>
          <a:endParaRPr lang="es-PE"/>
        </a:p>
      </dgm:t>
    </dgm:pt>
    <dgm:pt modelId="{0263808F-80F3-4383-8861-122DCEB10517}" type="sibTrans" cxnId="{32982EAC-AFBA-41C2-9BF3-555D3D7B53B2}">
      <dgm:prSet/>
      <dgm:spPr/>
      <dgm:t>
        <a:bodyPr/>
        <a:lstStyle/>
        <a:p>
          <a:endParaRPr lang="es-PE"/>
        </a:p>
      </dgm:t>
    </dgm:pt>
    <dgm:pt modelId="{90D1EEA0-8654-4285-B2B8-58798C1A82E7}">
      <dgm:prSet phldrT="[Texto]"/>
      <dgm:spPr/>
      <dgm:t>
        <a:bodyPr/>
        <a:lstStyle/>
        <a:p>
          <a:r>
            <a:rPr lang="es-PE" dirty="0"/>
            <a:t>interno</a:t>
          </a:r>
        </a:p>
      </dgm:t>
    </dgm:pt>
    <dgm:pt modelId="{64DD6FE4-1408-45E2-AC95-C1F67BC9F596}" type="parTrans" cxnId="{7598BDC5-A354-43DF-91B4-8964C75A47E3}">
      <dgm:prSet/>
      <dgm:spPr/>
      <dgm:t>
        <a:bodyPr/>
        <a:lstStyle/>
        <a:p>
          <a:endParaRPr lang="es-PE"/>
        </a:p>
      </dgm:t>
    </dgm:pt>
    <dgm:pt modelId="{28C22240-87B1-447A-9081-FAC12CC61D52}" type="sibTrans" cxnId="{7598BDC5-A354-43DF-91B4-8964C75A47E3}">
      <dgm:prSet/>
      <dgm:spPr/>
      <dgm:t>
        <a:bodyPr/>
        <a:lstStyle/>
        <a:p>
          <a:endParaRPr lang="es-PE"/>
        </a:p>
      </dgm:t>
    </dgm:pt>
    <dgm:pt modelId="{539A8C90-0357-48EF-86A3-158B155A2F20}">
      <dgm:prSet phldrT="[Texto]"/>
      <dgm:spPr/>
      <dgm:t>
        <a:bodyPr/>
        <a:lstStyle/>
        <a:p>
          <a:r>
            <a:rPr lang="es-PE" dirty="0"/>
            <a:t>externo</a:t>
          </a:r>
        </a:p>
      </dgm:t>
    </dgm:pt>
    <dgm:pt modelId="{204A0A60-BDF3-4E83-92E6-1574DCA1D003}" type="parTrans" cxnId="{8CD84107-C067-471F-A0B6-45DB5C7AAF7B}">
      <dgm:prSet/>
      <dgm:spPr/>
      <dgm:t>
        <a:bodyPr/>
        <a:lstStyle/>
        <a:p>
          <a:endParaRPr lang="es-PE"/>
        </a:p>
      </dgm:t>
    </dgm:pt>
    <dgm:pt modelId="{359E5294-1AAA-43E5-A92E-6AF520984221}" type="sibTrans" cxnId="{8CD84107-C067-471F-A0B6-45DB5C7AAF7B}">
      <dgm:prSet/>
      <dgm:spPr/>
      <dgm:t>
        <a:bodyPr/>
        <a:lstStyle/>
        <a:p>
          <a:endParaRPr lang="es-PE"/>
        </a:p>
      </dgm:t>
    </dgm:pt>
    <dgm:pt modelId="{D169F40B-73FC-4FA8-B6C8-625BD53CC069}">
      <dgm:prSet phldrT="[Texto]"/>
      <dgm:spPr/>
      <dgm:t>
        <a:bodyPr/>
        <a:lstStyle/>
        <a:p>
          <a:r>
            <a:rPr lang="es-PE" dirty="0" err="1"/>
            <a:t>staging</a:t>
          </a:r>
          <a:endParaRPr lang="es-PE" dirty="0"/>
        </a:p>
      </dgm:t>
    </dgm:pt>
    <dgm:pt modelId="{620FE85D-0CC7-42C5-8424-4CF83A3EB49E}" type="parTrans" cxnId="{671B0A4B-A3D6-406A-9D24-B7BE04F26BA7}">
      <dgm:prSet/>
      <dgm:spPr/>
      <dgm:t>
        <a:bodyPr/>
        <a:lstStyle/>
        <a:p>
          <a:endParaRPr lang="es-PE"/>
        </a:p>
      </dgm:t>
    </dgm:pt>
    <dgm:pt modelId="{598C98ED-7F0A-431A-B8B0-1EDFC12866BB}" type="sibTrans" cxnId="{671B0A4B-A3D6-406A-9D24-B7BE04F26BA7}">
      <dgm:prSet/>
      <dgm:spPr/>
      <dgm:t>
        <a:bodyPr/>
        <a:lstStyle/>
        <a:p>
          <a:endParaRPr lang="es-PE"/>
        </a:p>
      </dgm:t>
    </dgm:pt>
    <dgm:pt modelId="{2E360D26-EE8D-4C7B-BF27-C5AF01EF7823}">
      <dgm:prSet/>
      <dgm:spPr/>
      <dgm:t>
        <a:bodyPr/>
        <a:lstStyle/>
        <a:p>
          <a:r>
            <a:rPr lang="es-PE" dirty="0"/>
            <a:t>visual</a:t>
          </a:r>
        </a:p>
      </dgm:t>
    </dgm:pt>
    <dgm:pt modelId="{7071D7E8-30E1-41CE-9D0C-76E97991C44E}" type="parTrans" cxnId="{4B48190B-6017-4BAA-86B2-7FDE9342E305}">
      <dgm:prSet/>
      <dgm:spPr/>
      <dgm:t>
        <a:bodyPr/>
        <a:lstStyle/>
        <a:p>
          <a:endParaRPr lang="es-PE"/>
        </a:p>
      </dgm:t>
    </dgm:pt>
    <dgm:pt modelId="{472707C9-871B-439A-9800-3751E2215CB2}" type="sibTrans" cxnId="{4B48190B-6017-4BAA-86B2-7FDE9342E305}">
      <dgm:prSet/>
      <dgm:spPr/>
      <dgm:t>
        <a:bodyPr/>
        <a:lstStyle/>
        <a:p>
          <a:endParaRPr lang="es-PE"/>
        </a:p>
      </dgm:t>
    </dgm:pt>
    <dgm:pt modelId="{7DB76D42-201E-447A-8150-120FC527858F}">
      <dgm:prSet/>
      <dgm:spPr/>
      <dgm:t>
        <a:bodyPr/>
        <a:lstStyle/>
        <a:p>
          <a:r>
            <a:rPr lang="es-PE" dirty="0"/>
            <a:t>clientes</a:t>
          </a:r>
        </a:p>
      </dgm:t>
    </dgm:pt>
    <dgm:pt modelId="{ED552F1B-1F39-4798-9056-3EC1BF652C87}" type="parTrans" cxnId="{134E552F-2661-4372-B896-7261D6149059}">
      <dgm:prSet/>
      <dgm:spPr/>
      <dgm:t>
        <a:bodyPr/>
        <a:lstStyle/>
        <a:p>
          <a:endParaRPr lang="es-PE"/>
        </a:p>
      </dgm:t>
    </dgm:pt>
    <dgm:pt modelId="{80C99639-401F-4EC5-B1C6-DACE854868AF}" type="sibTrans" cxnId="{134E552F-2661-4372-B896-7261D6149059}">
      <dgm:prSet/>
      <dgm:spPr/>
      <dgm:t>
        <a:bodyPr/>
        <a:lstStyle/>
        <a:p>
          <a:endParaRPr lang="es-PE"/>
        </a:p>
      </dgm:t>
    </dgm:pt>
    <dgm:pt modelId="{9E72D9CC-71F8-4BDD-AEAF-DF972908D448}">
      <dgm:prSet/>
      <dgm:spPr/>
      <dgm:t>
        <a:bodyPr/>
        <a:lstStyle/>
        <a:p>
          <a:r>
            <a:rPr lang="es-PE" dirty="0"/>
            <a:t>productos</a:t>
          </a:r>
        </a:p>
      </dgm:t>
    </dgm:pt>
    <dgm:pt modelId="{C8152504-91C8-4F84-B38A-AAF7E4D49B44}" type="parTrans" cxnId="{C5AEDDB3-11B1-465E-A548-FB7776D4228D}">
      <dgm:prSet/>
      <dgm:spPr/>
      <dgm:t>
        <a:bodyPr/>
        <a:lstStyle/>
        <a:p>
          <a:endParaRPr lang="es-PE"/>
        </a:p>
      </dgm:t>
    </dgm:pt>
    <dgm:pt modelId="{5DB3E0AD-589E-4B28-839C-7E78C11DA2A8}" type="sibTrans" cxnId="{C5AEDDB3-11B1-465E-A548-FB7776D4228D}">
      <dgm:prSet/>
      <dgm:spPr/>
      <dgm:t>
        <a:bodyPr/>
        <a:lstStyle/>
        <a:p>
          <a:endParaRPr lang="es-PE"/>
        </a:p>
      </dgm:t>
    </dgm:pt>
    <dgm:pt modelId="{994394B0-6AF3-44C9-9ABC-05C0DE136D56}">
      <dgm:prSet/>
      <dgm:spPr/>
      <dgm:t>
        <a:bodyPr/>
        <a:lstStyle/>
        <a:p>
          <a:r>
            <a:rPr lang="es-PE" dirty="0"/>
            <a:t>ventas</a:t>
          </a:r>
        </a:p>
      </dgm:t>
    </dgm:pt>
    <dgm:pt modelId="{EA7738C2-060D-492A-94D0-45CC7CA04B4F}" type="parTrans" cxnId="{5CD97A48-56D0-483D-A1ED-7D49821643B2}">
      <dgm:prSet/>
      <dgm:spPr/>
      <dgm:t>
        <a:bodyPr/>
        <a:lstStyle/>
        <a:p>
          <a:endParaRPr lang="es-PE"/>
        </a:p>
      </dgm:t>
    </dgm:pt>
    <dgm:pt modelId="{4517D5A8-C1DB-4513-9EE9-041C8641F188}" type="sibTrans" cxnId="{5CD97A48-56D0-483D-A1ED-7D49821643B2}">
      <dgm:prSet/>
      <dgm:spPr/>
      <dgm:t>
        <a:bodyPr/>
        <a:lstStyle/>
        <a:p>
          <a:endParaRPr lang="es-PE"/>
        </a:p>
      </dgm:t>
    </dgm:pt>
    <dgm:pt modelId="{E9DAD141-3D42-47E1-A626-E38223591E16}">
      <dgm:prSet/>
      <dgm:spPr/>
      <dgm:t>
        <a:bodyPr/>
        <a:lstStyle/>
        <a:p>
          <a:r>
            <a:rPr lang="es-PE" dirty="0"/>
            <a:t>Tablas construidas por partición </a:t>
          </a:r>
          <a:r>
            <a:rPr lang="es-PE" dirty="0" err="1"/>
            <a:t>statica</a:t>
          </a:r>
          <a:endParaRPr lang="es-PE" dirty="0"/>
        </a:p>
      </dgm:t>
    </dgm:pt>
    <dgm:pt modelId="{6F77A6A2-5C07-4040-AC8F-2BB1B138683A}" type="parTrans" cxnId="{0E0C4A50-1ADD-4B50-BC66-93E96AC732D0}">
      <dgm:prSet/>
      <dgm:spPr/>
      <dgm:t>
        <a:bodyPr/>
        <a:lstStyle/>
        <a:p>
          <a:endParaRPr lang="es-PE"/>
        </a:p>
      </dgm:t>
    </dgm:pt>
    <dgm:pt modelId="{FAC2D34F-D800-4C7B-9BE7-EED29FAF868C}" type="sibTrans" cxnId="{0E0C4A50-1ADD-4B50-BC66-93E96AC732D0}">
      <dgm:prSet/>
      <dgm:spPr/>
      <dgm:t>
        <a:bodyPr/>
        <a:lstStyle/>
        <a:p>
          <a:endParaRPr lang="es-PE"/>
        </a:p>
      </dgm:t>
    </dgm:pt>
    <dgm:pt modelId="{8FF152A3-B481-4BD9-B578-D045CD351515}">
      <dgm:prSet/>
      <dgm:spPr/>
      <dgm:t>
        <a:bodyPr/>
        <a:lstStyle/>
        <a:p>
          <a:r>
            <a:rPr lang="es-PE" dirty="0"/>
            <a:t>Tablas construidas partición </a:t>
          </a:r>
          <a:r>
            <a:rPr lang="es-PE" dirty="0" err="1"/>
            <a:t>dinamica</a:t>
          </a:r>
          <a:endParaRPr lang="es-PE" dirty="0"/>
        </a:p>
      </dgm:t>
    </dgm:pt>
    <dgm:pt modelId="{F676ED14-F95A-46DC-846E-407974C923AE}" type="parTrans" cxnId="{E017F495-BCF9-4ED6-839F-4F95FCED733F}">
      <dgm:prSet/>
      <dgm:spPr/>
      <dgm:t>
        <a:bodyPr/>
        <a:lstStyle/>
        <a:p>
          <a:endParaRPr lang="es-PE"/>
        </a:p>
      </dgm:t>
    </dgm:pt>
    <dgm:pt modelId="{C910AD06-7C7D-4131-AE08-446927DCA65C}" type="sibTrans" cxnId="{E017F495-BCF9-4ED6-839F-4F95FCED733F}">
      <dgm:prSet/>
      <dgm:spPr/>
      <dgm:t>
        <a:bodyPr/>
        <a:lstStyle/>
        <a:p>
          <a:endParaRPr lang="es-PE"/>
        </a:p>
      </dgm:t>
    </dgm:pt>
    <dgm:pt modelId="{5EB75E47-176E-4F08-A0C5-214B8D05FA11}">
      <dgm:prSet/>
      <dgm:spPr/>
      <dgm:t>
        <a:bodyPr/>
        <a:lstStyle/>
        <a:p>
          <a:r>
            <a:rPr lang="es-PE" dirty="0"/>
            <a:t>Reportes de ventas</a:t>
          </a:r>
        </a:p>
      </dgm:t>
    </dgm:pt>
    <dgm:pt modelId="{22DC3604-1B15-48D8-BBFF-59383547E62E}" type="parTrans" cxnId="{92BC1789-7A58-4497-99DD-8E0DD41A4981}">
      <dgm:prSet/>
      <dgm:spPr/>
      <dgm:t>
        <a:bodyPr/>
        <a:lstStyle/>
        <a:p>
          <a:endParaRPr lang="es-PE"/>
        </a:p>
      </dgm:t>
    </dgm:pt>
    <dgm:pt modelId="{8440444B-7047-469A-A75F-E828B1F49531}" type="sibTrans" cxnId="{92BC1789-7A58-4497-99DD-8E0DD41A4981}">
      <dgm:prSet/>
      <dgm:spPr/>
      <dgm:t>
        <a:bodyPr/>
        <a:lstStyle/>
        <a:p>
          <a:endParaRPr lang="es-PE"/>
        </a:p>
      </dgm:t>
    </dgm:pt>
    <dgm:pt modelId="{E0865EA7-F624-485D-88D6-B86E09A162CA}">
      <dgm:prSet/>
      <dgm:spPr/>
      <dgm:t>
        <a:bodyPr/>
        <a:lstStyle/>
        <a:p>
          <a:r>
            <a:rPr lang="es-PE" dirty="0"/>
            <a:t>Reportes de clientes</a:t>
          </a:r>
        </a:p>
      </dgm:t>
    </dgm:pt>
    <dgm:pt modelId="{BB975989-A1B8-46DB-B53A-2B144268D931}" type="parTrans" cxnId="{A5497B9C-C736-4037-9DA9-453767411762}">
      <dgm:prSet/>
      <dgm:spPr/>
      <dgm:t>
        <a:bodyPr/>
        <a:lstStyle/>
        <a:p>
          <a:endParaRPr lang="es-PE"/>
        </a:p>
      </dgm:t>
    </dgm:pt>
    <dgm:pt modelId="{7E36F94B-3A54-4879-A715-587397F4168F}" type="sibTrans" cxnId="{A5497B9C-C736-4037-9DA9-453767411762}">
      <dgm:prSet/>
      <dgm:spPr/>
      <dgm:t>
        <a:bodyPr/>
        <a:lstStyle/>
        <a:p>
          <a:endParaRPr lang="es-PE"/>
        </a:p>
      </dgm:t>
    </dgm:pt>
    <dgm:pt modelId="{8691E117-7F56-4991-B022-F68A3D2E46F0}" type="pres">
      <dgm:prSet presAssocID="{4E790B64-23E5-4095-A656-2E125BA378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ED9776-153D-4C4F-9077-A969F79A1C6F}" type="pres">
      <dgm:prSet presAssocID="{6E648D14-C2C0-4035-95EE-A9E7F7EDB8B5}" presName="hierRoot1" presStyleCnt="0"/>
      <dgm:spPr/>
    </dgm:pt>
    <dgm:pt modelId="{E12CF925-49F1-4BB8-8236-33E761EA433D}" type="pres">
      <dgm:prSet presAssocID="{6E648D14-C2C0-4035-95EE-A9E7F7EDB8B5}" presName="composite" presStyleCnt="0"/>
      <dgm:spPr/>
    </dgm:pt>
    <dgm:pt modelId="{687F5E7F-668D-41B6-A7AE-5AECDACDB1E7}" type="pres">
      <dgm:prSet presAssocID="{6E648D14-C2C0-4035-95EE-A9E7F7EDB8B5}" presName="background" presStyleLbl="node0" presStyleIdx="0" presStyleCnt="1"/>
      <dgm:spPr/>
    </dgm:pt>
    <dgm:pt modelId="{59D672F5-88D3-45B6-8115-40C2EC416FCC}" type="pres">
      <dgm:prSet presAssocID="{6E648D14-C2C0-4035-95EE-A9E7F7EDB8B5}" presName="text" presStyleLbl="fgAcc0" presStyleIdx="0" presStyleCnt="1">
        <dgm:presLayoutVars>
          <dgm:chPref val="3"/>
        </dgm:presLayoutVars>
      </dgm:prSet>
      <dgm:spPr/>
    </dgm:pt>
    <dgm:pt modelId="{D1A5EF4D-65A7-4A10-93B9-C737B71DFF57}" type="pres">
      <dgm:prSet presAssocID="{6E648D14-C2C0-4035-95EE-A9E7F7EDB8B5}" presName="hierChild2" presStyleCnt="0"/>
      <dgm:spPr/>
    </dgm:pt>
    <dgm:pt modelId="{404A4F1C-E99A-4C42-9DD5-78F58897301B}" type="pres">
      <dgm:prSet presAssocID="{0A5AE320-808D-4E6D-BDEC-ABB1C56AFBC1}" presName="Name10" presStyleLbl="parChTrans1D2" presStyleIdx="0" presStyleCnt="3"/>
      <dgm:spPr/>
    </dgm:pt>
    <dgm:pt modelId="{2FFC6890-B517-4F7C-8BA8-3649CE791828}" type="pres">
      <dgm:prSet presAssocID="{389D5F19-0AE0-4CA9-9B8D-9ABF1CD81961}" presName="hierRoot2" presStyleCnt="0"/>
      <dgm:spPr/>
    </dgm:pt>
    <dgm:pt modelId="{4DCFBFC8-B8F7-4C23-B5A2-6AF72A04D96B}" type="pres">
      <dgm:prSet presAssocID="{389D5F19-0AE0-4CA9-9B8D-9ABF1CD81961}" presName="composite2" presStyleCnt="0"/>
      <dgm:spPr/>
    </dgm:pt>
    <dgm:pt modelId="{A1DA028C-060A-45A6-90B3-32A7CC1DF2B2}" type="pres">
      <dgm:prSet presAssocID="{389D5F19-0AE0-4CA9-9B8D-9ABF1CD81961}" presName="background2" presStyleLbl="node2" presStyleIdx="0" presStyleCnt="3"/>
      <dgm:spPr/>
    </dgm:pt>
    <dgm:pt modelId="{87F97094-CD77-4FD7-A7B6-803DFE222D3E}" type="pres">
      <dgm:prSet presAssocID="{389D5F19-0AE0-4CA9-9B8D-9ABF1CD81961}" presName="text2" presStyleLbl="fgAcc2" presStyleIdx="0" presStyleCnt="3">
        <dgm:presLayoutVars>
          <dgm:chPref val="3"/>
        </dgm:presLayoutVars>
      </dgm:prSet>
      <dgm:spPr/>
    </dgm:pt>
    <dgm:pt modelId="{273123C6-3C5B-46D8-AD38-A09E0BC6F902}" type="pres">
      <dgm:prSet presAssocID="{389D5F19-0AE0-4CA9-9B8D-9ABF1CD81961}" presName="hierChild3" presStyleCnt="0"/>
      <dgm:spPr/>
    </dgm:pt>
    <dgm:pt modelId="{2F036AF5-09FF-4D36-B827-AFA5CA61875A}" type="pres">
      <dgm:prSet presAssocID="{64DD6FE4-1408-45E2-AC95-C1F67BC9F596}" presName="Name17" presStyleLbl="parChTrans1D3" presStyleIdx="0" presStyleCnt="6"/>
      <dgm:spPr/>
    </dgm:pt>
    <dgm:pt modelId="{9690F1B8-F4A8-48FF-A645-F27407447BF9}" type="pres">
      <dgm:prSet presAssocID="{90D1EEA0-8654-4285-B2B8-58798C1A82E7}" presName="hierRoot3" presStyleCnt="0"/>
      <dgm:spPr/>
    </dgm:pt>
    <dgm:pt modelId="{84322220-BAFE-4D2C-B604-6FE5A32CDD26}" type="pres">
      <dgm:prSet presAssocID="{90D1EEA0-8654-4285-B2B8-58798C1A82E7}" presName="composite3" presStyleCnt="0"/>
      <dgm:spPr/>
    </dgm:pt>
    <dgm:pt modelId="{2BCD84B2-94EA-4F52-805B-345236F6A34F}" type="pres">
      <dgm:prSet presAssocID="{90D1EEA0-8654-4285-B2B8-58798C1A82E7}" presName="background3" presStyleLbl="node3" presStyleIdx="0" presStyleCnt="6"/>
      <dgm:spPr/>
    </dgm:pt>
    <dgm:pt modelId="{3C44337B-F76A-47A6-BA90-E8425E61CB2D}" type="pres">
      <dgm:prSet presAssocID="{90D1EEA0-8654-4285-B2B8-58798C1A82E7}" presName="text3" presStyleLbl="fgAcc3" presStyleIdx="0" presStyleCnt="6">
        <dgm:presLayoutVars>
          <dgm:chPref val="3"/>
        </dgm:presLayoutVars>
      </dgm:prSet>
      <dgm:spPr/>
    </dgm:pt>
    <dgm:pt modelId="{212D2255-C214-4C79-88D6-EE306EEE1F7D}" type="pres">
      <dgm:prSet presAssocID="{90D1EEA0-8654-4285-B2B8-58798C1A82E7}" presName="hierChild4" presStyleCnt="0"/>
      <dgm:spPr/>
    </dgm:pt>
    <dgm:pt modelId="{5E2A65DC-A34E-43F3-ADC0-830BAFD96D00}" type="pres">
      <dgm:prSet presAssocID="{ED552F1B-1F39-4798-9056-3EC1BF652C87}" presName="Name23" presStyleLbl="parChTrans1D4" presStyleIdx="0" presStyleCnt="3"/>
      <dgm:spPr/>
    </dgm:pt>
    <dgm:pt modelId="{FE28451D-8242-4E84-8E1D-2E1E115678D9}" type="pres">
      <dgm:prSet presAssocID="{7DB76D42-201E-447A-8150-120FC527858F}" presName="hierRoot4" presStyleCnt="0"/>
      <dgm:spPr/>
    </dgm:pt>
    <dgm:pt modelId="{41120862-0D6D-478A-87AF-56473D47D188}" type="pres">
      <dgm:prSet presAssocID="{7DB76D42-201E-447A-8150-120FC527858F}" presName="composite4" presStyleCnt="0"/>
      <dgm:spPr/>
    </dgm:pt>
    <dgm:pt modelId="{4FDED973-9842-4BCD-9FEB-ED32C7A45C9E}" type="pres">
      <dgm:prSet presAssocID="{7DB76D42-201E-447A-8150-120FC527858F}" presName="background4" presStyleLbl="node4" presStyleIdx="0" presStyleCnt="3"/>
      <dgm:spPr/>
    </dgm:pt>
    <dgm:pt modelId="{463E07A3-17C3-40C5-B78E-3C5DDF16D635}" type="pres">
      <dgm:prSet presAssocID="{7DB76D42-201E-447A-8150-120FC527858F}" presName="text4" presStyleLbl="fgAcc4" presStyleIdx="0" presStyleCnt="3">
        <dgm:presLayoutVars>
          <dgm:chPref val="3"/>
        </dgm:presLayoutVars>
      </dgm:prSet>
      <dgm:spPr/>
    </dgm:pt>
    <dgm:pt modelId="{4761FD7B-8460-489A-8BCE-018F1A6434A9}" type="pres">
      <dgm:prSet presAssocID="{7DB76D42-201E-447A-8150-120FC527858F}" presName="hierChild5" presStyleCnt="0"/>
      <dgm:spPr/>
    </dgm:pt>
    <dgm:pt modelId="{1AC57BB4-CCDB-4FCE-86E6-0627A1B96EA8}" type="pres">
      <dgm:prSet presAssocID="{C8152504-91C8-4F84-B38A-AAF7E4D49B44}" presName="Name23" presStyleLbl="parChTrans1D4" presStyleIdx="1" presStyleCnt="3"/>
      <dgm:spPr/>
    </dgm:pt>
    <dgm:pt modelId="{A6176F83-7E81-40F7-A969-C5A0C2DF86BD}" type="pres">
      <dgm:prSet presAssocID="{9E72D9CC-71F8-4BDD-AEAF-DF972908D448}" presName="hierRoot4" presStyleCnt="0"/>
      <dgm:spPr/>
    </dgm:pt>
    <dgm:pt modelId="{AFD799FA-1477-4EE3-A5BD-C73B6797489A}" type="pres">
      <dgm:prSet presAssocID="{9E72D9CC-71F8-4BDD-AEAF-DF972908D448}" presName="composite4" presStyleCnt="0"/>
      <dgm:spPr/>
    </dgm:pt>
    <dgm:pt modelId="{22E1865B-EFD1-4A2C-A970-DA4BB0579736}" type="pres">
      <dgm:prSet presAssocID="{9E72D9CC-71F8-4BDD-AEAF-DF972908D448}" presName="background4" presStyleLbl="node4" presStyleIdx="1" presStyleCnt="3"/>
      <dgm:spPr/>
    </dgm:pt>
    <dgm:pt modelId="{93E6E9C2-D3F4-4886-9343-1AE4D8B24807}" type="pres">
      <dgm:prSet presAssocID="{9E72D9CC-71F8-4BDD-AEAF-DF972908D448}" presName="text4" presStyleLbl="fgAcc4" presStyleIdx="1" presStyleCnt="3">
        <dgm:presLayoutVars>
          <dgm:chPref val="3"/>
        </dgm:presLayoutVars>
      </dgm:prSet>
      <dgm:spPr/>
    </dgm:pt>
    <dgm:pt modelId="{D786B9FF-B4D8-444E-B3E9-CCC85A98142E}" type="pres">
      <dgm:prSet presAssocID="{9E72D9CC-71F8-4BDD-AEAF-DF972908D448}" presName="hierChild5" presStyleCnt="0"/>
      <dgm:spPr/>
    </dgm:pt>
    <dgm:pt modelId="{81B66553-2694-48E6-9251-9BB5E58549A3}" type="pres">
      <dgm:prSet presAssocID="{EA7738C2-060D-492A-94D0-45CC7CA04B4F}" presName="Name23" presStyleLbl="parChTrans1D4" presStyleIdx="2" presStyleCnt="3"/>
      <dgm:spPr/>
    </dgm:pt>
    <dgm:pt modelId="{0D2A4C3D-3014-4C86-A863-6989B1FF0E57}" type="pres">
      <dgm:prSet presAssocID="{994394B0-6AF3-44C9-9ABC-05C0DE136D56}" presName="hierRoot4" presStyleCnt="0"/>
      <dgm:spPr/>
    </dgm:pt>
    <dgm:pt modelId="{66D100FA-C902-4A26-83AE-C162AB76A13A}" type="pres">
      <dgm:prSet presAssocID="{994394B0-6AF3-44C9-9ABC-05C0DE136D56}" presName="composite4" presStyleCnt="0"/>
      <dgm:spPr/>
    </dgm:pt>
    <dgm:pt modelId="{26E0860C-2CF4-457C-93B2-D8F2C331B9E6}" type="pres">
      <dgm:prSet presAssocID="{994394B0-6AF3-44C9-9ABC-05C0DE136D56}" presName="background4" presStyleLbl="node4" presStyleIdx="2" presStyleCnt="3"/>
      <dgm:spPr/>
    </dgm:pt>
    <dgm:pt modelId="{7E0250F8-16D4-4E55-BC40-47DF5ED33521}" type="pres">
      <dgm:prSet presAssocID="{994394B0-6AF3-44C9-9ABC-05C0DE136D56}" presName="text4" presStyleLbl="fgAcc4" presStyleIdx="2" presStyleCnt="3">
        <dgm:presLayoutVars>
          <dgm:chPref val="3"/>
        </dgm:presLayoutVars>
      </dgm:prSet>
      <dgm:spPr/>
    </dgm:pt>
    <dgm:pt modelId="{A3B81E3B-A6E4-4196-82C1-A528566CA29B}" type="pres">
      <dgm:prSet presAssocID="{994394B0-6AF3-44C9-9ABC-05C0DE136D56}" presName="hierChild5" presStyleCnt="0"/>
      <dgm:spPr/>
    </dgm:pt>
    <dgm:pt modelId="{474462B6-B6E8-4F63-A6C4-6C117A0C827A}" type="pres">
      <dgm:prSet presAssocID="{204A0A60-BDF3-4E83-92E6-1574DCA1D003}" presName="Name17" presStyleLbl="parChTrans1D3" presStyleIdx="1" presStyleCnt="6"/>
      <dgm:spPr/>
    </dgm:pt>
    <dgm:pt modelId="{0ACBB572-CE89-4A60-ACF9-36459B7468E4}" type="pres">
      <dgm:prSet presAssocID="{539A8C90-0357-48EF-86A3-158B155A2F20}" presName="hierRoot3" presStyleCnt="0"/>
      <dgm:spPr/>
    </dgm:pt>
    <dgm:pt modelId="{57FBEF75-F8DD-49F8-B7F1-372B19AA3F77}" type="pres">
      <dgm:prSet presAssocID="{539A8C90-0357-48EF-86A3-158B155A2F20}" presName="composite3" presStyleCnt="0"/>
      <dgm:spPr/>
    </dgm:pt>
    <dgm:pt modelId="{AD90AE70-537C-4E83-8F27-C254D7606482}" type="pres">
      <dgm:prSet presAssocID="{539A8C90-0357-48EF-86A3-158B155A2F20}" presName="background3" presStyleLbl="node3" presStyleIdx="1" presStyleCnt="6"/>
      <dgm:spPr/>
    </dgm:pt>
    <dgm:pt modelId="{3C954047-DEDA-4BF6-B0F9-45DA7D3DDB1C}" type="pres">
      <dgm:prSet presAssocID="{539A8C90-0357-48EF-86A3-158B155A2F20}" presName="text3" presStyleLbl="fgAcc3" presStyleIdx="1" presStyleCnt="6">
        <dgm:presLayoutVars>
          <dgm:chPref val="3"/>
        </dgm:presLayoutVars>
      </dgm:prSet>
      <dgm:spPr/>
    </dgm:pt>
    <dgm:pt modelId="{A9BA1B02-74B3-4481-BACA-B96B3636D8B7}" type="pres">
      <dgm:prSet presAssocID="{539A8C90-0357-48EF-86A3-158B155A2F20}" presName="hierChild4" presStyleCnt="0"/>
      <dgm:spPr/>
    </dgm:pt>
    <dgm:pt modelId="{7B1B6C25-72DD-448C-95DC-9D659C03EC4C}" type="pres">
      <dgm:prSet presAssocID="{620FE85D-0CC7-42C5-8424-4CF83A3EB49E}" presName="Name10" presStyleLbl="parChTrans1D2" presStyleIdx="1" presStyleCnt="3"/>
      <dgm:spPr/>
    </dgm:pt>
    <dgm:pt modelId="{0249BC02-0DAC-4E53-943F-08D0D9BA2254}" type="pres">
      <dgm:prSet presAssocID="{D169F40B-73FC-4FA8-B6C8-625BD53CC069}" presName="hierRoot2" presStyleCnt="0"/>
      <dgm:spPr/>
    </dgm:pt>
    <dgm:pt modelId="{F1BDC806-7173-4E1D-B309-BEFA814279B7}" type="pres">
      <dgm:prSet presAssocID="{D169F40B-73FC-4FA8-B6C8-625BD53CC069}" presName="composite2" presStyleCnt="0"/>
      <dgm:spPr/>
    </dgm:pt>
    <dgm:pt modelId="{3853F902-4855-4032-A851-E83821DFC2EF}" type="pres">
      <dgm:prSet presAssocID="{D169F40B-73FC-4FA8-B6C8-625BD53CC069}" presName="background2" presStyleLbl="node2" presStyleIdx="1" presStyleCnt="3"/>
      <dgm:spPr/>
    </dgm:pt>
    <dgm:pt modelId="{F4E52874-6B32-4A84-9892-13E77BDAC513}" type="pres">
      <dgm:prSet presAssocID="{D169F40B-73FC-4FA8-B6C8-625BD53CC069}" presName="text2" presStyleLbl="fgAcc2" presStyleIdx="1" presStyleCnt="3">
        <dgm:presLayoutVars>
          <dgm:chPref val="3"/>
        </dgm:presLayoutVars>
      </dgm:prSet>
      <dgm:spPr/>
    </dgm:pt>
    <dgm:pt modelId="{15046BE2-2B0E-4AB2-B826-5126F5046F65}" type="pres">
      <dgm:prSet presAssocID="{D169F40B-73FC-4FA8-B6C8-625BD53CC069}" presName="hierChild3" presStyleCnt="0"/>
      <dgm:spPr/>
    </dgm:pt>
    <dgm:pt modelId="{537917AE-8F6A-4FAF-9244-063D4090B4A2}" type="pres">
      <dgm:prSet presAssocID="{6F77A6A2-5C07-4040-AC8F-2BB1B138683A}" presName="Name17" presStyleLbl="parChTrans1D3" presStyleIdx="2" presStyleCnt="6"/>
      <dgm:spPr/>
    </dgm:pt>
    <dgm:pt modelId="{E4598880-FA24-4C79-B024-F7ED99AC145E}" type="pres">
      <dgm:prSet presAssocID="{E9DAD141-3D42-47E1-A626-E38223591E16}" presName="hierRoot3" presStyleCnt="0"/>
      <dgm:spPr/>
    </dgm:pt>
    <dgm:pt modelId="{82151C28-64C3-41C0-B2E5-D5B3E2F7EA0B}" type="pres">
      <dgm:prSet presAssocID="{E9DAD141-3D42-47E1-A626-E38223591E16}" presName="composite3" presStyleCnt="0"/>
      <dgm:spPr/>
    </dgm:pt>
    <dgm:pt modelId="{588B69F3-B585-4C1F-B832-24BBE62D66D8}" type="pres">
      <dgm:prSet presAssocID="{E9DAD141-3D42-47E1-A626-E38223591E16}" presName="background3" presStyleLbl="node3" presStyleIdx="2" presStyleCnt="6"/>
      <dgm:spPr/>
    </dgm:pt>
    <dgm:pt modelId="{92EF341B-4EA9-4410-94CB-EF5A3B0F6739}" type="pres">
      <dgm:prSet presAssocID="{E9DAD141-3D42-47E1-A626-E38223591E16}" presName="text3" presStyleLbl="fgAcc3" presStyleIdx="2" presStyleCnt="6">
        <dgm:presLayoutVars>
          <dgm:chPref val="3"/>
        </dgm:presLayoutVars>
      </dgm:prSet>
      <dgm:spPr/>
    </dgm:pt>
    <dgm:pt modelId="{581F1BDB-6332-405A-8265-2DA35A619C04}" type="pres">
      <dgm:prSet presAssocID="{E9DAD141-3D42-47E1-A626-E38223591E16}" presName="hierChild4" presStyleCnt="0"/>
      <dgm:spPr/>
    </dgm:pt>
    <dgm:pt modelId="{15EA8374-A20C-47BF-875F-B57207CEA345}" type="pres">
      <dgm:prSet presAssocID="{F676ED14-F95A-46DC-846E-407974C923AE}" presName="Name17" presStyleLbl="parChTrans1D3" presStyleIdx="3" presStyleCnt="6"/>
      <dgm:spPr/>
    </dgm:pt>
    <dgm:pt modelId="{CE77A97F-3884-43ED-9555-29AADB4F8D48}" type="pres">
      <dgm:prSet presAssocID="{8FF152A3-B481-4BD9-B578-D045CD351515}" presName="hierRoot3" presStyleCnt="0"/>
      <dgm:spPr/>
    </dgm:pt>
    <dgm:pt modelId="{76A93F3C-6D30-45C1-A941-7C8DBBEFD9C7}" type="pres">
      <dgm:prSet presAssocID="{8FF152A3-B481-4BD9-B578-D045CD351515}" presName="composite3" presStyleCnt="0"/>
      <dgm:spPr/>
    </dgm:pt>
    <dgm:pt modelId="{9FAD24E8-98DC-448E-A2DA-D4A1470D0A10}" type="pres">
      <dgm:prSet presAssocID="{8FF152A3-B481-4BD9-B578-D045CD351515}" presName="background3" presStyleLbl="node3" presStyleIdx="3" presStyleCnt="6"/>
      <dgm:spPr/>
    </dgm:pt>
    <dgm:pt modelId="{1E8E72A0-A27F-4727-9E20-ED35AC1E8E60}" type="pres">
      <dgm:prSet presAssocID="{8FF152A3-B481-4BD9-B578-D045CD351515}" presName="text3" presStyleLbl="fgAcc3" presStyleIdx="3" presStyleCnt="6">
        <dgm:presLayoutVars>
          <dgm:chPref val="3"/>
        </dgm:presLayoutVars>
      </dgm:prSet>
      <dgm:spPr/>
    </dgm:pt>
    <dgm:pt modelId="{2ABB80DB-4AA5-4332-BACF-0F88794D5868}" type="pres">
      <dgm:prSet presAssocID="{8FF152A3-B481-4BD9-B578-D045CD351515}" presName="hierChild4" presStyleCnt="0"/>
      <dgm:spPr/>
    </dgm:pt>
    <dgm:pt modelId="{33CE1870-2B2E-4D10-98A0-CC1C0A54CBB7}" type="pres">
      <dgm:prSet presAssocID="{7071D7E8-30E1-41CE-9D0C-76E97991C44E}" presName="Name10" presStyleLbl="parChTrans1D2" presStyleIdx="2" presStyleCnt="3"/>
      <dgm:spPr/>
    </dgm:pt>
    <dgm:pt modelId="{11583D37-4524-40BD-9F04-9F9D9BE24C1F}" type="pres">
      <dgm:prSet presAssocID="{2E360D26-EE8D-4C7B-BF27-C5AF01EF7823}" presName="hierRoot2" presStyleCnt="0"/>
      <dgm:spPr/>
    </dgm:pt>
    <dgm:pt modelId="{B8B84D65-A200-4583-8837-EB5E58124AAB}" type="pres">
      <dgm:prSet presAssocID="{2E360D26-EE8D-4C7B-BF27-C5AF01EF7823}" presName="composite2" presStyleCnt="0"/>
      <dgm:spPr/>
    </dgm:pt>
    <dgm:pt modelId="{FF39E58D-9BBD-4A6C-A4EC-B5620F0E8505}" type="pres">
      <dgm:prSet presAssocID="{2E360D26-EE8D-4C7B-BF27-C5AF01EF7823}" presName="background2" presStyleLbl="node2" presStyleIdx="2" presStyleCnt="3"/>
      <dgm:spPr/>
    </dgm:pt>
    <dgm:pt modelId="{DA180E7D-ADBD-4753-ADD6-C2003F35896E}" type="pres">
      <dgm:prSet presAssocID="{2E360D26-EE8D-4C7B-BF27-C5AF01EF7823}" presName="text2" presStyleLbl="fgAcc2" presStyleIdx="2" presStyleCnt="3">
        <dgm:presLayoutVars>
          <dgm:chPref val="3"/>
        </dgm:presLayoutVars>
      </dgm:prSet>
      <dgm:spPr/>
    </dgm:pt>
    <dgm:pt modelId="{BEC40EB2-1AED-4F59-91BF-43E7DB716728}" type="pres">
      <dgm:prSet presAssocID="{2E360D26-EE8D-4C7B-BF27-C5AF01EF7823}" presName="hierChild3" presStyleCnt="0"/>
      <dgm:spPr/>
    </dgm:pt>
    <dgm:pt modelId="{064BDB3C-C930-4B1E-BCFF-FE7F2DE4BD33}" type="pres">
      <dgm:prSet presAssocID="{22DC3604-1B15-48D8-BBFF-59383547E62E}" presName="Name17" presStyleLbl="parChTrans1D3" presStyleIdx="4" presStyleCnt="6"/>
      <dgm:spPr/>
    </dgm:pt>
    <dgm:pt modelId="{106CDE86-83C8-4D4A-8109-9E58C33E76B0}" type="pres">
      <dgm:prSet presAssocID="{5EB75E47-176E-4F08-A0C5-214B8D05FA11}" presName="hierRoot3" presStyleCnt="0"/>
      <dgm:spPr/>
    </dgm:pt>
    <dgm:pt modelId="{0F9DBDC8-1FA1-4953-8177-1EE7B1AA6DAB}" type="pres">
      <dgm:prSet presAssocID="{5EB75E47-176E-4F08-A0C5-214B8D05FA11}" presName="composite3" presStyleCnt="0"/>
      <dgm:spPr/>
    </dgm:pt>
    <dgm:pt modelId="{F6C40CEB-A307-481C-A9E3-9AD73D2A3487}" type="pres">
      <dgm:prSet presAssocID="{5EB75E47-176E-4F08-A0C5-214B8D05FA11}" presName="background3" presStyleLbl="node3" presStyleIdx="4" presStyleCnt="6"/>
      <dgm:spPr/>
    </dgm:pt>
    <dgm:pt modelId="{2793732C-7BA6-48FB-B75C-9B9AD7192B0F}" type="pres">
      <dgm:prSet presAssocID="{5EB75E47-176E-4F08-A0C5-214B8D05FA11}" presName="text3" presStyleLbl="fgAcc3" presStyleIdx="4" presStyleCnt="6">
        <dgm:presLayoutVars>
          <dgm:chPref val="3"/>
        </dgm:presLayoutVars>
      </dgm:prSet>
      <dgm:spPr/>
    </dgm:pt>
    <dgm:pt modelId="{5C46EC1B-5222-4968-B1A9-3E0EDE8E4D36}" type="pres">
      <dgm:prSet presAssocID="{5EB75E47-176E-4F08-A0C5-214B8D05FA11}" presName="hierChild4" presStyleCnt="0"/>
      <dgm:spPr/>
    </dgm:pt>
    <dgm:pt modelId="{54BEEF18-EFCD-46E1-8DEA-9CCEFE2ADFCD}" type="pres">
      <dgm:prSet presAssocID="{BB975989-A1B8-46DB-B53A-2B144268D931}" presName="Name17" presStyleLbl="parChTrans1D3" presStyleIdx="5" presStyleCnt="6"/>
      <dgm:spPr/>
    </dgm:pt>
    <dgm:pt modelId="{31D05B52-283E-4FB0-816E-9CD90EB4F7DC}" type="pres">
      <dgm:prSet presAssocID="{E0865EA7-F624-485D-88D6-B86E09A162CA}" presName="hierRoot3" presStyleCnt="0"/>
      <dgm:spPr/>
    </dgm:pt>
    <dgm:pt modelId="{264FB32C-7346-486A-905F-A1B9BB1B2EFD}" type="pres">
      <dgm:prSet presAssocID="{E0865EA7-F624-485D-88D6-B86E09A162CA}" presName="composite3" presStyleCnt="0"/>
      <dgm:spPr/>
    </dgm:pt>
    <dgm:pt modelId="{A2EC4D3A-D585-49BF-8E64-DA7B225719D7}" type="pres">
      <dgm:prSet presAssocID="{E0865EA7-F624-485D-88D6-B86E09A162CA}" presName="background3" presStyleLbl="node3" presStyleIdx="5" presStyleCnt="6"/>
      <dgm:spPr/>
    </dgm:pt>
    <dgm:pt modelId="{9B395D96-8637-4B1B-8F67-9B86DE7C4870}" type="pres">
      <dgm:prSet presAssocID="{E0865EA7-F624-485D-88D6-B86E09A162CA}" presName="text3" presStyleLbl="fgAcc3" presStyleIdx="5" presStyleCnt="6">
        <dgm:presLayoutVars>
          <dgm:chPref val="3"/>
        </dgm:presLayoutVars>
      </dgm:prSet>
      <dgm:spPr/>
    </dgm:pt>
    <dgm:pt modelId="{20D98328-2D6F-49EB-80A6-7D962B599C00}" type="pres">
      <dgm:prSet presAssocID="{E0865EA7-F624-485D-88D6-B86E09A162CA}" presName="hierChild4" presStyleCnt="0"/>
      <dgm:spPr/>
    </dgm:pt>
  </dgm:ptLst>
  <dgm:cxnLst>
    <dgm:cxn modelId="{8CD84107-C067-471F-A0B6-45DB5C7AAF7B}" srcId="{389D5F19-0AE0-4CA9-9B8D-9ABF1CD81961}" destId="{539A8C90-0357-48EF-86A3-158B155A2F20}" srcOrd="1" destOrd="0" parTransId="{204A0A60-BDF3-4E83-92E6-1574DCA1D003}" sibTransId="{359E5294-1AAA-43E5-A92E-6AF520984221}"/>
    <dgm:cxn modelId="{4B48190B-6017-4BAA-86B2-7FDE9342E305}" srcId="{6E648D14-C2C0-4035-95EE-A9E7F7EDB8B5}" destId="{2E360D26-EE8D-4C7B-BF27-C5AF01EF7823}" srcOrd="2" destOrd="0" parTransId="{7071D7E8-30E1-41CE-9D0C-76E97991C44E}" sibTransId="{472707C9-871B-439A-9800-3751E2215CB2}"/>
    <dgm:cxn modelId="{7A8F9719-F9F5-45D8-9864-6FB0901FFE57}" type="presOf" srcId="{90D1EEA0-8654-4285-B2B8-58798C1A82E7}" destId="{3C44337B-F76A-47A6-BA90-E8425E61CB2D}" srcOrd="0" destOrd="0" presId="urn:microsoft.com/office/officeart/2005/8/layout/hierarchy1"/>
    <dgm:cxn modelId="{65C08D1D-4ED4-4DA1-BAA9-93F3D95FD7E0}" type="presOf" srcId="{9E72D9CC-71F8-4BDD-AEAF-DF972908D448}" destId="{93E6E9C2-D3F4-4886-9343-1AE4D8B24807}" srcOrd="0" destOrd="0" presId="urn:microsoft.com/office/officeart/2005/8/layout/hierarchy1"/>
    <dgm:cxn modelId="{C0EA1A1F-D24F-4BDA-BC28-5FC8AB97952A}" type="presOf" srcId="{EA7738C2-060D-492A-94D0-45CC7CA04B4F}" destId="{81B66553-2694-48E6-9251-9BB5E58549A3}" srcOrd="0" destOrd="0" presId="urn:microsoft.com/office/officeart/2005/8/layout/hierarchy1"/>
    <dgm:cxn modelId="{B8D5B12B-A189-4CFC-A3C7-9D9D9C04B30E}" type="presOf" srcId="{E9DAD141-3D42-47E1-A626-E38223591E16}" destId="{92EF341B-4EA9-4410-94CB-EF5A3B0F6739}" srcOrd="0" destOrd="0" presId="urn:microsoft.com/office/officeart/2005/8/layout/hierarchy1"/>
    <dgm:cxn modelId="{E0391A2F-0641-496D-BABF-C086C9EB8ED2}" type="presOf" srcId="{ED552F1B-1F39-4798-9056-3EC1BF652C87}" destId="{5E2A65DC-A34E-43F3-ADC0-830BAFD96D00}" srcOrd="0" destOrd="0" presId="urn:microsoft.com/office/officeart/2005/8/layout/hierarchy1"/>
    <dgm:cxn modelId="{134E552F-2661-4372-B896-7261D6149059}" srcId="{90D1EEA0-8654-4285-B2B8-58798C1A82E7}" destId="{7DB76D42-201E-447A-8150-120FC527858F}" srcOrd="0" destOrd="0" parTransId="{ED552F1B-1F39-4798-9056-3EC1BF652C87}" sibTransId="{80C99639-401F-4EC5-B1C6-DACE854868AF}"/>
    <dgm:cxn modelId="{98AA8835-E724-481D-BDB0-AED62374542E}" type="presOf" srcId="{7DB76D42-201E-447A-8150-120FC527858F}" destId="{463E07A3-17C3-40C5-B78E-3C5DDF16D635}" srcOrd="0" destOrd="0" presId="urn:microsoft.com/office/officeart/2005/8/layout/hierarchy1"/>
    <dgm:cxn modelId="{92A75E36-FE12-43D6-B3EA-461ABFE08E62}" type="presOf" srcId="{8FF152A3-B481-4BD9-B578-D045CD351515}" destId="{1E8E72A0-A27F-4727-9E20-ED35AC1E8E60}" srcOrd="0" destOrd="0" presId="urn:microsoft.com/office/officeart/2005/8/layout/hierarchy1"/>
    <dgm:cxn modelId="{0AB7253D-50BB-4862-A011-36AA5F562590}" type="presOf" srcId="{6F77A6A2-5C07-4040-AC8F-2BB1B138683A}" destId="{537917AE-8F6A-4FAF-9244-063D4090B4A2}" srcOrd="0" destOrd="0" presId="urn:microsoft.com/office/officeart/2005/8/layout/hierarchy1"/>
    <dgm:cxn modelId="{A133E43F-5552-4A82-BA60-AF22E1125E8D}" type="presOf" srcId="{BB975989-A1B8-46DB-B53A-2B144268D931}" destId="{54BEEF18-EFCD-46E1-8DEA-9CCEFE2ADFCD}" srcOrd="0" destOrd="0" presId="urn:microsoft.com/office/officeart/2005/8/layout/hierarchy1"/>
    <dgm:cxn modelId="{E554825C-4E30-4F99-9F3D-D5EBBA7AC065}" type="presOf" srcId="{2E360D26-EE8D-4C7B-BF27-C5AF01EF7823}" destId="{DA180E7D-ADBD-4753-ADD6-C2003F35896E}" srcOrd="0" destOrd="0" presId="urn:microsoft.com/office/officeart/2005/8/layout/hierarchy1"/>
    <dgm:cxn modelId="{A8CEDD43-30B9-47E3-920C-5CC2F9A2DEAC}" type="presOf" srcId="{C8152504-91C8-4F84-B38A-AAF7E4D49B44}" destId="{1AC57BB4-CCDB-4FCE-86E6-0627A1B96EA8}" srcOrd="0" destOrd="0" presId="urn:microsoft.com/office/officeart/2005/8/layout/hierarchy1"/>
    <dgm:cxn modelId="{5CD97A48-56D0-483D-A1ED-7D49821643B2}" srcId="{90D1EEA0-8654-4285-B2B8-58798C1A82E7}" destId="{994394B0-6AF3-44C9-9ABC-05C0DE136D56}" srcOrd="2" destOrd="0" parTransId="{EA7738C2-060D-492A-94D0-45CC7CA04B4F}" sibTransId="{4517D5A8-C1DB-4513-9EE9-041C8641F188}"/>
    <dgm:cxn modelId="{0C170169-D25A-4ACD-A6BF-1172FC68FCE6}" type="presOf" srcId="{D169F40B-73FC-4FA8-B6C8-625BD53CC069}" destId="{F4E52874-6B32-4A84-9892-13E77BDAC513}" srcOrd="0" destOrd="0" presId="urn:microsoft.com/office/officeart/2005/8/layout/hierarchy1"/>
    <dgm:cxn modelId="{671B0A4B-A3D6-406A-9D24-B7BE04F26BA7}" srcId="{6E648D14-C2C0-4035-95EE-A9E7F7EDB8B5}" destId="{D169F40B-73FC-4FA8-B6C8-625BD53CC069}" srcOrd="1" destOrd="0" parTransId="{620FE85D-0CC7-42C5-8424-4CF83A3EB49E}" sibTransId="{598C98ED-7F0A-431A-B8B0-1EDFC12866BB}"/>
    <dgm:cxn modelId="{8E74164B-E8DD-40CA-86ED-E489DEA51215}" type="presOf" srcId="{620FE85D-0CC7-42C5-8424-4CF83A3EB49E}" destId="{7B1B6C25-72DD-448C-95DC-9D659C03EC4C}" srcOrd="0" destOrd="0" presId="urn:microsoft.com/office/officeart/2005/8/layout/hierarchy1"/>
    <dgm:cxn modelId="{0E0C4A50-1ADD-4B50-BC66-93E96AC732D0}" srcId="{D169F40B-73FC-4FA8-B6C8-625BD53CC069}" destId="{E9DAD141-3D42-47E1-A626-E38223591E16}" srcOrd="0" destOrd="0" parTransId="{6F77A6A2-5C07-4040-AC8F-2BB1B138683A}" sibTransId="{FAC2D34F-D800-4C7B-9BE7-EED29FAF868C}"/>
    <dgm:cxn modelId="{1E4A1880-1D8F-4F00-A8BD-7AC56FA5E901}" type="presOf" srcId="{389D5F19-0AE0-4CA9-9B8D-9ABF1CD81961}" destId="{87F97094-CD77-4FD7-A7B6-803DFE222D3E}" srcOrd="0" destOrd="0" presId="urn:microsoft.com/office/officeart/2005/8/layout/hierarchy1"/>
    <dgm:cxn modelId="{BC067984-D522-4E24-B539-51791D944AA2}" type="presOf" srcId="{E0865EA7-F624-485D-88D6-B86E09A162CA}" destId="{9B395D96-8637-4B1B-8F67-9B86DE7C4870}" srcOrd="0" destOrd="0" presId="urn:microsoft.com/office/officeart/2005/8/layout/hierarchy1"/>
    <dgm:cxn modelId="{92BC1789-7A58-4497-99DD-8E0DD41A4981}" srcId="{2E360D26-EE8D-4C7B-BF27-C5AF01EF7823}" destId="{5EB75E47-176E-4F08-A0C5-214B8D05FA11}" srcOrd="0" destOrd="0" parTransId="{22DC3604-1B15-48D8-BBFF-59383547E62E}" sibTransId="{8440444B-7047-469A-A75F-E828B1F49531}"/>
    <dgm:cxn modelId="{EF370E92-93C0-436D-8E16-3B8328E3D496}" type="presOf" srcId="{5EB75E47-176E-4F08-A0C5-214B8D05FA11}" destId="{2793732C-7BA6-48FB-B75C-9B9AD7192B0F}" srcOrd="0" destOrd="0" presId="urn:microsoft.com/office/officeart/2005/8/layout/hierarchy1"/>
    <dgm:cxn modelId="{E017F495-BCF9-4ED6-839F-4F95FCED733F}" srcId="{D169F40B-73FC-4FA8-B6C8-625BD53CC069}" destId="{8FF152A3-B481-4BD9-B578-D045CD351515}" srcOrd="1" destOrd="0" parTransId="{F676ED14-F95A-46DC-846E-407974C923AE}" sibTransId="{C910AD06-7C7D-4131-AE08-446927DCA65C}"/>
    <dgm:cxn modelId="{E5E5479C-35D5-4A16-BC0A-43F1055ADF75}" type="presOf" srcId="{6E648D14-C2C0-4035-95EE-A9E7F7EDB8B5}" destId="{59D672F5-88D3-45B6-8115-40C2EC416FCC}" srcOrd="0" destOrd="0" presId="urn:microsoft.com/office/officeart/2005/8/layout/hierarchy1"/>
    <dgm:cxn modelId="{A5497B9C-C736-4037-9DA9-453767411762}" srcId="{2E360D26-EE8D-4C7B-BF27-C5AF01EF7823}" destId="{E0865EA7-F624-485D-88D6-B86E09A162CA}" srcOrd="1" destOrd="0" parTransId="{BB975989-A1B8-46DB-B53A-2B144268D931}" sibTransId="{7E36F94B-3A54-4879-A715-587397F4168F}"/>
    <dgm:cxn modelId="{11006BA3-C9E0-47D7-BCCC-BF8099097034}" type="presOf" srcId="{204A0A60-BDF3-4E83-92E6-1574DCA1D003}" destId="{474462B6-B6E8-4F63-A6C4-6C117A0C827A}" srcOrd="0" destOrd="0" presId="urn:microsoft.com/office/officeart/2005/8/layout/hierarchy1"/>
    <dgm:cxn modelId="{32982EAC-AFBA-41C2-9BF3-555D3D7B53B2}" srcId="{6E648D14-C2C0-4035-95EE-A9E7F7EDB8B5}" destId="{389D5F19-0AE0-4CA9-9B8D-9ABF1CD81961}" srcOrd="0" destOrd="0" parTransId="{0A5AE320-808D-4E6D-BDEC-ABB1C56AFBC1}" sibTransId="{0263808F-80F3-4383-8861-122DCEB10517}"/>
    <dgm:cxn modelId="{EEE5C3AD-885B-4141-90BB-F26EE171F90A}" type="presOf" srcId="{F676ED14-F95A-46DC-846E-407974C923AE}" destId="{15EA8374-A20C-47BF-875F-B57207CEA345}" srcOrd="0" destOrd="0" presId="urn:microsoft.com/office/officeart/2005/8/layout/hierarchy1"/>
    <dgm:cxn modelId="{C5AEDDB3-11B1-465E-A548-FB7776D4228D}" srcId="{90D1EEA0-8654-4285-B2B8-58798C1A82E7}" destId="{9E72D9CC-71F8-4BDD-AEAF-DF972908D448}" srcOrd="1" destOrd="0" parTransId="{C8152504-91C8-4F84-B38A-AAF7E4D49B44}" sibTransId="{5DB3E0AD-589E-4B28-839C-7E78C11DA2A8}"/>
    <dgm:cxn modelId="{CE87BBC1-EB51-4EBE-B501-94285AA9026E}" type="presOf" srcId="{4E790B64-23E5-4095-A656-2E125BA37852}" destId="{8691E117-7F56-4991-B022-F68A3D2E46F0}" srcOrd="0" destOrd="0" presId="urn:microsoft.com/office/officeart/2005/8/layout/hierarchy1"/>
    <dgm:cxn modelId="{F3E2B8C4-DF20-4B82-AD7F-0DC1928DE93C}" type="presOf" srcId="{64DD6FE4-1408-45E2-AC95-C1F67BC9F596}" destId="{2F036AF5-09FF-4D36-B827-AFA5CA61875A}" srcOrd="0" destOrd="0" presId="urn:microsoft.com/office/officeart/2005/8/layout/hierarchy1"/>
    <dgm:cxn modelId="{7598BDC5-A354-43DF-91B4-8964C75A47E3}" srcId="{389D5F19-0AE0-4CA9-9B8D-9ABF1CD81961}" destId="{90D1EEA0-8654-4285-B2B8-58798C1A82E7}" srcOrd="0" destOrd="0" parTransId="{64DD6FE4-1408-45E2-AC95-C1F67BC9F596}" sibTransId="{28C22240-87B1-447A-9081-FAC12CC61D52}"/>
    <dgm:cxn modelId="{739CB0CC-8D2F-4A5B-9197-4FAFF45D3F24}" type="presOf" srcId="{0A5AE320-808D-4E6D-BDEC-ABB1C56AFBC1}" destId="{404A4F1C-E99A-4C42-9DD5-78F58897301B}" srcOrd="0" destOrd="0" presId="urn:microsoft.com/office/officeart/2005/8/layout/hierarchy1"/>
    <dgm:cxn modelId="{CE38B6CC-B0C8-49D3-92FC-453AAEF9C9FB}" srcId="{4E790B64-23E5-4095-A656-2E125BA37852}" destId="{6E648D14-C2C0-4035-95EE-A9E7F7EDB8B5}" srcOrd="0" destOrd="0" parTransId="{11CC2818-875D-4741-BA9D-3D98506FBEFC}" sibTransId="{7D12BC3E-5703-4D89-89ED-D88AA1964786}"/>
    <dgm:cxn modelId="{CBA9C7D5-6916-4807-90D0-60F28259E52E}" type="presOf" srcId="{7071D7E8-30E1-41CE-9D0C-76E97991C44E}" destId="{33CE1870-2B2E-4D10-98A0-CC1C0A54CBB7}" srcOrd="0" destOrd="0" presId="urn:microsoft.com/office/officeart/2005/8/layout/hierarchy1"/>
    <dgm:cxn modelId="{E51000D8-EFC9-4EB5-AE95-8283F11346C4}" type="presOf" srcId="{539A8C90-0357-48EF-86A3-158B155A2F20}" destId="{3C954047-DEDA-4BF6-B0F9-45DA7D3DDB1C}" srcOrd="0" destOrd="0" presId="urn:microsoft.com/office/officeart/2005/8/layout/hierarchy1"/>
    <dgm:cxn modelId="{E17331D9-00B4-421C-9060-0336316A2734}" type="presOf" srcId="{22DC3604-1B15-48D8-BBFF-59383547E62E}" destId="{064BDB3C-C930-4B1E-BCFF-FE7F2DE4BD33}" srcOrd="0" destOrd="0" presId="urn:microsoft.com/office/officeart/2005/8/layout/hierarchy1"/>
    <dgm:cxn modelId="{FFF90AF5-EA62-4BAD-ADD1-4625B93EFFE1}" type="presOf" srcId="{994394B0-6AF3-44C9-9ABC-05C0DE136D56}" destId="{7E0250F8-16D4-4E55-BC40-47DF5ED33521}" srcOrd="0" destOrd="0" presId="urn:microsoft.com/office/officeart/2005/8/layout/hierarchy1"/>
    <dgm:cxn modelId="{D9EB6C6A-160E-4B41-99B6-644202D73E6A}" type="presParOf" srcId="{8691E117-7F56-4991-B022-F68A3D2E46F0}" destId="{50ED9776-153D-4C4F-9077-A969F79A1C6F}" srcOrd="0" destOrd="0" presId="urn:microsoft.com/office/officeart/2005/8/layout/hierarchy1"/>
    <dgm:cxn modelId="{3D42227E-ACB1-48AA-986B-D477F6DCF90C}" type="presParOf" srcId="{50ED9776-153D-4C4F-9077-A969F79A1C6F}" destId="{E12CF925-49F1-4BB8-8236-33E761EA433D}" srcOrd="0" destOrd="0" presId="urn:microsoft.com/office/officeart/2005/8/layout/hierarchy1"/>
    <dgm:cxn modelId="{DBDF6A75-AF1B-4F8B-A3C2-B25518D789C1}" type="presParOf" srcId="{E12CF925-49F1-4BB8-8236-33E761EA433D}" destId="{687F5E7F-668D-41B6-A7AE-5AECDACDB1E7}" srcOrd="0" destOrd="0" presId="urn:microsoft.com/office/officeart/2005/8/layout/hierarchy1"/>
    <dgm:cxn modelId="{4D7684F4-2CAE-4596-AF6B-A5E01A643E74}" type="presParOf" srcId="{E12CF925-49F1-4BB8-8236-33E761EA433D}" destId="{59D672F5-88D3-45B6-8115-40C2EC416FCC}" srcOrd="1" destOrd="0" presId="urn:microsoft.com/office/officeart/2005/8/layout/hierarchy1"/>
    <dgm:cxn modelId="{CB299507-8381-4858-A538-A046429AA269}" type="presParOf" srcId="{50ED9776-153D-4C4F-9077-A969F79A1C6F}" destId="{D1A5EF4D-65A7-4A10-93B9-C737B71DFF57}" srcOrd="1" destOrd="0" presId="urn:microsoft.com/office/officeart/2005/8/layout/hierarchy1"/>
    <dgm:cxn modelId="{AE754702-4797-4E0D-B0DF-872CCC53EF90}" type="presParOf" srcId="{D1A5EF4D-65A7-4A10-93B9-C737B71DFF57}" destId="{404A4F1C-E99A-4C42-9DD5-78F58897301B}" srcOrd="0" destOrd="0" presId="urn:microsoft.com/office/officeart/2005/8/layout/hierarchy1"/>
    <dgm:cxn modelId="{CE84990F-36D9-4584-A5A7-7AFA6AADC3FC}" type="presParOf" srcId="{D1A5EF4D-65A7-4A10-93B9-C737B71DFF57}" destId="{2FFC6890-B517-4F7C-8BA8-3649CE791828}" srcOrd="1" destOrd="0" presId="urn:microsoft.com/office/officeart/2005/8/layout/hierarchy1"/>
    <dgm:cxn modelId="{E3412DFD-CCB6-44D2-A5C3-CD5A537A8E75}" type="presParOf" srcId="{2FFC6890-B517-4F7C-8BA8-3649CE791828}" destId="{4DCFBFC8-B8F7-4C23-B5A2-6AF72A04D96B}" srcOrd="0" destOrd="0" presId="urn:microsoft.com/office/officeart/2005/8/layout/hierarchy1"/>
    <dgm:cxn modelId="{D024ACF0-553A-4F9E-8BF3-49631D917BAD}" type="presParOf" srcId="{4DCFBFC8-B8F7-4C23-B5A2-6AF72A04D96B}" destId="{A1DA028C-060A-45A6-90B3-32A7CC1DF2B2}" srcOrd="0" destOrd="0" presId="urn:microsoft.com/office/officeart/2005/8/layout/hierarchy1"/>
    <dgm:cxn modelId="{EA23F3AB-E65F-4CE0-A773-ADEDB8B2BD0B}" type="presParOf" srcId="{4DCFBFC8-B8F7-4C23-B5A2-6AF72A04D96B}" destId="{87F97094-CD77-4FD7-A7B6-803DFE222D3E}" srcOrd="1" destOrd="0" presId="urn:microsoft.com/office/officeart/2005/8/layout/hierarchy1"/>
    <dgm:cxn modelId="{6FEB9355-AA84-4D5C-8754-348589D0E804}" type="presParOf" srcId="{2FFC6890-B517-4F7C-8BA8-3649CE791828}" destId="{273123C6-3C5B-46D8-AD38-A09E0BC6F902}" srcOrd="1" destOrd="0" presId="urn:microsoft.com/office/officeart/2005/8/layout/hierarchy1"/>
    <dgm:cxn modelId="{BCB444F7-7E76-4097-8FBD-1D45A32C830B}" type="presParOf" srcId="{273123C6-3C5B-46D8-AD38-A09E0BC6F902}" destId="{2F036AF5-09FF-4D36-B827-AFA5CA61875A}" srcOrd="0" destOrd="0" presId="urn:microsoft.com/office/officeart/2005/8/layout/hierarchy1"/>
    <dgm:cxn modelId="{F2D02825-D6A6-4387-BB28-313E11910AD2}" type="presParOf" srcId="{273123C6-3C5B-46D8-AD38-A09E0BC6F902}" destId="{9690F1B8-F4A8-48FF-A645-F27407447BF9}" srcOrd="1" destOrd="0" presId="urn:microsoft.com/office/officeart/2005/8/layout/hierarchy1"/>
    <dgm:cxn modelId="{F088A591-8C43-4D78-A122-A9D8E617A63E}" type="presParOf" srcId="{9690F1B8-F4A8-48FF-A645-F27407447BF9}" destId="{84322220-BAFE-4D2C-B604-6FE5A32CDD26}" srcOrd="0" destOrd="0" presId="urn:microsoft.com/office/officeart/2005/8/layout/hierarchy1"/>
    <dgm:cxn modelId="{9251B9E7-0428-4A5C-8495-33F563F14A25}" type="presParOf" srcId="{84322220-BAFE-4D2C-B604-6FE5A32CDD26}" destId="{2BCD84B2-94EA-4F52-805B-345236F6A34F}" srcOrd="0" destOrd="0" presId="urn:microsoft.com/office/officeart/2005/8/layout/hierarchy1"/>
    <dgm:cxn modelId="{2F762D21-21F5-43A5-B75F-0A81C33C58A2}" type="presParOf" srcId="{84322220-BAFE-4D2C-B604-6FE5A32CDD26}" destId="{3C44337B-F76A-47A6-BA90-E8425E61CB2D}" srcOrd="1" destOrd="0" presId="urn:microsoft.com/office/officeart/2005/8/layout/hierarchy1"/>
    <dgm:cxn modelId="{0DCABBFA-EDE3-4263-A3F5-BF7AFBAD889A}" type="presParOf" srcId="{9690F1B8-F4A8-48FF-A645-F27407447BF9}" destId="{212D2255-C214-4C79-88D6-EE306EEE1F7D}" srcOrd="1" destOrd="0" presId="urn:microsoft.com/office/officeart/2005/8/layout/hierarchy1"/>
    <dgm:cxn modelId="{62B7F801-A2A5-4E5D-9558-4541EA8CBAF9}" type="presParOf" srcId="{212D2255-C214-4C79-88D6-EE306EEE1F7D}" destId="{5E2A65DC-A34E-43F3-ADC0-830BAFD96D00}" srcOrd="0" destOrd="0" presId="urn:microsoft.com/office/officeart/2005/8/layout/hierarchy1"/>
    <dgm:cxn modelId="{02DA5C7F-3485-4A10-A9F5-682624DEFF05}" type="presParOf" srcId="{212D2255-C214-4C79-88D6-EE306EEE1F7D}" destId="{FE28451D-8242-4E84-8E1D-2E1E115678D9}" srcOrd="1" destOrd="0" presId="urn:microsoft.com/office/officeart/2005/8/layout/hierarchy1"/>
    <dgm:cxn modelId="{81DA7113-FE64-4AB5-B5D5-6B08F5562D1F}" type="presParOf" srcId="{FE28451D-8242-4E84-8E1D-2E1E115678D9}" destId="{41120862-0D6D-478A-87AF-56473D47D188}" srcOrd="0" destOrd="0" presId="urn:microsoft.com/office/officeart/2005/8/layout/hierarchy1"/>
    <dgm:cxn modelId="{33E6A327-0ED2-49AD-AA9B-5B5C87C750BA}" type="presParOf" srcId="{41120862-0D6D-478A-87AF-56473D47D188}" destId="{4FDED973-9842-4BCD-9FEB-ED32C7A45C9E}" srcOrd="0" destOrd="0" presId="urn:microsoft.com/office/officeart/2005/8/layout/hierarchy1"/>
    <dgm:cxn modelId="{2E2EA0F1-4AF6-40CB-A012-71B2D4D77920}" type="presParOf" srcId="{41120862-0D6D-478A-87AF-56473D47D188}" destId="{463E07A3-17C3-40C5-B78E-3C5DDF16D635}" srcOrd="1" destOrd="0" presId="urn:microsoft.com/office/officeart/2005/8/layout/hierarchy1"/>
    <dgm:cxn modelId="{12205790-0F2B-4D7B-B517-D34C5B18C911}" type="presParOf" srcId="{FE28451D-8242-4E84-8E1D-2E1E115678D9}" destId="{4761FD7B-8460-489A-8BCE-018F1A6434A9}" srcOrd="1" destOrd="0" presId="urn:microsoft.com/office/officeart/2005/8/layout/hierarchy1"/>
    <dgm:cxn modelId="{D28CC44D-8CCA-482E-909A-AABA1813C4C6}" type="presParOf" srcId="{212D2255-C214-4C79-88D6-EE306EEE1F7D}" destId="{1AC57BB4-CCDB-4FCE-86E6-0627A1B96EA8}" srcOrd="2" destOrd="0" presId="urn:microsoft.com/office/officeart/2005/8/layout/hierarchy1"/>
    <dgm:cxn modelId="{4BB66609-05FF-4DB4-B109-704F28588AE1}" type="presParOf" srcId="{212D2255-C214-4C79-88D6-EE306EEE1F7D}" destId="{A6176F83-7E81-40F7-A969-C5A0C2DF86BD}" srcOrd="3" destOrd="0" presId="urn:microsoft.com/office/officeart/2005/8/layout/hierarchy1"/>
    <dgm:cxn modelId="{AF4B9F5C-5C03-4A00-9A7E-A6D91CA10EDD}" type="presParOf" srcId="{A6176F83-7E81-40F7-A969-C5A0C2DF86BD}" destId="{AFD799FA-1477-4EE3-A5BD-C73B6797489A}" srcOrd="0" destOrd="0" presId="urn:microsoft.com/office/officeart/2005/8/layout/hierarchy1"/>
    <dgm:cxn modelId="{86041925-31BB-431D-9482-0EDE463AB5F0}" type="presParOf" srcId="{AFD799FA-1477-4EE3-A5BD-C73B6797489A}" destId="{22E1865B-EFD1-4A2C-A970-DA4BB0579736}" srcOrd="0" destOrd="0" presId="urn:microsoft.com/office/officeart/2005/8/layout/hierarchy1"/>
    <dgm:cxn modelId="{8B105F31-D29E-471D-AA13-6A3CEE97C3CC}" type="presParOf" srcId="{AFD799FA-1477-4EE3-A5BD-C73B6797489A}" destId="{93E6E9C2-D3F4-4886-9343-1AE4D8B24807}" srcOrd="1" destOrd="0" presId="urn:microsoft.com/office/officeart/2005/8/layout/hierarchy1"/>
    <dgm:cxn modelId="{0FFC9B92-F537-4733-A6E7-94ACDC0E1ADA}" type="presParOf" srcId="{A6176F83-7E81-40F7-A969-C5A0C2DF86BD}" destId="{D786B9FF-B4D8-444E-B3E9-CCC85A98142E}" srcOrd="1" destOrd="0" presId="urn:microsoft.com/office/officeart/2005/8/layout/hierarchy1"/>
    <dgm:cxn modelId="{65D8603F-4259-4F78-AE7B-008FEA42118A}" type="presParOf" srcId="{212D2255-C214-4C79-88D6-EE306EEE1F7D}" destId="{81B66553-2694-48E6-9251-9BB5E58549A3}" srcOrd="4" destOrd="0" presId="urn:microsoft.com/office/officeart/2005/8/layout/hierarchy1"/>
    <dgm:cxn modelId="{383519F4-028B-4871-9ED4-CA479990715D}" type="presParOf" srcId="{212D2255-C214-4C79-88D6-EE306EEE1F7D}" destId="{0D2A4C3D-3014-4C86-A863-6989B1FF0E57}" srcOrd="5" destOrd="0" presId="urn:microsoft.com/office/officeart/2005/8/layout/hierarchy1"/>
    <dgm:cxn modelId="{26FCB82D-E8D2-48F1-99B5-B2CC2740BBA7}" type="presParOf" srcId="{0D2A4C3D-3014-4C86-A863-6989B1FF0E57}" destId="{66D100FA-C902-4A26-83AE-C162AB76A13A}" srcOrd="0" destOrd="0" presId="urn:microsoft.com/office/officeart/2005/8/layout/hierarchy1"/>
    <dgm:cxn modelId="{5611724D-04A1-45D4-BDDF-A48CDA84268B}" type="presParOf" srcId="{66D100FA-C902-4A26-83AE-C162AB76A13A}" destId="{26E0860C-2CF4-457C-93B2-D8F2C331B9E6}" srcOrd="0" destOrd="0" presId="urn:microsoft.com/office/officeart/2005/8/layout/hierarchy1"/>
    <dgm:cxn modelId="{BE8807C3-7BEF-410A-9EF3-E2A1B3B109AE}" type="presParOf" srcId="{66D100FA-C902-4A26-83AE-C162AB76A13A}" destId="{7E0250F8-16D4-4E55-BC40-47DF5ED33521}" srcOrd="1" destOrd="0" presId="urn:microsoft.com/office/officeart/2005/8/layout/hierarchy1"/>
    <dgm:cxn modelId="{ED3DA52A-2A19-4682-A03F-FD9AA2B0A6EB}" type="presParOf" srcId="{0D2A4C3D-3014-4C86-A863-6989B1FF0E57}" destId="{A3B81E3B-A6E4-4196-82C1-A528566CA29B}" srcOrd="1" destOrd="0" presId="urn:microsoft.com/office/officeart/2005/8/layout/hierarchy1"/>
    <dgm:cxn modelId="{39F1AF58-7E26-46DF-8A79-247CB8558CF9}" type="presParOf" srcId="{273123C6-3C5B-46D8-AD38-A09E0BC6F902}" destId="{474462B6-B6E8-4F63-A6C4-6C117A0C827A}" srcOrd="2" destOrd="0" presId="urn:microsoft.com/office/officeart/2005/8/layout/hierarchy1"/>
    <dgm:cxn modelId="{B3AB2E24-D7DA-4877-8DDE-87E935CFFFAB}" type="presParOf" srcId="{273123C6-3C5B-46D8-AD38-A09E0BC6F902}" destId="{0ACBB572-CE89-4A60-ACF9-36459B7468E4}" srcOrd="3" destOrd="0" presId="urn:microsoft.com/office/officeart/2005/8/layout/hierarchy1"/>
    <dgm:cxn modelId="{66B30BFD-D9AC-4D53-A0CF-25B14ACC1CEA}" type="presParOf" srcId="{0ACBB572-CE89-4A60-ACF9-36459B7468E4}" destId="{57FBEF75-F8DD-49F8-B7F1-372B19AA3F77}" srcOrd="0" destOrd="0" presId="urn:microsoft.com/office/officeart/2005/8/layout/hierarchy1"/>
    <dgm:cxn modelId="{06A16494-87FA-4C85-A236-4D2054F6B112}" type="presParOf" srcId="{57FBEF75-F8DD-49F8-B7F1-372B19AA3F77}" destId="{AD90AE70-537C-4E83-8F27-C254D7606482}" srcOrd="0" destOrd="0" presId="urn:microsoft.com/office/officeart/2005/8/layout/hierarchy1"/>
    <dgm:cxn modelId="{CF683ED6-0F5F-4BC0-B655-A670E3EFB232}" type="presParOf" srcId="{57FBEF75-F8DD-49F8-B7F1-372B19AA3F77}" destId="{3C954047-DEDA-4BF6-B0F9-45DA7D3DDB1C}" srcOrd="1" destOrd="0" presId="urn:microsoft.com/office/officeart/2005/8/layout/hierarchy1"/>
    <dgm:cxn modelId="{269EBE96-36C7-4841-B1A3-32729DA3B783}" type="presParOf" srcId="{0ACBB572-CE89-4A60-ACF9-36459B7468E4}" destId="{A9BA1B02-74B3-4481-BACA-B96B3636D8B7}" srcOrd="1" destOrd="0" presId="urn:microsoft.com/office/officeart/2005/8/layout/hierarchy1"/>
    <dgm:cxn modelId="{674D2F88-4C07-4697-BFAA-92120B25BD29}" type="presParOf" srcId="{D1A5EF4D-65A7-4A10-93B9-C737B71DFF57}" destId="{7B1B6C25-72DD-448C-95DC-9D659C03EC4C}" srcOrd="2" destOrd="0" presId="urn:microsoft.com/office/officeart/2005/8/layout/hierarchy1"/>
    <dgm:cxn modelId="{04B1D28D-3E22-4CF3-AFB2-57DF05D1420B}" type="presParOf" srcId="{D1A5EF4D-65A7-4A10-93B9-C737B71DFF57}" destId="{0249BC02-0DAC-4E53-943F-08D0D9BA2254}" srcOrd="3" destOrd="0" presId="urn:microsoft.com/office/officeart/2005/8/layout/hierarchy1"/>
    <dgm:cxn modelId="{F4AF95F5-C1C5-4648-AF00-B07F9DCBEAE2}" type="presParOf" srcId="{0249BC02-0DAC-4E53-943F-08D0D9BA2254}" destId="{F1BDC806-7173-4E1D-B309-BEFA814279B7}" srcOrd="0" destOrd="0" presId="urn:microsoft.com/office/officeart/2005/8/layout/hierarchy1"/>
    <dgm:cxn modelId="{5984DA4F-0FFD-420A-8F94-3A8708D393B8}" type="presParOf" srcId="{F1BDC806-7173-4E1D-B309-BEFA814279B7}" destId="{3853F902-4855-4032-A851-E83821DFC2EF}" srcOrd="0" destOrd="0" presId="urn:microsoft.com/office/officeart/2005/8/layout/hierarchy1"/>
    <dgm:cxn modelId="{2C29E2B0-2FC9-4788-BADE-12F4164BFB2C}" type="presParOf" srcId="{F1BDC806-7173-4E1D-B309-BEFA814279B7}" destId="{F4E52874-6B32-4A84-9892-13E77BDAC513}" srcOrd="1" destOrd="0" presId="urn:microsoft.com/office/officeart/2005/8/layout/hierarchy1"/>
    <dgm:cxn modelId="{4FFABB1C-816B-4C01-A724-94EF80D4FD06}" type="presParOf" srcId="{0249BC02-0DAC-4E53-943F-08D0D9BA2254}" destId="{15046BE2-2B0E-4AB2-B826-5126F5046F65}" srcOrd="1" destOrd="0" presId="urn:microsoft.com/office/officeart/2005/8/layout/hierarchy1"/>
    <dgm:cxn modelId="{C25BD41E-5D9D-40DD-8385-B8E613E43340}" type="presParOf" srcId="{15046BE2-2B0E-4AB2-B826-5126F5046F65}" destId="{537917AE-8F6A-4FAF-9244-063D4090B4A2}" srcOrd="0" destOrd="0" presId="urn:microsoft.com/office/officeart/2005/8/layout/hierarchy1"/>
    <dgm:cxn modelId="{4ABCC0D4-BB53-4D14-8E36-91CC2A95BFED}" type="presParOf" srcId="{15046BE2-2B0E-4AB2-B826-5126F5046F65}" destId="{E4598880-FA24-4C79-B024-F7ED99AC145E}" srcOrd="1" destOrd="0" presId="urn:microsoft.com/office/officeart/2005/8/layout/hierarchy1"/>
    <dgm:cxn modelId="{C95F71D3-C5F0-4B58-A43F-FA93278B8328}" type="presParOf" srcId="{E4598880-FA24-4C79-B024-F7ED99AC145E}" destId="{82151C28-64C3-41C0-B2E5-D5B3E2F7EA0B}" srcOrd="0" destOrd="0" presId="urn:microsoft.com/office/officeart/2005/8/layout/hierarchy1"/>
    <dgm:cxn modelId="{F4B5F244-AF73-442C-810E-79EE40FA7E9D}" type="presParOf" srcId="{82151C28-64C3-41C0-B2E5-D5B3E2F7EA0B}" destId="{588B69F3-B585-4C1F-B832-24BBE62D66D8}" srcOrd="0" destOrd="0" presId="urn:microsoft.com/office/officeart/2005/8/layout/hierarchy1"/>
    <dgm:cxn modelId="{BCD442ED-BA5F-4143-B5FB-8C064AA8EF35}" type="presParOf" srcId="{82151C28-64C3-41C0-B2E5-D5B3E2F7EA0B}" destId="{92EF341B-4EA9-4410-94CB-EF5A3B0F6739}" srcOrd="1" destOrd="0" presId="urn:microsoft.com/office/officeart/2005/8/layout/hierarchy1"/>
    <dgm:cxn modelId="{290BE26B-5C85-437E-9F04-1396BC71E9C1}" type="presParOf" srcId="{E4598880-FA24-4C79-B024-F7ED99AC145E}" destId="{581F1BDB-6332-405A-8265-2DA35A619C04}" srcOrd="1" destOrd="0" presId="urn:microsoft.com/office/officeart/2005/8/layout/hierarchy1"/>
    <dgm:cxn modelId="{41765565-AD61-41E9-B047-827B314C7869}" type="presParOf" srcId="{15046BE2-2B0E-4AB2-B826-5126F5046F65}" destId="{15EA8374-A20C-47BF-875F-B57207CEA345}" srcOrd="2" destOrd="0" presId="urn:microsoft.com/office/officeart/2005/8/layout/hierarchy1"/>
    <dgm:cxn modelId="{E0C92CDC-E646-4574-BC6A-4A0F1788807B}" type="presParOf" srcId="{15046BE2-2B0E-4AB2-B826-5126F5046F65}" destId="{CE77A97F-3884-43ED-9555-29AADB4F8D48}" srcOrd="3" destOrd="0" presId="urn:microsoft.com/office/officeart/2005/8/layout/hierarchy1"/>
    <dgm:cxn modelId="{1515867A-8D45-47AA-87EB-2FAC56F81241}" type="presParOf" srcId="{CE77A97F-3884-43ED-9555-29AADB4F8D48}" destId="{76A93F3C-6D30-45C1-A941-7C8DBBEFD9C7}" srcOrd="0" destOrd="0" presId="urn:microsoft.com/office/officeart/2005/8/layout/hierarchy1"/>
    <dgm:cxn modelId="{7C1EE1DD-3CCF-4FE7-8D62-C6F264532D0F}" type="presParOf" srcId="{76A93F3C-6D30-45C1-A941-7C8DBBEFD9C7}" destId="{9FAD24E8-98DC-448E-A2DA-D4A1470D0A10}" srcOrd="0" destOrd="0" presId="urn:microsoft.com/office/officeart/2005/8/layout/hierarchy1"/>
    <dgm:cxn modelId="{EE953A30-0DE0-49EA-9EEE-0FC663ADF45F}" type="presParOf" srcId="{76A93F3C-6D30-45C1-A941-7C8DBBEFD9C7}" destId="{1E8E72A0-A27F-4727-9E20-ED35AC1E8E60}" srcOrd="1" destOrd="0" presId="urn:microsoft.com/office/officeart/2005/8/layout/hierarchy1"/>
    <dgm:cxn modelId="{F8AEEEED-1773-418E-A379-048EF3AA48BA}" type="presParOf" srcId="{CE77A97F-3884-43ED-9555-29AADB4F8D48}" destId="{2ABB80DB-4AA5-4332-BACF-0F88794D5868}" srcOrd="1" destOrd="0" presId="urn:microsoft.com/office/officeart/2005/8/layout/hierarchy1"/>
    <dgm:cxn modelId="{0C0DFE8C-BF51-4B33-86A0-5F313FA2EB1B}" type="presParOf" srcId="{D1A5EF4D-65A7-4A10-93B9-C737B71DFF57}" destId="{33CE1870-2B2E-4D10-98A0-CC1C0A54CBB7}" srcOrd="4" destOrd="0" presId="urn:microsoft.com/office/officeart/2005/8/layout/hierarchy1"/>
    <dgm:cxn modelId="{336ABC0D-0AE6-4C25-AF88-C298C1E63C47}" type="presParOf" srcId="{D1A5EF4D-65A7-4A10-93B9-C737B71DFF57}" destId="{11583D37-4524-40BD-9F04-9F9D9BE24C1F}" srcOrd="5" destOrd="0" presId="urn:microsoft.com/office/officeart/2005/8/layout/hierarchy1"/>
    <dgm:cxn modelId="{87591E60-D07E-4E8D-8049-324E9E5EF706}" type="presParOf" srcId="{11583D37-4524-40BD-9F04-9F9D9BE24C1F}" destId="{B8B84D65-A200-4583-8837-EB5E58124AAB}" srcOrd="0" destOrd="0" presId="urn:microsoft.com/office/officeart/2005/8/layout/hierarchy1"/>
    <dgm:cxn modelId="{69F2418C-B228-4BF8-993A-BF225E43A846}" type="presParOf" srcId="{B8B84D65-A200-4583-8837-EB5E58124AAB}" destId="{FF39E58D-9BBD-4A6C-A4EC-B5620F0E8505}" srcOrd="0" destOrd="0" presId="urn:microsoft.com/office/officeart/2005/8/layout/hierarchy1"/>
    <dgm:cxn modelId="{D66A9C2F-6718-46E7-A3FA-5A509DC5A77F}" type="presParOf" srcId="{B8B84D65-A200-4583-8837-EB5E58124AAB}" destId="{DA180E7D-ADBD-4753-ADD6-C2003F35896E}" srcOrd="1" destOrd="0" presId="urn:microsoft.com/office/officeart/2005/8/layout/hierarchy1"/>
    <dgm:cxn modelId="{4207663B-97CC-41A5-9CE1-6CE0C6E8909B}" type="presParOf" srcId="{11583D37-4524-40BD-9F04-9F9D9BE24C1F}" destId="{BEC40EB2-1AED-4F59-91BF-43E7DB716728}" srcOrd="1" destOrd="0" presId="urn:microsoft.com/office/officeart/2005/8/layout/hierarchy1"/>
    <dgm:cxn modelId="{95966658-E721-45CC-8691-2355B7F39CDF}" type="presParOf" srcId="{BEC40EB2-1AED-4F59-91BF-43E7DB716728}" destId="{064BDB3C-C930-4B1E-BCFF-FE7F2DE4BD33}" srcOrd="0" destOrd="0" presId="urn:microsoft.com/office/officeart/2005/8/layout/hierarchy1"/>
    <dgm:cxn modelId="{3767B35C-9956-4D06-9708-BB970A3FF772}" type="presParOf" srcId="{BEC40EB2-1AED-4F59-91BF-43E7DB716728}" destId="{106CDE86-83C8-4D4A-8109-9E58C33E76B0}" srcOrd="1" destOrd="0" presId="urn:microsoft.com/office/officeart/2005/8/layout/hierarchy1"/>
    <dgm:cxn modelId="{ED11266D-CFE8-40DC-9AB6-8904487B6DFD}" type="presParOf" srcId="{106CDE86-83C8-4D4A-8109-9E58C33E76B0}" destId="{0F9DBDC8-1FA1-4953-8177-1EE7B1AA6DAB}" srcOrd="0" destOrd="0" presId="urn:microsoft.com/office/officeart/2005/8/layout/hierarchy1"/>
    <dgm:cxn modelId="{582F6995-2832-4738-B096-0477C5C9DDAE}" type="presParOf" srcId="{0F9DBDC8-1FA1-4953-8177-1EE7B1AA6DAB}" destId="{F6C40CEB-A307-481C-A9E3-9AD73D2A3487}" srcOrd="0" destOrd="0" presId="urn:microsoft.com/office/officeart/2005/8/layout/hierarchy1"/>
    <dgm:cxn modelId="{9D864BA2-F3E2-437C-B463-ADEA48D7C944}" type="presParOf" srcId="{0F9DBDC8-1FA1-4953-8177-1EE7B1AA6DAB}" destId="{2793732C-7BA6-48FB-B75C-9B9AD7192B0F}" srcOrd="1" destOrd="0" presId="urn:microsoft.com/office/officeart/2005/8/layout/hierarchy1"/>
    <dgm:cxn modelId="{6FC998CB-7570-4B2C-9EF8-0C7DFA371C0F}" type="presParOf" srcId="{106CDE86-83C8-4D4A-8109-9E58C33E76B0}" destId="{5C46EC1B-5222-4968-B1A9-3E0EDE8E4D36}" srcOrd="1" destOrd="0" presId="urn:microsoft.com/office/officeart/2005/8/layout/hierarchy1"/>
    <dgm:cxn modelId="{CE40E35F-B811-4160-ACFE-E26AF4A3097B}" type="presParOf" srcId="{BEC40EB2-1AED-4F59-91BF-43E7DB716728}" destId="{54BEEF18-EFCD-46E1-8DEA-9CCEFE2ADFCD}" srcOrd="2" destOrd="0" presId="urn:microsoft.com/office/officeart/2005/8/layout/hierarchy1"/>
    <dgm:cxn modelId="{8B3C7BE9-8F39-4A8B-8E15-488323EB3399}" type="presParOf" srcId="{BEC40EB2-1AED-4F59-91BF-43E7DB716728}" destId="{31D05B52-283E-4FB0-816E-9CD90EB4F7DC}" srcOrd="3" destOrd="0" presId="urn:microsoft.com/office/officeart/2005/8/layout/hierarchy1"/>
    <dgm:cxn modelId="{3DED9631-E3F3-4EC2-8CEA-CE338F2CCA02}" type="presParOf" srcId="{31D05B52-283E-4FB0-816E-9CD90EB4F7DC}" destId="{264FB32C-7346-486A-905F-A1B9BB1B2EFD}" srcOrd="0" destOrd="0" presId="urn:microsoft.com/office/officeart/2005/8/layout/hierarchy1"/>
    <dgm:cxn modelId="{C96DA160-16FD-4E55-A92E-CA1571792947}" type="presParOf" srcId="{264FB32C-7346-486A-905F-A1B9BB1B2EFD}" destId="{A2EC4D3A-D585-49BF-8E64-DA7B225719D7}" srcOrd="0" destOrd="0" presId="urn:microsoft.com/office/officeart/2005/8/layout/hierarchy1"/>
    <dgm:cxn modelId="{9C0F0974-E864-4023-8329-FF5AE7F6EBA8}" type="presParOf" srcId="{264FB32C-7346-486A-905F-A1B9BB1B2EFD}" destId="{9B395D96-8637-4B1B-8F67-9B86DE7C4870}" srcOrd="1" destOrd="0" presId="urn:microsoft.com/office/officeart/2005/8/layout/hierarchy1"/>
    <dgm:cxn modelId="{14E4AB6A-B0C5-4368-978D-F938AE78BCD2}" type="presParOf" srcId="{31D05B52-283E-4FB0-816E-9CD90EB4F7DC}" destId="{20D98328-2D6F-49EB-80A6-7D962B599C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EEF18-EFCD-46E1-8DEA-9CCEFE2ADFCD}">
      <dsp:nvSpPr>
        <dsp:cNvPr id="0" name=""/>
        <dsp:cNvSpPr/>
      </dsp:nvSpPr>
      <dsp:spPr>
        <a:xfrm>
          <a:off x="10057328" y="2931313"/>
          <a:ext cx="850129" cy="40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12"/>
              </a:lnTo>
              <a:lnTo>
                <a:pt x="850129" y="275712"/>
              </a:lnTo>
              <a:lnTo>
                <a:pt x="850129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BDB3C-C930-4B1E-BCFF-FE7F2DE4BD33}">
      <dsp:nvSpPr>
        <dsp:cNvPr id="0" name=""/>
        <dsp:cNvSpPr/>
      </dsp:nvSpPr>
      <dsp:spPr>
        <a:xfrm>
          <a:off x="9207199" y="2931313"/>
          <a:ext cx="850129" cy="404584"/>
        </a:xfrm>
        <a:custGeom>
          <a:avLst/>
          <a:gdLst/>
          <a:ahLst/>
          <a:cxnLst/>
          <a:rect l="0" t="0" r="0" b="0"/>
          <a:pathLst>
            <a:path>
              <a:moveTo>
                <a:pt x="850129" y="0"/>
              </a:moveTo>
              <a:lnTo>
                <a:pt x="850129" y="275712"/>
              </a:lnTo>
              <a:lnTo>
                <a:pt x="0" y="275712"/>
              </a:lnTo>
              <a:lnTo>
                <a:pt x="0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E1870-2B2E-4D10-98A0-CC1C0A54CBB7}">
      <dsp:nvSpPr>
        <dsp:cNvPr id="0" name=""/>
        <dsp:cNvSpPr/>
      </dsp:nvSpPr>
      <dsp:spPr>
        <a:xfrm>
          <a:off x="6656810" y="1643367"/>
          <a:ext cx="3400518" cy="40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12"/>
              </a:lnTo>
              <a:lnTo>
                <a:pt x="3400518" y="275712"/>
              </a:lnTo>
              <a:lnTo>
                <a:pt x="3400518" y="4045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A8374-A20C-47BF-875F-B57207CEA345}">
      <dsp:nvSpPr>
        <dsp:cNvPr id="0" name=""/>
        <dsp:cNvSpPr/>
      </dsp:nvSpPr>
      <dsp:spPr>
        <a:xfrm>
          <a:off x="6656810" y="2931313"/>
          <a:ext cx="850129" cy="40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12"/>
              </a:lnTo>
              <a:lnTo>
                <a:pt x="850129" y="275712"/>
              </a:lnTo>
              <a:lnTo>
                <a:pt x="850129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917AE-8F6A-4FAF-9244-063D4090B4A2}">
      <dsp:nvSpPr>
        <dsp:cNvPr id="0" name=""/>
        <dsp:cNvSpPr/>
      </dsp:nvSpPr>
      <dsp:spPr>
        <a:xfrm>
          <a:off x="5806680" y="2931313"/>
          <a:ext cx="850129" cy="404584"/>
        </a:xfrm>
        <a:custGeom>
          <a:avLst/>
          <a:gdLst/>
          <a:ahLst/>
          <a:cxnLst/>
          <a:rect l="0" t="0" r="0" b="0"/>
          <a:pathLst>
            <a:path>
              <a:moveTo>
                <a:pt x="850129" y="0"/>
              </a:moveTo>
              <a:lnTo>
                <a:pt x="850129" y="275712"/>
              </a:lnTo>
              <a:lnTo>
                <a:pt x="0" y="275712"/>
              </a:lnTo>
              <a:lnTo>
                <a:pt x="0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B6C25-72DD-448C-95DC-9D659C03EC4C}">
      <dsp:nvSpPr>
        <dsp:cNvPr id="0" name=""/>
        <dsp:cNvSpPr/>
      </dsp:nvSpPr>
      <dsp:spPr>
        <a:xfrm>
          <a:off x="6611090" y="1643367"/>
          <a:ext cx="91440" cy="404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5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462B6-B6E8-4F63-A6C4-6C117A0C827A}">
      <dsp:nvSpPr>
        <dsp:cNvPr id="0" name=""/>
        <dsp:cNvSpPr/>
      </dsp:nvSpPr>
      <dsp:spPr>
        <a:xfrm>
          <a:off x="3256292" y="2931313"/>
          <a:ext cx="850129" cy="40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12"/>
              </a:lnTo>
              <a:lnTo>
                <a:pt x="850129" y="275712"/>
              </a:lnTo>
              <a:lnTo>
                <a:pt x="850129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66553-2694-48E6-9251-9BB5E58549A3}">
      <dsp:nvSpPr>
        <dsp:cNvPr id="0" name=""/>
        <dsp:cNvSpPr/>
      </dsp:nvSpPr>
      <dsp:spPr>
        <a:xfrm>
          <a:off x="2406162" y="4219259"/>
          <a:ext cx="1700259" cy="40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12"/>
              </a:lnTo>
              <a:lnTo>
                <a:pt x="1700259" y="275712"/>
              </a:lnTo>
              <a:lnTo>
                <a:pt x="1700259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57BB4-CCDB-4FCE-86E6-0627A1B96EA8}">
      <dsp:nvSpPr>
        <dsp:cNvPr id="0" name=""/>
        <dsp:cNvSpPr/>
      </dsp:nvSpPr>
      <dsp:spPr>
        <a:xfrm>
          <a:off x="2360442" y="4219259"/>
          <a:ext cx="91440" cy="404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65DC-A34E-43F3-ADC0-830BAFD96D00}">
      <dsp:nvSpPr>
        <dsp:cNvPr id="0" name=""/>
        <dsp:cNvSpPr/>
      </dsp:nvSpPr>
      <dsp:spPr>
        <a:xfrm>
          <a:off x="705903" y="4219259"/>
          <a:ext cx="1700259" cy="404584"/>
        </a:xfrm>
        <a:custGeom>
          <a:avLst/>
          <a:gdLst/>
          <a:ahLst/>
          <a:cxnLst/>
          <a:rect l="0" t="0" r="0" b="0"/>
          <a:pathLst>
            <a:path>
              <a:moveTo>
                <a:pt x="1700259" y="0"/>
              </a:moveTo>
              <a:lnTo>
                <a:pt x="1700259" y="275712"/>
              </a:lnTo>
              <a:lnTo>
                <a:pt x="0" y="275712"/>
              </a:lnTo>
              <a:lnTo>
                <a:pt x="0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36AF5-09FF-4D36-B827-AFA5CA61875A}">
      <dsp:nvSpPr>
        <dsp:cNvPr id="0" name=""/>
        <dsp:cNvSpPr/>
      </dsp:nvSpPr>
      <dsp:spPr>
        <a:xfrm>
          <a:off x="2406162" y="2931313"/>
          <a:ext cx="850129" cy="404584"/>
        </a:xfrm>
        <a:custGeom>
          <a:avLst/>
          <a:gdLst/>
          <a:ahLst/>
          <a:cxnLst/>
          <a:rect l="0" t="0" r="0" b="0"/>
          <a:pathLst>
            <a:path>
              <a:moveTo>
                <a:pt x="850129" y="0"/>
              </a:moveTo>
              <a:lnTo>
                <a:pt x="850129" y="275712"/>
              </a:lnTo>
              <a:lnTo>
                <a:pt x="0" y="275712"/>
              </a:lnTo>
              <a:lnTo>
                <a:pt x="0" y="404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A4F1C-E99A-4C42-9DD5-78F58897301B}">
      <dsp:nvSpPr>
        <dsp:cNvPr id="0" name=""/>
        <dsp:cNvSpPr/>
      </dsp:nvSpPr>
      <dsp:spPr>
        <a:xfrm>
          <a:off x="3256292" y="1643367"/>
          <a:ext cx="3400518" cy="404584"/>
        </a:xfrm>
        <a:custGeom>
          <a:avLst/>
          <a:gdLst/>
          <a:ahLst/>
          <a:cxnLst/>
          <a:rect l="0" t="0" r="0" b="0"/>
          <a:pathLst>
            <a:path>
              <a:moveTo>
                <a:pt x="3400518" y="0"/>
              </a:moveTo>
              <a:lnTo>
                <a:pt x="3400518" y="275712"/>
              </a:lnTo>
              <a:lnTo>
                <a:pt x="0" y="275712"/>
              </a:lnTo>
              <a:lnTo>
                <a:pt x="0" y="4045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F5E7F-668D-41B6-A7AE-5AECDACDB1E7}">
      <dsp:nvSpPr>
        <dsp:cNvPr id="0" name=""/>
        <dsp:cNvSpPr/>
      </dsp:nvSpPr>
      <dsp:spPr>
        <a:xfrm>
          <a:off x="5961250" y="760005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72F5-88D3-45B6-8115-40C2EC416FCC}">
      <dsp:nvSpPr>
        <dsp:cNvPr id="0" name=""/>
        <dsp:cNvSpPr/>
      </dsp:nvSpPr>
      <dsp:spPr>
        <a:xfrm>
          <a:off x="6115819" y="906845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300" kern="1200"/>
        </a:p>
      </dsp:txBody>
      <dsp:txXfrm>
        <a:off x="6141692" y="932718"/>
        <a:ext cx="1339375" cy="831615"/>
      </dsp:txXfrm>
    </dsp:sp>
    <dsp:sp modelId="{A1DA028C-060A-45A6-90B3-32A7CC1DF2B2}">
      <dsp:nvSpPr>
        <dsp:cNvPr id="0" name=""/>
        <dsp:cNvSpPr/>
      </dsp:nvSpPr>
      <dsp:spPr>
        <a:xfrm>
          <a:off x="2560731" y="2047951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97094-CD77-4FD7-A7B6-803DFE222D3E}">
      <dsp:nvSpPr>
        <dsp:cNvPr id="0" name=""/>
        <dsp:cNvSpPr/>
      </dsp:nvSpPr>
      <dsp:spPr>
        <a:xfrm>
          <a:off x="2715300" y="2194792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 err="1"/>
            <a:t>landing</a:t>
          </a:r>
          <a:endParaRPr lang="es-PE" sz="1300" kern="1200" dirty="0"/>
        </a:p>
      </dsp:txBody>
      <dsp:txXfrm>
        <a:off x="2741173" y="2220665"/>
        <a:ext cx="1339375" cy="831615"/>
      </dsp:txXfrm>
    </dsp:sp>
    <dsp:sp modelId="{2BCD84B2-94EA-4F52-805B-345236F6A34F}">
      <dsp:nvSpPr>
        <dsp:cNvPr id="0" name=""/>
        <dsp:cNvSpPr/>
      </dsp:nvSpPr>
      <dsp:spPr>
        <a:xfrm>
          <a:off x="1710602" y="3335897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4337B-F76A-47A6-BA90-E8425E61CB2D}">
      <dsp:nvSpPr>
        <dsp:cNvPr id="0" name=""/>
        <dsp:cNvSpPr/>
      </dsp:nvSpPr>
      <dsp:spPr>
        <a:xfrm>
          <a:off x="1865171" y="3482738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interno</a:t>
          </a:r>
        </a:p>
      </dsp:txBody>
      <dsp:txXfrm>
        <a:off x="1891044" y="3508611"/>
        <a:ext cx="1339375" cy="831615"/>
      </dsp:txXfrm>
    </dsp:sp>
    <dsp:sp modelId="{4FDED973-9842-4BCD-9FEB-ED32C7A45C9E}">
      <dsp:nvSpPr>
        <dsp:cNvPr id="0" name=""/>
        <dsp:cNvSpPr/>
      </dsp:nvSpPr>
      <dsp:spPr>
        <a:xfrm>
          <a:off x="10342" y="4623844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E07A3-17C3-40C5-B78E-3C5DDF16D635}">
      <dsp:nvSpPr>
        <dsp:cNvPr id="0" name=""/>
        <dsp:cNvSpPr/>
      </dsp:nvSpPr>
      <dsp:spPr>
        <a:xfrm>
          <a:off x="164911" y="4770684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clientes</a:t>
          </a:r>
        </a:p>
      </dsp:txBody>
      <dsp:txXfrm>
        <a:off x="190784" y="4796557"/>
        <a:ext cx="1339375" cy="831615"/>
      </dsp:txXfrm>
    </dsp:sp>
    <dsp:sp modelId="{22E1865B-EFD1-4A2C-A970-DA4BB0579736}">
      <dsp:nvSpPr>
        <dsp:cNvPr id="0" name=""/>
        <dsp:cNvSpPr/>
      </dsp:nvSpPr>
      <dsp:spPr>
        <a:xfrm>
          <a:off x="1710602" y="4623844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6E9C2-D3F4-4886-9343-1AE4D8B24807}">
      <dsp:nvSpPr>
        <dsp:cNvPr id="0" name=""/>
        <dsp:cNvSpPr/>
      </dsp:nvSpPr>
      <dsp:spPr>
        <a:xfrm>
          <a:off x="1865171" y="4770684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productos</a:t>
          </a:r>
        </a:p>
      </dsp:txBody>
      <dsp:txXfrm>
        <a:off x="1891044" y="4796557"/>
        <a:ext cx="1339375" cy="831615"/>
      </dsp:txXfrm>
    </dsp:sp>
    <dsp:sp modelId="{26E0860C-2CF4-457C-93B2-D8F2C331B9E6}">
      <dsp:nvSpPr>
        <dsp:cNvPr id="0" name=""/>
        <dsp:cNvSpPr/>
      </dsp:nvSpPr>
      <dsp:spPr>
        <a:xfrm>
          <a:off x="3410861" y="4623844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250F8-16D4-4E55-BC40-47DF5ED33521}">
      <dsp:nvSpPr>
        <dsp:cNvPr id="0" name=""/>
        <dsp:cNvSpPr/>
      </dsp:nvSpPr>
      <dsp:spPr>
        <a:xfrm>
          <a:off x="3565430" y="4770684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ventas</a:t>
          </a:r>
        </a:p>
      </dsp:txBody>
      <dsp:txXfrm>
        <a:off x="3591303" y="4796557"/>
        <a:ext cx="1339375" cy="831615"/>
      </dsp:txXfrm>
    </dsp:sp>
    <dsp:sp modelId="{AD90AE70-537C-4E83-8F27-C254D7606482}">
      <dsp:nvSpPr>
        <dsp:cNvPr id="0" name=""/>
        <dsp:cNvSpPr/>
      </dsp:nvSpPr>
      <dsp:spPr>
        <a:xfrm>
          <a:off x="3410861" y="3335897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4047-DEDA-4BF6-B0F9-45DA7D3DDB1C}">
      <dsp:nvSpPr>
        <dsp:cNvPr id="0" name=""/>
        <dsp:cNvSpPr/>
      </dsp:nvSpPr>
      <dsp:spPr>
        <a:xfrm>
          <a:off x="3565430" y="3482738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externo</a:t>
          </a:r>
        </a:p>
      </dsp:txBody>
      <dsp:txXfrm>
        <a:off x="3591303" y="3508611"/>
        <a:ext cx="1339375" cy="831615"/>
      </dsp:txXfrm>
    </dsp:sp>
    <dsp:sp modelId="{3853F902-4855-4032-A851-E83821DFC2EF}">
      <dsp:nvSpPr>
        <dsp:cNvPr id="0" name=""/>
        <dsp:cNvSpPr/>
      </dsp:nvSpPr>
      <dsp:spPr>
        <a:xfrm>
          <a:off x="5961250" y="2047951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52874-6B32-4A84-9892-13E77BDAC513}">
      <dsp:nvSpPr>
        <dsp:cNvPr id="0" name=""/>
        <dsp:cNvSpPr/>
      </dsp:nvSpPr>
      <dsp:spPr>
        <a:xfrm>
          <a:off x="6115819" y="2194792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 err="1"/>
            <a:t>staging</a:t>
          </a:r>
          <a:endParaRPr lang="es-PE" sz="1300" kern="1200" dirty="0"/>
        </a:p>
      </dsp:txBody>
      <dsp:txXfrm>
        <a:off x="6141692" y="2220665"/>
        <a:ext cx="1339375" cy="831615"/>
      </dsp:txXfrm>
    </dsp:sp>
    <dsp:sp modelId="{588B69F3-B585-4C1F-B832-24BBE62D66D8}">
      <dsp:nvSpPr>
        <dsp:cNvPr id="0" name=""/>
        <dsp:cNvSpPr/>
      </dsp:nvSpPr>
      <dsp:spPr>
        <a:xfrm>
          <a:off x="5111120" y="3335897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F341B-4EA9-4410-94CB-EF5A3B0F6739}">
      <dsp:nvSpPr>
        <dsp:cNvPr id="0" name=""/>
        <dsp:cNvSpPr/>
      </dsp:nvSpPr>
      <dsp:spPr>
        <a:xfrm>
          <a:off x="5265689" y="3482738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Tablas construidas por partición </a:t>
          </a:r>
          <a:r>
            <a:rPr lang="es-PE" sz="1300" kern="1200" dirty="0" err="1"/>
            <a:t>statica</a:t>
          </a:r>
          <a:endParaRPr lang="es-PE" sz="1300" kern="1200" dirty="0"/>
        </a:p>
      </dsp:txBody>
      <dsp:txXfrm>
        <a:off x="5291562" y="3508611"/>
        <a:ext cx="1339375" cy="831615"/>
      </dsp:txXfrm>
    </dsp:sp>
    <dsp:sp modelId="{9FAD24E8-98DC-448E-A2DA-D4A1470D0A10}">
      <dsp:nvSpPr>
        <dsp:cNvPr id="0" name=""/>
        <dsp:cNvSpPr/>
      </dsp:nvSpPr>
      <dsp:spPr>
        <a:xfrm>
          <a:off x="6811379" y="3335897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E72A0-A27F-4727-9E20-ED35AC1E8E60}">
      <dsp:nvSpPr>
        <dsp:cNvPr id="0" name=""/>
        <dsp:cNvSpPr/>
      </dsp:nvSpPr>
      <dsp:spPr>
        <a:xfrm>
          <a:off x="6965948" y="3482738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Tablas construidas partición </a:t>
          </a:r>
          <a:r>
            <a:rPr lang="es-PE" sz="1300" kern="1200" dirty="0" err="1"/>
            <a:t>dinamica</a:t>
          </a:r>
          <a:endParaRPr lang="es-PE" sz="1300" kern="1200" dirty="0"/>
        </a:p>
      </dsp:txBody>
      <dsp:txXfrm>
        <a:off x="6991821" y="3508611"/>
        <a:ext cx="1339375" cy="831615"/>
      </dsp:txXfrm>
    </dsp:sp>
    <dsp:sp modelId="{FF39E58D-9BBD-4A6C-A4EC-B5620F0E8505}">
      <dsp:nvSpPr>
        <dsp:cNvPr id="0" name=""/>
        <dsp:cNvSpPr/>
      </dsp:nvSpPr>
      <dsp:spPr>
        <a:xfrm>
          <a:off x="9361768" y="2047951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80E7D-ADBD-4753-ADD6-C2003F35896E}">
      <dsp:nvSpPr>
        <dsp:cNvPr id="0" name=""/>
        <dsp:cNvSpPr/>
      </dsp:nvSpPr>
      <dsp:spPr>
        <a:xfrm>
          <a:off x="9516337" y="2194792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visual</a:t>
          </a:r>
        </a:p>
      </dsp:txBody>
      <dsp:txXfrm>
        <a:off x="9542210" y="2220665"/>
        <a:ext cx="1339375" cy="831615"/>
      </dsp:txXfrm>
    </dsp:sp>
    <dsp:sp modelId="{F6C40CEB-A307-481C-A9E3-9AD73D2A3487}">
      <dsp:nvSpPr>
        <dsp:cNvPr id="0" name=""/>
        <dsp:cNvSpPr/>
      </dsp:nvSpPr>
      <dsp:spPr>
        <a:xfrm>
          <a:off x="8511638" y="3335897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3732C-7BA6-48FB-B75C-9B9AD7192B0F}">
      <dsp:nvSpPr>
        <dsp:cNvPr id="0" name=""/>
        <dsp:cNvSpPr/>
      </dsp:nvSpPr>
      <dsp:spPr>
        <a:xfrm>
          <a:off x="8666207" y="3482738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Reportes de ventas</a:t>
          </a:r>
        </a:p>
      </dsp:txBody>
      <dsp:txXfrm>
        <a:off x="8692080" y="3508611"/>
        <a:ext cx="1339375" cy="831615"/>
      </dsp:txXfrm>
    </dsp:sp>
    <dsp:sp modelId="{A2EC4D3A-D585-49BF-8E64-DA7B225719D7}">
      <dsp:nvSpPr>
        <dsp:cNvPr id="0" name=""/>
        <dsp:cNvSpPr/>
      </dsp:nvSpPr>
      <dsp:spPr>
        <a:xfrm>
          <a:off x="10211897" y="3335897"/>
          <a:ext cx="1391121" cy="88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95D96-8637-4B1B-8F67-9B86DE7C4870}">
      <dsp:nvSpPr>
        <dsp:cNvPr id="0" name=""/>
        <dsp:cNvSpPr/>
      </dsp:nvSpPr>
      <dsp:spPr>
        <a:xfrm>
          <a:off x="10366466" y="3482738"/>
          <a:ext cx="1391121" cy="883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Reportes de clientes</a:t>
          </a:r>
        </a:p>
      </dsp:txBody>
      <dsp:txXfrm>
        <a:off x="10392339" y="3508611"/>
        <a:ext cx="1339375" cy="83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F6DF-B859-43F1-9E89-2CBEF5DB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357C1-F4AE-48A3-9A1D-B408E58D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9A288-9759-48CC-AB62-E7C77FD2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F57C5-0BF3-4F21-B17D-12EF4821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1FA8D-8988-4ABC-BF50-44A1C0C1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81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0F846-D57D-4CF1-9579-6217CEC5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A15A78-D4AA-482F-BFAF-440361B2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D8D27-0DD4-43D9-913B-A47B174C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FF2F3-F025-4EF1-9BE0-521D4B1B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45E1C-1BA1-45AA-A480-4FD95C91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33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77A9BA-BF41-4A5C-ACA5-6E113586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FA0610-9D0A-4343-9A9A-D1BE519D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F0F07-7997-483F-A5B3-93454C6F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95449-19C8-4856-B174-125A81C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60F78-57B7-495E-BAD8-7FA65C23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520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2283C-7736-47CF-A822-5A53CDE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CE140-6F9F-446E-93F4-94168F18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4E9DA7-7DD6-4530-ADD8-0EA049B0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1B2B2-F7E2-4533-AEE1-346D747A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5123C-30A5-4CFA-9377-E3467814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24B69-6689-4206-A49A-F3B85E81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9C0DB0-4CF3-4A65-A95E-9CE2A735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B30AF-DB6B-4127-8CE0-8C9F7817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DD2E2-5B2B-41F6-B609-CF3DE8F3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CB86F-A544-43BB-9D5A-D3972E5B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16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D7483-7F9B-4CC1-8CC3-A7A35236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1AAA7-AB4A-403B-A7BA-BD4C92AA8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AE3F0-1215-4CCF-845D-2DA898BD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2B3C1-4F72-484B-B4D9-A6976964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A49A7-C9A3-4804-AE0B-26A33187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3564EC-C372-40C7-BF19-2F8205AE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109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C372F-38F1-49D8-A19E-BE225492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3B90A-7A60-4B29-890D-915A8706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C48FB-675E-45A3-B147-EF054496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1FF658-2734-4516-8775-7044F9A7E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FDC609-FED7-416F-A632-0D1625143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14C7DE-885C-4CD3-BA87-E35667B5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66A073-5BE8-414D-ADF5-5AF60CB9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799E72-F04B-4646-AB01-0E360E58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4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AFE17-AA87-4230-AF32-11A33FAA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313D5A-8FE8-4CC2-8FFB-F2276C67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C2EBBD-87F5-4876-A4FB-E783AE78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87EDEB-B20D-4387-B796-67E5C719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51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BC83E1-5D4B-4D91-B66A-1F1B3FA0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66D4FD-7B6D-463B-A944-E0DBB813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8FBAFE-9BB2-4644-8C72-960998D1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35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741DD-D10C-4118-A788-5796FA22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3E0D3-1C0C-4877-BAC8-4A242F7C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E13199-397D-43BC-8842-13C9B5A94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22E03-F50E-4763-9451-4CA75151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A56E9B-3264-4699-B254-0FD945BA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514C82-335F-4420-9116-6D05FE9D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61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6BFF6-D5F4-42E5-9C6B-115D21C0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8A928D-E9DE-4E40-9009-2E63C8032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96833D-1CFE-4DEC-B90F-F20BEF7D5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FD5A7C-BE66-4EBC-824F-A9162DD0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F1160B-4E01-42DB-8FE4-D35857A1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193EAF-3B9D-41E6-A7A8-AEAFE558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09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3A406C-5679-46BF-811B-B08DE6EC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39845-A35A-4D67-81CA-2F2D4A3FE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12343-478A-4396-BDAA-EB06C49B0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972D-784B-4DF7-BF4B-30FE685629B7}" type="datetimeFigureOut">
              <a:rPr lang="es-PE" smtClean="0"/>
              <a:t>12/01/2019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0B50E-E05F-4BF3-9A74-400BA3B13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A14AF-E812-4C33-AB2C-97F0118D9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CFEE-9057-4650-8E11-96122B198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032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07FBE57-3EA8-482A-BEF4-5408AC745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030375"/>
              </p:ext>
            </p:extLst>
          </p:nvPr>
        </p:nvGraphicFramePr>
        <p:xfrm>
          <a:off x="265042" y="238539"/>
          <a:ext cx="11767931" cy="641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2756E988-A33E-4DAA-BE9C-40F75C1543AB}"/>
              </a:ext>
            </a:extLst>
          </p:cNvPr>
          <p:cNvSpPr/>
          <p:nvPr/>
        </p:nvSpPr>
        <p:spPr>
          <a:xfrm>
            <a:off x="530087" y="5910470"/>
            <a:ext cx="1073426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fuente1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8824E19-D38A-4E95-A5AA-D95BE3DC62B3}"/>
              </a:ext>
            </a:extLst>
          </p:cNvPr>
          <p:cNvSpPr/>
          <p:nvPr/>
        </p:nvSpPr>
        <p:spPr>
          <a:xfrm>
            <a:off x="4015409" y="5910469"/>
            <a:ext cx="1073426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fuente1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983B0A3-3F0B-42BB-B3DC-D7D004DA50E8}"/>
              </a:ext>
            </a:extLst>
          </p:cNvPr>
          <p:cNvSpPr/>
          <p:nvPr/>
        </p:nvSpPr>
        <p:spPr>
          <a:xfrm>
            <a:off x="2193235" y="5910470"/>
            <a:ext cx="1073426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fuente1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3552A3-250B-464A-B95F-3EB0F54B78C6}"/>
              </a:ext>
            </a:extLst>
          </p:cNvPr>
          <p:cNvSpPr/>
          <p:nvPr/>
        </p:nvSpPr>
        <p:spPr>
          <a:xfrm>
            <a:off x="4210877" y="4426221"/>
            <a:ext cx="1073426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fuente1</a:t>
            </a:r>
          </a:p>
        </p:txBody>
      </p:sp>
    </p:spTree>
    <p:extLst>
      <p:ext uri="{BB962C8B-B14F-4D97-AF65-F5344CB8AC3E}">
        <p14:creationId xmlns:p14="http://schemas.microsoft.com/office/powerpoint/2010/main" val="330064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2</cp:revision>
  <dcterms:created xsi:type="dcterms:W3CDTF">2019-01-13T05:08:16Z</dcterms:created>
  <dcterms:modified xsi:type="dcterms:W3CDTF">2019-01-13T05:24:29Z</dcterms:modified>
</cp:coreProperties>
</file>