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9176E-7C5C-4387-8A2B-53394CBC43B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9F10D21-3B42-49CE-81E7-A753A8880F41}">
      <dgm:prSet phldrT="[Texto]" custT="1"/>
      <dgm:spPr/>
      <dgm:t>
        <a:bodyPr/>
        <a:lstStyle/>
        <a:p>
          <a:r>
            <a:rPr lang="es-CO" sz="2400" dirty="0" smtClean="0"/>
            <a:t>Solicitud de parqueo</a:t>
          </a:r>
          <a:endParaRPr lang="es-CO" sz="2400" dirty="0"/>
        </a:p>
      </dgm:t>
    </dgm:pt>
    <dgm:pt modelId="{DBEDBB62-3EFC-4B96-BD02-61B9FC79F228}" type="parTrans" cxnId="{7D77BB14-6C55-482D-B413-05A7A20A84BA}">
      <dgm:prSet/>
      <dgm:spPr/>
      <dgm:t>
        <a:bodyPr/>
        <a:lstStyle/>
        <a:p>
          <a:endParaRPr lang="es-CO"/>
        </a:p>
      </dgm:t>
    </dgm:pt>
    <dgm:pt modelId="{B3D3BB02-78D1-4E68-BED8-5A8D06F8B2F6}" type="sibTrans" cxnId="{7D77BB14-6C55-482D-B413-05A7A20A84BA}">
      <dgm:prSet/>
      <dgm:spPr/>
      <dgm:t>
        <a:bodyPr/>
        <a:lstStyle/>
        <a:p>
          <a:endParaRPr lang="es-CO"/>
        </a:p>
      </dgm:t>
    </dgm:pt>
    <dgm:pt modelId="{DF677F36-8004-4084-9DA9-97C8CFA3E9E4}">
      <dgm:prSet phldrT="[Texto]" custT="1"/>
      <dgm:spPr/>
      <dgm:t>
        <a:bodyPr/>
        <a:lstStyle/>
        <a:p>
          <a:r>
            <a:rPr lang="es-CO" sz="2400" dirty="0" smtClean="0"/>
            <a:t>Servicio de parqueo</a:t>
          </a:r>
          <a:endParaRPr lang="es-CO" sz="2400" dirty="0"/>
        </a:p>
      </dgm:t>
    </dgm:pt>
    <dgm:pt modelId="{C6FE7B9E-B33B-4BF1-B49C-E275286FF196}" type="parTrans" cxnId="{9C35D116-C5B5-450C-9FD6-6204C8DB98C2}">
      <dgm:prSet/>
      <dgm:spPr/>
      <dgm:t>
        <a:bodyPr/>
        <a:lstStyle/>
        <a:p>
          <a:endParaRPr lang="es-CO"/>
        </a:p>
      </dgm:t>
    </dgm:pt>
    <dgm:pt modelId="{9D9E5EA3-F5F8-4FB8-B671-F7637A942B6B}" type="sibTrans" cxnId="{9C35D116-C5B5-450C-9FD6-6204C8DB98C2}">
      <dgm:prSet/>
      <dgm:spPr/>
      <dgm:t>
        <a:bodyPr/>
        <a:lstStyle/>
        <a:p>
          <a:endParaRPr lang="es-CO"/>
        </a:p>
      </dgm:t>
    </dgm:pt>
    <dgm:pt modelId="{05751EEF-F377-4361-A9EF-606510B009B6}">
      <dgm:prSet phldrT="[Texto]" custT="1"/>
      <dgm:spPr/>
      <dgm:t>
        <a:bodyPr/>
        <a:lstStyle/>
        <a:p>
          <a:r>
            <a:rPr lang="es-CO" sz="2400" dirty="0" smtClean="0"/>
            <a:t>Vehículo</a:t>
          </a:r>
          <a:endParaRPr lang="es-CO" sz="2400" dirty="0"/>
        </a:p>
      </dgm:t>
    </dgm:pt>
    <dgm:pt modelId="{F9BF4E72-A046-4054-A861-AA29EBB98EA4}" type="parTrans" cxnId="{B351B646-0BDD-4A1F-A8AC-763C7D7678FE}">
      <dgm:prSet/>
      <dgm:spPr/>
      <dgm:t>
        <a:bodyPr/>
        <a:lstStyle/>
        <a:p>
          <a:endParaRPr lang="es-CO"/>
        </a:p>
      </dgm:t>
    </dgm:pt>
    <dgm:pt modelId="{F924A22C-B4E2-45C7-9D80-BB1203E5F6B7}" type="sibTrans" cxnId="{B351B646-0BDD-4A1F-A8AC-763C7D7678FE}">
      <dgm:prSet/>
      <dgm:spPr/>
      <dgm:t>
        <a:bodyPr/>
        <a:lstStyle/>
        <a:p>
          <a:endParaRPr lang="es-CO"/>
        </a:p>
      </dgm:t>
    </dgm:pt>
    <dgm:pt modelId="{7AD5C6CB-61B8-43B3-8104-FB81EEBEB69D}">
      <dgm:prSet phldrT="[Texto]" custT="1"/>
      <dgm:spPr/>
      <dgm:t>
        <a:bodyPr/>
        <a:lstStyle/>
        <a:p>
          <a:r>
            <a:rPr lang="es-CO" sz="2400" dirty="0" smtClean="0"/>
            <a:t>Tipo de vehículo</a:t>
          </a:r>
          <a:endParaRPr lang="es-CO" sz="2400" dirty="0"/>
        </a:p>
      </dgm:t>
    </dgm:pt>
    <dgm:pt modelId="{36D088B1-870F-4584-908A-2EC2F0700DA9}" type="parTrans" cxnId="{546B69CE-6E9D-42E5-9BBB-B8C6B59F9ADF}">
      <dgm:prSet/>
      <dgm:spPr/>
      <dgm:t>
        <a:bodyPr/>
        <a:lstStyle/>
        <a:p>
          <a:endParaRPr lang="es-CO"/>
        </a:p>
      </dgm:t>
    </dgm:pt>
    <dgm:pt modelId="{C33FA53F-DCE5-41A0-9D61-C362CD6F0A63}" type="sibTrans" cxnId="{546B69CE-6E9D-42E5-9BBB-B8C6B59F9ADF}">
      <dgm:prSet/>
      <dgm:spPr/>
      <dgm:t>
        <a:bodyPr/>
        <a:lstStyle/>
        <a:p>
          <a:endParaRPr lang="es-CO"/>
        </a:p>
      </dgm:t>
    </dgm:pt>
    <dgm:pt modelId="{A50DE541-6592-415F-9ABF-B625C1EE9880}">
      <dgm:prSet phldrT="[Texto]" custT="1"/>
      <dgm:spPr/>
      <dgm:t>
        <a:bodyPr/>
        <a:lstStyle/>
        <a:p>
          <a:r>
            <a:rPr lang="es-CO" sz="2400" dirty="0" smtClean="0"/>
            <a:t>Cliente</a:t>
          </a:r>
          <a:endParaRPr lang="es-CO" sz="2400" dirty="0"/>
        </a:p>
      </dgm:t>
    </dgm:pt>
    <dgm:pt modelId="{22AFA011-F7D6-4C14-B743-D3F252031214}" type="parTrans" cxnId="{14FFA8A9-E59A-43FD-90E3-6838FB318E44}">
      <dgm:prSet/>
      <dgm:spPr/>
      <dgm:t>
        <a:bodyPr/>
        <a:lstStyle/>
        <a:p>
          <a:endParaRPr lang="es-CO"/>
        </a:p>
      </dgm:t>
    </dgm:pt>
    <dgm:pt modelId="{224D0323-5AA4-4FAD-B604-9E213DF51071}" type="sibTrans" cxnId="{14FFA8A9-E59A-43FD-90E3-6838FB318E44}">
      <dgm:prSet/>
      <dgm:spPr/>
      <dgm:t>
        <a:bodyPr/>
        <a:lstStyle/>
        <a:p>
          <a:endParaRPr lang="es-CO"/>
        </a:p>
      </dgm:t>
    </dgm:pt>
    <dgm:pt modelId="{49E3C8D9-6456-4515-AF70-F0D41235943B}">
      <dgm:prSet phldrT="[Texto]" custT="1"/>
      <dgm:spPr/>
      <dgm:t>
        <a:bodyPr/>
        <a:lstStyle/>
        <a:p>
          <a:r>
            <a:rPr lang="es-CO" sz="2800" dirty="0" smtClean="0"/>
            <a:t>Usuario</a:t>
          </a:r>
          <a:endParaRPr lang="es-CO" sz="2800" dirty="0"/>
        </a:p>
      </dgm:t>
    </dgm:pt>
    <dgm:pt modelId="{612A879A-7003-4180-B13B-81D11A63FC4F}" type="parTrans" cxnId="{629BAAF3-D3F2-4289-AAF0-D60D3B189714}">
      <dgm:prSet/>
      <dgm:spPr/>
      <dgm:t>
        <a:bodyPr/>
        <a:lstStyle/>
        <a:p>
          <a:endParaRPr lang="es-CO"/>
        </a:p>
      </dgm:t>
    </dgm:pt>
    <dgm:pt modelId="{7D89CF5E-2174-4255-AB72-68B02E390517}" type="sibTrans" cxnId="{629BAAF3-D3F2-4289-AAF0-D60D3B189714}">
      <dgm:prSet/>
      <dgm:spPr/>
      <dgm:t>
        <a:bodyPr/>
        <a:lstStyle/>
        <a:p>
          <a:endParaRPr lang="es-CO"/>
        </a:p>
      </dgm:t>
    </dgm:pt>
    <dgm:pt modelId="{C81FD07D-3327-4857-A788-8E17B460F0C6}">
      <dgm:prSet phldrT="[Texto]" custT="1"/>
      <dgm:spPr/>
      <dgm:t>
        <a:bodyPr/>
        <a:lstStyle/>
        <a:p>
          <a:r>
            <a:rPr lang="es-CO" sz="2000" dirty="0" smtClean="0"/>
            <a:t>Parámetros de consulta</a:t>
          </a:r>
          <a:endParaRPr lang="es-CO" sz="2000" dirty="0"/>
        </a:p>
      </dgm:t>
    </dgm:pt>
    <dgm:pt modelId="{D927E6D9-5A01-4068-88B9-0E70897BB4DF}" type="parTrans" cxnId="{9C504EA3-A9B9-44C5-9AC0-66AF97EB2F61}">
      <dgm:prSet/>
      <dgm:spPr/>
      <dgm:t>
        <a:bodyPr/>
        <a:lstStyle/>
        <a:p>
          <a:endParaRPr lang="es-CO"/>
        </a:p>
      </dgm:t>
    </dgm:pt>
    <dgm:pt modelId="{3A0741B5-4A9A-4B5E-8DE8-674A522DAD00}" type="sibTrans" cxnId="{9C504EA3-A9B9-44C5-9AC0-66AF97EB2F61}">
      <dgm:prSet/>
      <dgm:spPr/>
      <dgm:t>
        <a:bodyPr/>
        <a:lstStyle/>
        <a:p>
          <a:endParaRPr lang="es-CO"/>
        </a:p>
      </dgm:t>
    </dgm:pt>
    <dgm:pt modelId="{B131BDDA-82E2-44DB-B29D-4594D2A0D7FF}" type="pres">
      <dgm:prSet presAssocID="{75A9176E-7C5C-4387-8A2B-53394CBC43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4E255-550A-499A-8EAF-7855077F474B}" type="pres">
      <dgm:prSet presAssocID="{09F10D21-3B42-49CE-81E7-A753A8880F41}" presName="textCenter" presStyleLbl="node1" presStyleIdx="0" presStyleCnt="6" custScaleX="279257" custScaleY="158357"/>
      <dgm:spPr/>
    </dgm:pt>
    <dgm:pt modelId="{6833800B-E897-4E05-9426-09FB36A3243E}" type="pres">
      <dgm:prSet presAssocID="{09F10D21-3B42-49CE-81E7-A753A8880F41}" presName="cycle_1" presStyleCnt="0"/>
      <dgm:spPr/>
    </dgm:pt>
    <dgm:pt modelId="{F75925C9-C0A3-4D2B-AD40-B1FC75993F31}" type="pres">
      <dgm:prSet presAssocID="{DF677F36-8004-4084-9DA9-97C8CFA3E9E4}" presName="childCenter1" presStyleLbl="node1" presStyleIdx="1" presStyleCnt="6" custScaleX="385005" custScaleY="191328" custLinFactNeighborX="0" custLinFactNeighborY="-52214"/>
      <dgm:spPr/>
      <dgm:t>
        <a:bodyPr/>
        <a:lstStyle/>
        <a:p>
          <a:endParaRPr lang="es-CO"/>
        </a:p>
      </dgm:t>
    </dgm:pt>
    <dgm:pt modelId="{AF4548D9-FCFE-4FDD-BBF4-E8CED56A33C9}" type="pres">
      <dgm:prSet presAssocID="{612A879A-7003-4180-B13B-81D11A63FC4F}" presName="Name141" presStyleLbl="parChTrans1D3" presStyleIdx="0" presStyleCnt="2"/>
      <dgm:spPr/>
    </dgm:pt>
    <dgm:pt modelId="{6100878C-8909-4C23-819B-B359A4FD1AA7}" type="pres">
      <dgm:prSet presAssocID="{49E3C8D9-6456-4515-AF70-F0D41235943B}" presName="text1" presStyleLbl="node1" presStyleIdx="2" presStyleCnt="6" custScaleX="486795" custScaleY="237458" custRadScaleRad="330761" custRadScaleInc="-4007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C945BE-1976-438E-B7F0-0672EB21D6A1}" type="pres">
      <dgm:prSet presAssocID="{C6FE7B9E-B33B-4BF1-B49C-E275286FF196}" presName="Name144" presStyleLbl="parChTrans1D2" presStyleIdx="0" presStyleCnt="3"/>
      <dgm:spPr/>
    </dgm:pt>
    <dgm:pt modelId="{6CF22BA1-05E0-408E-8E7D-D620BAAFFDEC}" type="pres">
      <dgm:prSet presAssocID="{09F10D21-3B42-49CE-81E7-A753A8880F41}" presName="cycle_2" presStyleCnt="0"/>
      <dgm:spPr/>
    </dgm:pt>
    <dgm:pt modelId="{CFF8D866-E909-4AF7-9D48-80BF1FC005DF}" type="pres">
      <dgm:prSet presAssocID="{05751EEF-F377-4361-A9EF-606510B009B6}" presName="childCenter2" presStyleLbl="node1" presStyleIdx="3" presStyleCnt="6" custScaleX="370001" custLinFactX="67894" custLinFactNeighborX="100000" custLinFactNeighborY="-67689"/>
      <dgm:spPr/>
    </dgm:pt>
    <dgm:pt modelId="{47725D64-D421-49CA-96C4-77043D07C1B8}" type="pres">
      <dgm:prSet presAssocID="{36D088B1-870F-4584-908A-2EC2F0700DA9}" presName="Name218" presStyleLbl="parChTrans1D3" presStyleIdx="1" presStyleCnt="2"/>
      <dgm:spPr/>
    </dgm:pt>
    <dgm:pt modelId="{4D463535-415D-4BA3-8443-CFCF988FA913}" type="pres">
      <dgm:prSet presAssocID="{7AD5C6CB-61B8-43B3-8104-FB81EEBEB69D}" presName="text2" presStyleLbl="node1" presStyleIdx="4" presStyleCnt="6" custScaleX="314590" custScaleY="206635" custRadScaleRad="314054" custRadScaleInc="-11442">
        <dgm:presLayoutVars>
          <dgm:bulletEnabled val="1"/>
        </dgm:presLayoutVars>
      </dgm:prSet>
      <dgm:spPr/>
    </dgm:pt>
    <dgm:pt modelId="{3772F371-F0D2-487C-9C9F-7B0A3167C811}" type="pres">
      <dgm:prSet presAssocID="{F9BF4E72-A046-4054-A861-AA29EBB98EA4}" presName="Name221" presStyleLbl="parChTrans1D2" presStyleIdx="1" presStyleCnt="3"/>
      <dgm:spPr/>
    </dgm:pt>
    <dgm:pt modelId="{139CCEB9-1D28-4862-9362-E828C4322FE3}" type="pres">
      <dgm:prSet presAssocID="{09F10D21-3B42-49CE-81E7-A753A8880F41}" presName="cycle_3" presStyleCnt="0"/>
      <dgm:spPr/>
    </dgm:pt>
    <dgm:pt modelId="{7065D006-75CC-4E6F-AAD1-F5FE8093090A}" type="pres">
      <dgm:prSet presAssocID="{A50DE541-6592-415F-9ABF-B625C1EE9880}" presName="childCenter3" presStyleLbl="node1" presStyleIdx="5" presStyleCnt="6" custScaleX="334870" custLinFactNeighborX="-84278" custLinFactNeighborY="-37162"/>
      <dgm:spPr/>
      <dgm:t>
        <a:bodyPr/>
        <a:lstStyle/>
        <a:p>
          <a:endParaRPr lang="es-CO"/>
        </a:p>
      </dgm:t>
    </dgm:pt>
    <dgm:pt modelId="{F8E33497-5B28-41A6-97D1-9CA98B5F7CD7}" type="pres">
      <dgm:prSet presAssocID="{22AFA011-F7D6-4C14-B743-D3F252031214}" presName="Name288" presStyleLbl="parChTrans1D2" presStyleIdx="2" presStyleCnt="3"/>
      <dgm:spPr/>
    </dgm:pt>
  </dgm:ptLst>
  <dgm:cxnLst>
    <dgm:cxn modelId="{0D8FB7C1-E33F-487A-A8BF-E2266BA16E48}" type="presOf" srcId="{09F10D21-3B42-49CE-81E7-A753A8880F41}" destId="{EA14E255-550A-499A-8EAF-7855077F474B}" srcOrd="0" destOrd="0" presId="urn:microsoft.com/office/officeart/2008/layout/RadialCluster"/>
    <dgm:cxn modelId="{807C8C74-CB23-4B27-B0DD-6E114367B9BB}" type="presOf" srcId="{05751EEF-F377-4361-A9EF-606510B009B6}" destId="{CFF8D866-E909-4AF7-9D48-80BF1FC005DF}" srcOrd="0" destOrd="0" presId="urn:microsoft.com/office/officeart/2008/layout/RadialCluster"/>
    <dgm:cxn modelId="{14FFA8A9-E59A-43FD-90E3-6838FB318E44}" srcId="{09F10D21-3B42-49CE-81E7-A753A8880F41}" destId="{A50DE541-6592-415F-9ABF-B625C1EE9880}" srcOrd="2" destOrd="0" parTransId="{22AFA011-F7D6-4C14-B743-D3F252031214}" sibTransId="{224D0323-5AA4-4FAD-B604-9E213DF51071}"/>
    <dgm:cxn modelId="{C067C0C6-96DB-4F43-8375-BC83006DAE47}" type="presOf" srcId="{C6FE7B9E-B33B-4BF1-B49C-E275286FF196}" destId="{A4C945BE-1976-438E-B7F0-0672EB21D6A1}" srcOrd="0" destOrd="0" presId="urn:microsoft.com/office/officeart/2008/layout/RadialCluster"/>
    <dgm:cxn modelId="{AA92E8C2-7557-4ED5-A0F5-FD1B99315BF5}" type="presOf" srcId="{36D088B1-870F-4584-908A-2EC2F0700DA9}" destId="{47725D64-D421-49CA-96C4-77043D07C1B8}" srcOrd="0" destOrd="0" presId="urn:microsoft.com/office/officeart/2008/layout/RadialCluster"/>
    <dgm:cxn modelId="{73D78036-9528-4FF8-ABA4-E1176CA04364}" type="presOf" srcId="{612A879A-7003-4180-B13B-81D11A63FC4F}" destId="{AF4548D9-FCFE-4FDD-BBF4-E8CED56A33C9}" srcOrd="0" destOrd="0" presId="urn:microsoft.com/office/officeart/2008/layout/RadialCluster"/>
    <dgm:cxn modelId="{9C504EA3-A9B9-44C5-9AC0-66AF97EB2F61}" srcId="{49E3C8D9-6456-4515-AF70-F0D41235943B}" destId="{C81FD07D-3327-4857-A788-8E17B460F0C6}" srcOrd="0" destOrd="0" parTransId="{D927E6D9-5A01-4068-88B9-0E70897BB4DF}" sibTransId="{3A0741B5-4A9A-4B5E-8DE8-674A522DAD00}"/>
    <dgm:cxn modelId="{297FB236-5A22-4C6A-9C2F-8DBF8DF92B53}" type="presOf" srcId="{A50DE541-6592-415F-9ABF-B625C1EE9880}" destId="{7065D006-75CC-4E6F-AAD1-F5FE8093090A}" srcOrd="0" destOrd="0" presId="urn:microsoft.com/office/officeart/2008/layout/RadialCluster"/>
    <dgm:cxn modelId="{37016AA1-BDE5-4318-83C6-0D16B60E928D}" type="presOf" srcId="{F9BF4E72-A046-4054-A861-AA29EBB98EA4}" destId="{3772F371-F0D2-487C-9C9F-7B0A3167C811}" srcOrd="0" destOrd="0" presId="urn:microsoft.com/office/officeart/2008/layout/RadialCluster"/>
    <dgm:cxn modelId="{78A5A836-7B3D-4A50-8A9A-9332B7502E80}" type="presOf" srcId="{49E3C8D9-6456-4515-AF70-F0D41235943B}" destId="{6100878C-8909-4C23-819B-B359A4FD1AA7}" srcOrd="0" destOrd="0" presId="urn:microsoft.com/office/officeart/2008/layout/RadialCluster"/>
    <dgm:cxn modelId="{9C35D116-C5B5-450C-9FD6-6204C8DB98C2}" srcId="{09F10D21-3B42-49CE-81E7-A753A8880F41}" destId="{DF677F36-8004-4084-9DA9-97C8CFA3E9E4}" srcOrd="0" destOrd="0" parTransId="{C6FE7B9E-B33B-4BF1-B49C-E275286FF196}" sibTransId="{9D9E5EA3-F5F8-4FB8-B671-F7637A942B6B}"/>
    <dgm:cxn modelId="{546B69CE-6E9D-42E5-9BBB-B8C6B59F9ADF}" srcId="{05751EEF-F377-4361-A9EF-606510B009B6}" destId="{7AD5C6CB-61B8-43B3-8104-FB81EEBEB69D}" srcOrd="0" destOrd="0" parTransId="{36D088B1-870F-4584-908A-2EC2F0700DA9}" sibTransId="{C33FA53F-DCE5-41A0-9D61-C362CD6F0A63}"/>
    <dgm:cxn modelId="{7D77BB14-6C55-482D-B413-05A7A20A84BA}" srcId="{75A9176E-7C5C-4387-8A2B-53394CBC43BE}" destId="{09F10D21-3B42-49CE-81E7-A753A8880F41}" srcOrd="0" destOrd="0" parTransId="{DBEDBB62-3EFC-4B96-BD02-61B9FC79F228}" sibTransId="{B3D3BB02-78D1-4E68-BED8-5A8D06F8B2F6}"/>
    <dgm:cxn modelId="{4479D665-2A66-4B14-97CF-303F487B6F02}" type="presOf" srcId="{7AD5C6CB-61B8-43B3-8104-FB81EEBEB69D}" destId="{4D463535-415D-4BA3-8443-CFCF988FA913}" srcOrd="0" destOrd="0" presId="urn:microsoft.com/office/officeart/2008/layout/RadialCluster"/>
    <dgm:cxn modelId="{4C738059-ED8C-498B-91EA-2136ECFAECDF}" type="presOf" srcId="{22AFA011-F7D6-4C14-B743-D3F252031214}" destId="{F8E33497-5B28-41A6-97D1-9CA98B5F7CD7}" srcOrd="0" destOrd="0" presId="urn:microsoft.com/office/officeart/2008/layout/RadialCluster"/>
    <dgm:cxn modelId="{B351B646-0BDD-4A1F-A8AC-763C7D7678FE}" srcId="{09F10D21-3B42-49CE-81E7-A753A8880F41}" destId="{05751EEF-F377-4361-A9EF-606510B009B6}" srcOrd="1" destOrd="0" parTransId="{F9BF4E72-A046-4054-A861-AA29EBB98EA4}" sibTransId="{F924A22C-B4E2-45C7-9D80-BB1203E5F6B7}"/>
    <dgm:cxn modelId="{82FC5C5D-4832-43B0-BF2A-5EB5CD6C8F81}" type="presOf" srcId="{DF677F36-8004-4084-9DA9-97C8CFA3E9E4}" destId="{F75925C9-C0A3-4D2B-AD40-B1FC75993F31}" srcOrd="0" destOrd="0" presId="urn:microsoft.com/office/officeart/2008/layout/RadialCluster"/>
    <dgm:cxn modelId="{60FBF1CF-0218-42E4-A6AF-14D060E74B2F}" type="presOf" srcId="{C81FD07D-3327-4857-A788-8E17B460F0C6}" destId="{6100878C-8909-4C23-819B-B359A4FD1AA7}" srcOrd="0" destOrd="1" presId="urn:microsoft.com/office/officeart/2008/layout/RadialCluster"/>
    <dgm:cxn modelId="{4C655814-AA7E-46E3-8235-E8D1770DA73F}" type="presOf" srcId="{75A9176E-7C5C-4387-8A2B-53394CBC43BE}" destId="{B131BDDA-82E2-44DB-B29D-4594D2A0D7FF}" srcOrd="0" destOrd="0" presId="urn:microsoft.com/office/officeart/2008/layout/RadialCluster"/>
    <dgm:cxn modelId="{629BAAF3-D3F2-4289-AAF0-D60D3B189714}" srcId="{DF677F36-8004-4084-9DA9-97C8CFA3E9E4}" destId="{49E3C8D9-6456-4515-AF70-F0D41235943B}" srcOrd="0" destOrd="0" parTransId="{612A879A-7003-4180-B13B-81D11A63FC4F}" sibTransId="{7D89CF5E-2174-4255-AB72-68B02E390517}"/>
    <dgm:cxn modelId="{BD6A5A82-C2C6-416B-8F7C-F02D749A9E01}" type="presParOf" srcId="{B131BDDA-82E2-44DB-B29D-4594D2A0D7FF}" destId="{EA14E255-550A-499A-8EAF-7855077F474B}" srcOrd="0" destOrd="0" presId="urn:microsoft.com/office/officeart/2008/layout/RadialCluster"/>
    <dgm:cxn modelId="{8E70D2F0-3640-4F62-BEDE-088C5FB91FC2}" type="presParOf" srcId="{B131BDDA-82E2-44DB-B29D-4594D2A0D7FF}" destId="{6833800B-E897-4E05-9426-09FB36A3243E}" srcOrd="1" destOrd="0" presId="urn:microsoft.com/office/officeart/2008/layout/RadialCluster"/>
    <dgm:cxn modelId="{78F12992-BE8D-4B6C-81E2-C0A0000CE870}" type="presParOf" srcId="{6833800B-E897-4E05-9426-09FB36A3243E}" destId="{F75925C9-C0A3-4D2B-AD40-B1FC75993F31}" srcOrd="0" destOrd="0" presId="urn:microsoft.com/office/officeart/2008/layout/RadialCluster"/>
    <dgm:cxn modelId="{7606A488-DF16-4477-83D2-542150B6BE28}" type="presParOf" srcId="{6833800B-E897-4E05-9426-09FB36A3243E}" destId="{AF4548D9-FCFE-4FDD-BBF4-E8CED56A33C9}" srcOrd="1" destOrd="0" presId="urn:microsoft.com/office/officeart/2008/layout/RadialCluster"/>
    <dgm:cxn modelId="{8982647B-B7F1-4095-B18B-832C4A5C3511}" type="presParOf" srcId="{6833800B-E897-4E05-9426-09FB36A3243E}" destId="{6100878C-8909-4C23-819B-B359A4FD1AA7}" srcOrd="2" destOrd="0" presId="urn:microsoft.com/office/officeart/2008/layout/RadialCluster"/>
    <dgm:cxn modelId="{E182DADD-5969-4015-ADC5-579352BBDBB9}" type="presParOf" srcId="{B131BDDA-82E2-44DB-B29D-4594D2A0D7FF}" destId="{A4C945BE-1976-438E-B7F0-0672EB21D6A1}" srcOrd="2" destOrd="0" presId="urn:microsoft.com/office/officeart/2008/layout/RadialCluster"/>
    <dgm:cxn modelId="{11BFD8E4-B425-456E-9464-7AD8D342944E}" type="presParOf" srcId="{B131BDDA-82E2-44DB-B29D-4594D2A0D7FF}" destId="{6CF22BA1-05E0-408E-8E7D-D620BAAFFDEC}" srcOrd="3" destOrd="0" presId="urn:microsoft.com/office/officeart/2008/layout/RadialCluster"/>
    <dgm:cxn modelId="{C6729319-6C64-4CCD-9C15-0076F5D39766}" type="presParOf" srcId="{6CF22BA1-05E0-408E-8E7D-D620BAAFFDEC}" destId="{CFF8D866-E909-4AF7-9D48-80BF1FC005DF}" srcOrd="0" destOrd="0" presId="urn:microsoft.com/office/officeart/2008/layout/RadialCluster"/>
    <dgm:cxn modelId="{0CD5C8DE-2843-46B7-9623-69EE6A4E16ED}" type="presParOf" srcId="{6CF22BA1-05E0-408E-8E7D-D620BAAFFDEC}" destId="{47725D64-D421-49CA-96C4-77043D07C1B8}" srcOrd="1" destOrd="0" presId="urn:microsoft.com/office/officeart/2008/layout/RadialCluster"/>
    <dgm:cxn modelId="{341A120C-B689-40A2-9ACE-C4AB2E475CAD}" type="presParOf" srcId="{6CF22BA1-05E0-408E-8E7D-D620BAAFFDEC}" destId="{4D463535-415D-4BA3-8443-CFCF988FA913}" srcOrd="2" destOrd="0" presId="urn:microsoft.com/office/officeart/2008/layout/RadialCluster"/>
    <dgm:cxn modelId="{23874B83-D4EB-45FB-A526-EFA9225E0628}" type="presParOf" srcId="{B131BDDA-82E2-44DB-B29D-4594D2A0D7FF}" destId="{3772F371-F0D2-487C-9C9F-7B0A3167C811}" srcOrd="4" destOrd="0" presId="urn:microsoft.com/office/officeart/2008/layout/RadialCluster"/>
    <dgm:cxn modelId="{328EDFD9-FBE4-4B55-A2EE-7911EBA3DD99}" type="presParOf" srcId="{B131BDDA-82E2-44DB-B29D-4594D2A0D7FF}" destId="{139CCEB9-1D28-4862-9362-E828C4322FE3}" srcOrd="5" destOrd="0" presId="urn:microsoft.com/office/officeart/2008/layout/RadialCluster"/>
    <dgm:cxn modelId="{A6D3509A-1828-45B3-8825-80D47D675398}" type="presParOf" srcId="{139CCEB9-1D28-4862-9362-E828C4322FE3}" destId="{7065D006-75CC-4E6F-AAD1-F5FE8093090A}" srcOrd="0" destOrd="0" presId="urn:microsoft.com/office/officeart/2008/layout/RadialCluster"/>
    <dgm:cxn modelId="{B52452A9-5311-4E84-A434-2BD4410E2558}" type="presParOf" srcId="{B131BDDA-82E2-44DB-B29D-4594D2A0D7FF}" destId="{F8E33497-5B28-41A6-97D1-9CA98B5F7CD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33497-5B28-41A6-97D1-9CA98B5F7CD7}">
      <dsp:nvSpPr>
        <dsp:cNvPr id="0" name=""/>
        <dsp:cNvSpPr/>
      </dsp:nvSpPr>
      <dsp:spPr>
        <a:xfrm rot="10784139">
          <a:off x="2539790" y="2553792"/>
          <a:ext cx="6310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108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2F371-F0D2-487C-9C9F-7B0A3167C811}">
      <dsp:nvSpPr>
        <dsp:cNvPr id="0" name=""/>
        <dsp:cNvSpPr/>
      </dsp:nvSpPr>
      <dsp:spPr>
        <a:xfrm rot="20426965">
          <a:off x="5405194" y="1899683"/>
          <a:ext cx="14537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76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945BE-1976-438E-B7F0-0672EB21D6A1}">
      <dsp:nvSpPr>
        <dsp:cNvPr id="0" name=""/>
        <dsp:cNvSpPr/>
      </dsp:nvSpPr>
      <dsp:spPr>
        <a:xfrm rot="16200000">
          <a:off x="3992210" y="1584923"/>
          <a:ext cx="6335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355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4E255-550A-499A-8EAF-7855077F474B}">
      <dsp:nvSpPr>
        <dsp:cNvPr id="0" name=""/>
        <dsp:cNvSpPr/>
      </dsp:nvSpPr>
      <dsp:spPr>
        <a:xfrm>
          <a:off x="3170872" y="1901700"/>
          <a:ext cx="2276228" cy="1290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Solicitud de parqueo</a:t>
          </a:r>
          <a:endParaRPr lang="es-CO" sz="2400" kern="1200" dirty="0"/>
        </a:p>
      </dsp:txBody>
      <dsp:txXfrm>
        <a:off x="3233882" y="1964710"/>
        <a:ext cx="2150208" cy="1164750"/>
      </dsp:txXfrm>
    </dsp:sp>
    <dsp:sp modelId="{F75925C9-C0A3-4D2B-AD40-B1FC75993F31}">
      <dsp:nvSpPr>
        <dsp:cNvPr id="0" name=""/>
        <dsp:cNvSpPr/>
      </dsp:nvSpPr>
      <dsp:spPr>
        <a:xfrm>
          <a:off x="3257696" y="223269"/>
          <a:ext cx="2102582" cy="104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Servicio de parqueo</a:t>
          </a:r>
          <a:endParaRPr lang="es-CO" sz="2400" kern="1200" dirty="0"/>
        </a:p>
      </dsp:txBody>
      <dsp:txXfrm>
        <a:off x="3308703" y="274276"/>
        <a:ext cx="2000568" cy="942863"/>
      </dsp:txXfrm>
    </dsp:sp>
    <dsp:sp modelId="{AF4548D9-FCFE-4FDD-BBF4-E8CED56A33C9}">
      <dsp:nvSpPr>
        <dsp:cNvPr id="0" name=""/>
        <dsp:cNvSpPr/>
      </dsp:nvSpPr>
      <dsp:spPr>
        <a:xfrm rot="10768123">
          <a:off x="2959401" y="756839"/>
          <a:ext cx="2983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301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78C-8909-4C23-819B-B359A4FD1AA7}">
      <dsp:nvSpPr>
        <dsp:cNvPr id="0" name=""/>
        <dsp:cNvSpPr/>
      </dsp:nvSpPr>
      <dsp:spPr>
        <a:xfrm>
          <a:off x="300931" y="122147"/>
          <a:ext cx="2658476" cy="1296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Usuario</a:t>
          </a:r>
          <a:endParaRPr lang="es-CO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000" kern="1200" dirty="0" smtClean="0"/>
            <a:t>Parámetros de consulta</a:t>
          </a:r>
          <a:endParaRPr lang="es-CO" sz="2000" kern="1200" dirty="0"/>
        </a:p>
      </dsp:txBody>
      <dsp:txXfrm>
        <a:off x="364236" y="185452"/>
        <a:ext cx="2531866" cy="1170191"/>
      </dsp:txXfrm>
    </dsp:sp>
    <dsp:sp modelId="{CFF8D866-E909-4AF7-9D48-80BF1FC005DF}">
      <dsp:nvSpPr>
        <dsp:cNvPr id="0" name=""/>
        <dsp:cNvSpPr/>
      </dsp:nvSpPr>
      <dsp:spPr>
        <a:xfrm>
          <a:off x="6575669" y="1110322"/>
          <a:ext cx="2020642" cy="546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Vehículo</a:t>
          </a:r>
          <a:endParaRPr lang="es-CO" sz="2400" kern="1200" dirty="0"/>
        </a:p>
      </dsp:txBody>
      <dsp:txXfrm>
        <a:off x="6602328" y="1136981"/>
        <a:ext cx="1967324" cy="492800"/>
      </dsp:txXfrm>
    </dsp:sp>
    <dsp:sp modelId="{47725D64-D421-49CA-96C4-77043D07C1B8}">
      <dsp:nvSpPr>
        <dsp:cNvPr id="0" name=""/>
        <dsp:cNvSpPr/>
      </dsp:nvSpPr>
      <dsp:spPr>
        <a:xfrm rot="5455338">
          <a:off x="7086530" y="2143599"/>
          <a:ext cx="9744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444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63535-415D-4BA3-8443-CFCF988FA913}">
      <dsp:nvSpPr>
        <dsp:cNvPr id="0" name=""/>
        <dsp:cNvSpPr/>
      </dsp:nvSpPr>
      <dsp:spPr>
        <a:xfrm>
          <a:off x="6697809" y="2630757"/>
          <a:ext cx="1718033" cy="1128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Tipo de vehículo</a:t>
          </a:r>
          <a:endParaRPr lang="es-CO" sz="2400" kern="1200" dirty="0"/>
        </a:p>
      </dsp:txBody>
      <dsp:txXfrm>
        <a:off x="6752896" y="2685844"/>
        <a:ext cx="1607859" cy="1018297"/>
      </dsp:txXfrm>
    </dsp:sp>
    <dsp:sp modelId="{7065D006-75CC-4E6F-AAD1-F5FE8093090A}">
      <dsp:nvSpPr>
        <dsp:cNvPr id="0" name=""/>
        <dsp:cNvSpPr/>
      </dsp:nvSpPr>
      <dsp:spPr>
        <a:xfrm>
          <a:off x="711007" y="2286408"/>
          <a:ext cx="1828785" cy="546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Cliente</a:t>
          </a:r>
          <a:endParaRPr lang="es-CO" sz="2400" kern="1200" dirty="0"/>
        </a:p>
      </dsp:txBody>
      <dsp:txXfrm>
        <a:off x="737666" y="2313067"/>
        <a:ext cx="1775467" cy="49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Parqueadero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Edwin Yesid </a:t>
            </a:r>
            <a:r>
              <a:rPr lang="es-CO" dirty="0" err="1" smtClean="0"/>
              <a:t>Hastamorir</a:t>
            </a:r>
            <a:endParaRPr lang="es-CO" dirty="0"/>
          </a:p>
          <a:p>
            <a:r>
              <a:rPr lang="es-CO" dirty="0" err="1" smtClean="0"/>
              <a:t>Julian</a:t>
            </a:r>
            <a:r>
              <a:rPr lang="es-CO" dirty="0" smtClean="0"/>
              <a:t> Pinilla</a:t>
            </a:r>
          </a:p>
          <a:p>
            <a:r>
              <a:rPr lang="es-CO" dirty="0" err="1" smtClean="0"/>
              <a:t>Ivan</a:t>
            </a:r>
            <a:r>
              <a:rPr lang="es-CO" dirty="0" smtClean="0"/>
              <a:t> </a:t>
            </a:r>
            <a:r>
              <a:rPr lang="es-CO" dirty="0" err="1" smtClean="0"/>
              <a:t>Arevalo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0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DESCRIPCION DEL PROBLEMA (1)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Se tiene una empresa de parqueadero en la cual los usuarios del sector guardan su medio de transporte. En el momento el parqueadero puede recibir carros, motos y bicicletas.</a:t>
            </a:r>
          </a:p>
          <a:p>
            <a:pPr marL="0" indent="0">
              <a:buNone/>
            </a:pPr>
            <a:r>
              <a:rPr lang="es-CO" dirty="0" smtClean="0"/>
              <a:t>Para tomar la solicitud de parqueadero se les pide a los usuarios los siguientes datos:</a:t>
            </a:r>
          </a:p>
          <a:p>
            <a:r>
              <a:rPr lang="es-CO" dirty="0" smtClean="0"/>
              <a:t>Identificación del cliente</a:t>
            </a:r>
          </a:p>
          <a:p>
            <a:r>
              <a:rPr lang="es-CO" dirty="0" smtClean="0"/>
              <a:t>Nombre del cliente</a:t>
            </a:r>
          </a:p>
          <a:p>
            <a:r>
              <a:rPr lang="es-CO" dirty="0" smtClean="0"/>
              <a:t>Fecha de solicitud</a:t>
            </a:r>
          </a:p>
          <a:p>
            <a:r>
              <a:rPr lang="es-CO" dirty="0" smtClean="0"/>
              <a:t>Tipo de medio de transporte</a:t>
            </a:r>
          </a:p>
          <a:p>
            <a:r>
              <a:rPr lang="es-CO" dirty="0" smtClean="0"/>
              <a:t>Tiempo de parqueo en minutos</a:t>
            </a:r>
          </a:p>
          <a:p>
            <a:r>
              <a:rPr lang="es-CO" dirty="0" smtClean="0"/>
              <a:t>Valor total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34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DESCRIPCION DEL PROBLEMA (2)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 costo para cada medio de transporte será el siguiente:</a:t>
            </a:r>
          </a:p>
          <a:p>
            <a:r>
              <a:rPr lang="es-CO" dirty="0"/>
              <a:t>Bicicleta: $25 c/min</a:t>
            </a:r>
          </a:p>
          <a:p>
            <a:r>
              <a:rPr lang="es-CO" dirty="0"/>
              <a:t>Moto: $35 c/min</a:t>
            </a:r>
          </a:p>
          <a:p>
            <a:r>
              <a:rPr lang="es-CO" dirty="0"/>
              <a:t>Carro: $60 c/min</a:t>
            </a:r>
          </a:p>
          <a:p>
            <a:pPr marL="0" indent="0">
              <a:buNone/>
            </a:pPr>
            <a:r>
              <a:rPr lang="es-CO" dirty="0" smtClean="0"/>
              <a:t>Cada solicitud tendrá su identificación para que al momento de retirar el carro sea verificado el valor a pagar por cada usuario.</a:t>
            </a:r>
          </a:p>
          <a:p>
            <a:pPr marL="0" indent="0">
              <a:buNone/>
            </a:pPr>
            <a:r>
              <a:rPr lang="es-CO" dirty="0" smtClean="0"/>
              <a:t>Al final del periodo mensual se desea saber lo siguiente:</a:t>
            </a:r>
          </a:p>
          <a:p>
            <a:r>
              <a:rPr lang="es-CO" dirty="0" smtClean="0"/>
              <a:t>¿Cuál fue el día con menores ingresos de vehículos?</a:t>
            </a:r>
          </a:p>
          <a:p>
            <a:r>
              <a:rPr lang="es-CO" dirty="0" smtClean="0"/>
              <a:t>¿Cuánto fue el valor total del servicio de parqueadero por bicicletas?</a:t>
            </a:r>
          </a:p>
          <a:p>
            <a:r>
              <a:rPr lang="es-CO" dirty="0" smtClean="0"/>
              <a:t>Determinar el cliente que más utilizó el servicio de parqueo.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2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ENTIDADES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063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8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PATRONES UTILIZADOS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8" y="1262130"/>
            <a:ext cx="10339718" cy="5463416"/>
          </a:xfrm>
        </p:spPr>
      </p:pic>
    </p:spTree>
    <p:extLst>
      <p:ext uri="{BB962C8B-B14F-4D97-AF65-F5344CB8AC3E}">
        <p14:creationId xmlns:p14="http://schemas.microsoft.com/office/powerpoint/2010/main" val="1784522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204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Parqueadero</vt:lpstr>
      <vt:lpstr>DESCRIPCION DEL PROBLEMA (1)</vt:lpstr>
      <vt:lpstr>DESCRIPCION DEL PROBLEMA (2)</vt:lpstr>
      <vt:lpstr>DIAGRAMA DE ENTIDADES</vt:lpstr>
      <vt:lpstr>PATRONES UTILIZADOS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Parqueadero</dc:title>
  <dc:creator>Edwin</dc:creator>
  <cp:lastModifiedBy>Edwin</cp:lastModifiedBy>
  <cp:revision>2</cp:revision>
  <dcterms:created xsi:type="dcterms:W3CDTF">2016-06-22T15:52:08Z</dcterms:created>
  <dcterms:modified xsi:type="dcterms:W3CDTF">2016-06-22T16:06:23Z</dcterms:modified>
</cp:coreProperties>
</file>