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3195AC1-AB75-4982-AF6E-26368DB1219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9" name="PlaceHolder 2"/>
          <p:cNvSpPr>
            <a:spLocks noGrp="1"/>
          </p:cNvSpPr>
          <p:nvPr>
            <p:ph/>
          </p:nvPr>
        </p:nvSpPr>
        <p:spPr>
          <a:xfrm>
            <a:off x="1202760" y="201168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0" name="PlaceHolder 3"/>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D9EBBF8-CF01-4779-8000-049B4B2F84E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2"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3"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4"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5" name="PlaceHolder 5"/>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2108B2A-E21A-41C7-B97A-4A373455303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7" name="PlaceHolder 2"/>
          <p:cNvSpPr>
            <a:spLocks noGrp="1"/>
          </p:cNvSpPr>
          <p:nvPr>
            <p:ph/>
          </p:nvPr>
        </p:nvSpPr>
        <p:spPr>
          <a:xfrm>
            <a:off x="120276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8" name="PlaceHolder 3"/>
          <p:cNvSpPr>
            <a:spLocks noGrp="1"/>
          </p:cNvSpPr>
          <p:nvPr>
            <p:ph/>
          </p:nvPr>
        </p:nvSpPr>
        <p:spPr>
          <a:xfrm>
            <a:off x="451080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39" name="PlaceHolder 4"/>
          <p:cNvSpPr>
            <a:spLocks noGrp="1"/>
          </p:cNvSpPr>
          <p:nvPr>
            <p:ph/>
          </p:nvPr>
        </p:nvSpPr>
        <p:spPr>
          <a:xfrm>
            <a:off x="781848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0" name="PlaceHolder 5"/>
          <p:cNvSpPr>
            <a:spLocks noGrp="1"/>
          </p:cNvSpPr>
          <p:nvPr>
            <p:ph/>
          </p:nvPr>
        </p:nvSpPr>
        <p:spPr>
          <a:xfrm>
            <a:off x="120276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1" name="PlaceHolder 6"/>
          <p:cNvSpPr>
            <a:spLocks noGrp="1"/>
          </p:cNvSpPr>
          <p:nvPr>
            <p:ph/>
          </p:nvPr>
        </p:nvSpPr>
        <p:spPr>
          <a:xfrm>
            <a:off x="451080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2" name="PlaceHolder 7"/>
          <p:cNvSpPr>
            <a:spLocks noGrp="1"/>
          </p:cNvSpPr>
          <p:nvPr>
            <p:ph/>
          </p:nvPr>
        </p:nvSpPr>
        <p:spPr>
          <a:xfrm>
            <a:off x="781848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20A55CB-4801-41A8-AB38-39ABF9AB20A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08CD3A6-C9E9-4441-81B0-6109F76E38C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0" name="PlaceHolder 2"/>
          <p:cNvSpPr>
            <a:spLocks noGrp="1"/>
          </p:cNvSpPr>
          <p:nvPr>
            <p:ph type="subTitle"/>
          </p:nvPr>
        </p:nvSpPr>
        <p:spPr>
          <a:xfrm>
            <a:off x="1202760" y="2011680"/>
            <a:ext cx="9783720" cy="4205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EDD4C59-24AE-46A4-B58B-52A7837EC89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2" name="PlaceHolder 2"/>
          <p:cNvSpPr>
            <a:spLocks noGrp="1"/>
          </p:cNvSpPr>
          <p:nvPr>
            <p:ph/>
          </p:nvPr>
        </p:nvSpPr>
        <p:spPr>
          <a:xfrm>
            <a:off x="1202760" y="2011680"/>
            <a:ext cx="97837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E7C260D-0A69-40A9-8F9E-B6C0FFF1889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4"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5"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0912A32-7FDC-48FC-8167-F32A12759B9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5F18FC9-5496-40F1-A42D-784C6319652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02760" y="284040"/>
            <a:ext cx="9783720" cy="6993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4BBD74F-45B6-4C6F-9A9E-0EF5B0F2BD1D}"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59"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0"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1"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4FA9A5F-30D0-4C3C-A141-819E06443C3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8" name="PlaceHolder 2"/>
          <p:cNvSpPr>
            <a:spLocks noGrp="1"/>
          </p:cNvSpPr>
          <p:nvPr>
            <p:ph type="subTitle"/>
          </p:nvPr>
        </p:nvSpPr>
        <p:spPr>
          <a:xfrm>
            <a:off x="1202760" y="2011680"/>
            <a:ext cx="9783720" cy="4205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1B8F36E-D6D6-4116-822A-6AB81573662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3"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4"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5" name="PlaceHolder 4"/>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AC0D8C2-1ED1-48EF-8DB4-19BFB5043B5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67"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8"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9" name="PlaceHolder 4"/>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E4C7643-0EEA-4174-8578-543AA798005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1" name="PlaceHolder 2"/>
          <p:cNvSpPr>
            <a:spLocks noGrp="1"/>
          </p:cNvSpPr>
          <p:nvPr>
            <p:ph/>
          </p:nvPr>
        </p:nvSpPr>
        <p:spPr>
          <a:xfrm>
            <a:off x="1202760" y="201168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2" name="PlaceHolder 3"/>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087768B-DAE5-4083-84FF-D0F1D152488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4"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5"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6"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7" name="PlaceHolder 5"/>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2F593F5-52E9-49CB-B670-B87122FF4A80}"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79" name="PlaceHolder 2"/>
          <p:cNvSpPr>
            <a:spLocks noGrp="1"/>
          </p:cNvSpPr>
          <p:nvPr>
            <p:ph/>
          </p:nvPr>
        </p:nvSpPr>
        <p:spPr>
          <a:xfrm>
            <a:off x="120276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0" name="PlaceHolder 3"/>
          <p:cNvSpPr>
            <a:spLocks noGrp="1"/>
          </p:cNvSpPr>
          <p:nvPr>
            <p:ph/>
          </p:nvPr>
        </p:nvSpPr>
        <p:spPr>
          <a:xfrm>
            <a:off x="451080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1" name="PlaceHolder 4"/>
          <p:cNvSpPr>
            <a:spLocks noGrp="1"/>
          </p:cNvSpPr>
          <p:nvPr>
            <p:ph/>
          </p:nvPr>
        </p:nvSpPr>
        <p:spPr>
          <a:xfrm>
            <a:off x="7818480" y="201168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2" name="PlaceHolder 5"/>
          <p:cNvSpPr>
            <a:spLocks noGrp="1"/>
          </p:cNvSpPr>
          <p:nvPr>
            <p:ph/>
          </p:nvPr>
        </p:nvSpPr>
        <p:spPr>
          <a:xfrm>
            <a:off x="120276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3" name="PlaceHolder 6"/>
          <p:cNvSpPr>
            <a:spLocks noGrp="1"/>
          </p:cNvSpPr>
          <p:nvPr>
            <p:ph/>
          </p:nvPr>
        </p:nvSpPr>
        <p:spPr>
          <a:xfrm>
            <a:off x="451080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84" name="PlaceHolder 7"/>
          <p:cNvSpPr>
            <a:spLocks noGrp="1"/>
          </p:cNvSpPr>
          <p:nvPr>
            <p:ph/>
          </p:nvPr>
        </p:nvSpPr>
        <p:spPr>
          <a:xfrm>
            <a:off x="7818480" y="4208400"/>
            <a:ext cx="315000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9C86D63-AD42-49B1-B5F9-47F27211C3F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0" name="PlaceHolder 2"/>
          <p:cNvSpPr>
            <a:spLocks noGrp="1"/>
          </p:cNvSpPr>
          <p:nvPr>
            <p:ph/>
          </p:nvPr>
        </p:nvSpPr>
        <p:spPr>
          <a:xfrm>
            <a:off x="1202760" y="2011680"/>
            <a:ext cx="97837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87E3F23-08EA-431F-8291-9896AE927B2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2"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13"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5C55026-3E70-4D5E-BD36-92201B2E353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F30FA7F-5F99-4C67-AD64-376CF05008C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02760" y="284040"/>
            <a:ext cx="9783720" cy="6993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297ACAD-33B5-4FF6-8E45-F0CA4D228D0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17"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18" name="PlaceHolder 3"/>
          <p:cNvSpPr>
            <a:spLocks noGrp="1"/>
          </p:cNvSpPr>
          <p:nvPr>
            <p:ph/>
          </p:nvPr>
        </p:nvSpPr>
        <p:spPr>
          <a:xfrm>
            <a:off x="621612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19" name="PlaceHolder 4"/>
          <p:cNvSpPr>
            <a:spLocks noGrp="1"/>
          </p:cNvSpPr>
          <p:nvPr>
            <p:ph/>
          </p:nvPr>
        </p:nvSpPr>
        <p:spPr>
          <a:xfrm>
            <a:off x="120276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9BE702D-D0FB-44E4-92C0-2068F4F1775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1" name="PlaceHolder 2"/>
          <p:cNvSpPr>
            <a:spLocks noGrp="1"/>
          </p:cNvSpPr>
          <p:nvPr>
            <p:ph/>
          </p:nvPr>
        </p:nvSpPr>
        <p:spPr>
          <a:xfrm>
            <a:off x="1202760" y="2011680"/>
            <a:ext cx="4774320" cy="420588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2"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3" name="PlaceHolder 4"/>
          <p:cNvSpPr>
            <a:spLocks noGrp="1"/>
          </p:cNvSpPr>
          <p:nvPr>
            <p:ph/>
          </p:nvPr>
        </p:nvSpPr>
        <p:spPr>
          <a:xfrm>
            <a:off x="6216120" y="420840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0BB5045-5AA2-42E8-BB7F-68CE2D603A7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02760" y="284040"/>
            <a:ext cx="9783720" cy="1508400"/>
          </a:xfrm>
          <a:prstGeom prst="rect">
            <a:avLst/>
          </a:prstGeom>
          <a:noFill/>
          <a:ln w="0">
            <a:noFill/>
          </a:ln>
        </p:spPr>
        <p:txBody>
          <a:bodyPr lIns="0" rIns="0" tIns="0" bIns="0" anchor="ctr">
            <a:noAutofit/>
          </a:bodyPr>
          <a:p>
            <a:endParaRPr b="0" lang="en-US" sz="1800" spc="-1" strike="noStrike">
              <a:solidFill>
                <a:srgbClr val="ffffff"/>
              </a:solidFill>
              <a:latin typeface="Corbel"/>
            </a:endParaRPr>
          </a:p>
        </p:txBody>
      </p:sp>
      <p:sp>
        <p:nvSpPr>
          <p:cNvPr id="25" name="PlaceHolder 2"/>
          <p:cNvSpPr>
            <a:spLocks noGrp="1"/>
          </p:cNvSpPr>
          <p:nvPr>
            <p:ph/>
          </p:nvPr>
        </p:nvSpPr>
        <p:spPr>
          <a:xfrm>
            <a:off x="120276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6" name="PlaceHolder 3"/>
          <p:cNvSpPr>
            <a:spLocks noGrp="1"/>
          </p:cNvSpPr>
          <p:nvPr>
            <p:ph/>
          </p:nvPr>
        </p:nvSpPr>
        <p:spPr>
          <a:xfrm>
            <a:off x="6216120" y="2011680"/>
            <a:ext cx="47743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27" name="PlaceHolder 4"/>
          <p:cNvSpPr>
            <a:spLocks noGrp="1"/>
          </p:cNvSpPr>
          <p:nvPr>
            <p:ph/>
          </p:nvPr>
        </p:nvSpPr>
        <p:spPr>
          <a:xfrm>
            <a:off x="1202760" y="4208400"/>
            <a:ext cx="9783720" cy="2005920"/>
          </a:xfrm>
          <a:prstGeom prst="rect">
            <a:avLst/>
          </a:prstGeom>
          <a:noFill/>
          <a:ln w="0">
            <a:noFill/>
          </a:ln>
        </p:spPr>
        <p:txBody>
          <a:bodyPr lIns="0" rIns="0" tIns="0" bIns="0" anchor="t">
            <a:normAutofit/>
          </a:bodyPr>
          <a:p>
            <a:pPr>
              <a:lnSpc>
                <a:spcPct val="90000"/>
              </a:lnSpc>
              <a:spcBef>
                <a:spcPts val="1417"/>
              </a:spcBef>
              <a:buNone/>
            </a:pPr>
            <a:endParaRPr b="0" lang="en-US" sz="2200" spc="-1" strike="noStrike">
              <a:solidFill>
                <a:srgbClr val="ffffff"/>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4A9D0F6-FA9B-4467-A7AE-52DAA05B1BD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0" name="Rectangle 6" hidden="1"/>
          <p:cNvSpPr/>
          <p:nvPr/>
        </p:nvSpPr>
        <p:spPr>
          <a:xfrm>
            <a:off x="360" y="176040"/>
            <a:ext cx="12188520" cy="1645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 name="Rectangle 6"/>
          <p:cNvSpPr/>
          <p:nvPr/>
        </p:nvSpPr>
        <p:spPr>
          <a:xfrm>
            <a:off x="-6840" y="2058840"/>
            <a:ext cx="12195360" cy="1828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title"/>
          </p:nvPr>
        </p:nvSpPr>
        <p:spPr>
          <a:xfrm>
            <a:off x="365760" y="2166480"/>
            <a:ext cx="11471040" cy="1739160"/>
          </a:xfrm>
          <a:prstGeom prst="rect">
            <a:avLst/>
          </a:prstGeom>
          <a:noFill/>
          <a:ln w="0">
            <a:noFill/>
          </a:ln>
        </p:spPr>
        <p:txBody>
          <a:bodyPr anchor="ctr">
            <a:normAutofit/>
          </a:bodyPr>
          <a:p>
            <a:pPr algn="ctr">
              <a:lnSpc>
                <a:spcPct val="80000"/>
              </a:lnSpc>
              <a:buNone/>
            </a:pPr>
            <a:r>
              <a:rPr b="0" lang="en-US" sz="6000" spc="148" strike="noStrike" cap="all">
                <a:solidFill>
                  <a:srgbClr val="099bdd"/>
                </a:solidFill>
                <a:latin typeface="Corbel"/>
              </a:rPr>
              <a:t>Click to edit Master title style</a:t>
            </a:r>
            <a:endParaRPr b="0" lang="en-US" sz="6000" spc="-1" strike="noStrike">
              <a:solidFill>
                <a:srgbClr val="ffffff"/>
              </a:solidFill>
              <a:latin typeface="Corbel"/>
            </a:endParaRPr>
          </a:p>
        </p:txBody>
      </p:sp>
      <p:sp>
        <p:nvSpPr>
          <p:cNvPr id="3" name="PlaceHolder 2"/>
          <p:cNvSpPr>
            <a:spLocks noGrp="1"/>
          </p:cNvSpPr>
          <p:nvPr>
            <p:ph type="dt" idx="1"/>
          </p:nvPr>
        </p:nvSpPr>
        <p:spPr>
          <a:xfrm>
            <a:off x="1202400" y="6422760"/>
            <a:ext cx="3000600" cy="364680"/>
          </a:xfrm>
          <a:prstGeom prst="rect">
            <a:avLst/>
          </a:prstGeom>
          <a:noFill/>
          <a:ln w="0">
            <a:noFill/>
          </a:ln>
        </p:spPr>
        <p:txBody>
          <a:bodyPr rIns="45720" anchor="ctr">
            <a:noAutofit/>
          </a:bodyPr>
          <a:lstStyle>
            <a:lvl1pPr>
              <a:lnSpc>
                <a:spcPct val="100000"/>
              </a:lnSpc>
              <a:buNone/>
              <a:defRPr b="0" lang="en-US" sz="1050" spc="-1" strike="noStrike">
                <a:solidFill>
                  <a:srgbClr val="ffffff"/>
                </a:solidFill>
                <a:latin typeface="Corbel"/>
              </a:defRPr>
            </a:lvl1pPr>
          </a:lstStyle>
          <a:p>
            <a:pPr>
              <a:lnSpc>
                <a:spcPct val="100000"/>
              </a:lnSpc>
              <a:buNone/>
            </a:pPr>
            <a:r>
              <a:rPr b="0" lang="en-US" sz="1050" spc="-1" strike="noStrike">
                <a:solidFill>
                  <a:srgbClr val="ffffff"/>
                </a:solidFill>
                <a:latin typeface="Corbel"/>
              </a:rPr>
              <a:t>&lt;date/time&gt;</a:t>
            </a:r>
            <a:endParaRPr b="0" lang="en-US" sz="1050" spc="-1" strike="noStrike">
              <a:latin typeface="Times New Roman"/>
            </a:endParaRPr>
          </a:p>
        </p:txBody>
      </p:sp>
      <p:sp>
        <p:nvSpPr>
          <p:cNvPr id="4" name="PlaceHolder 3"/>
          <p:cNvSpPr>
            <a:spLocks noGrp="1"/>
          </p:cNvSpPr>
          <p:nvPr>
            <p:ph type="ftr" idx="2"/>
          </p:nvPr>
        </p:nvSpPr>
        <p:spPr>
          <a:xfrm>
            <a:off x="5596560" y="6422760"/>
            <a:ext cx="504396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 name="PlaceHolder 4"/>
          <p:cNvSpPr>
            <a:spLocks noGrp="1"/>
          </p:cNvSpPr>
          <p:nvPr>
            <p:ph type="sldNum" idx="3"/>
          </p:nvPr>
        </p:nvSpPr>
        <p:spPr>
          <a:xfrm>
            <a:off x="10658880" y="6422760"/>
            <a:ext cx="946080" cy="364680"/>
          </a:xfrm>
          <a:prstGeom prst="rect">
            <a:avLst/>
          </a:prstGeom>
          <a:noFill/>
          <a:ln w="0">
            <a:noFill/>
          </a:ln>
        </p:spPr>
        <p:txBody>
          <a:bodyPr lIns="45720" anchor="ctr">
            <a:noAutofit/>
          </a:bodyPr>
          <a:lstStyle>
            <a:lvl1pPr>
              <a:lnSpc>
                <a:spcPct val="100000"/>
              </a:lnSpc>
              <a:buNone/>
              <a:defRPr b="0" lang="en-US" sz="1200" spc="-1" strike="noStrike">
                <a:solidFill>
                  <a:srgbClr val="ffffff"/>
                </a:solidFill>
                <a:latin typeface="Corbel"/>
              </a:defRPr>
            </a:lvl1pPr>
          </a:lstStyle>
          <a:p>
            <a:pPr>
              <a:lnSpc>
                <a:spcPct val="100000"/>
              </a:lnSpc>
              <a:buNone/>
            </a:pPr>
            <a:fld id="{E2B7FAA6-E896-4F17-B62C-0643B7EC042E}" type="slidenum">
              <a:rPr b="0" lang="en-US" sz="1200" spc="-1" strike="noStrike">
                <a:solidFill>
                  <a:srgbClr val="ffffff"/>
                </a:solidFill>
                <a:latin typeface="Corbel"/>
              </a:rPr>
              <a:t>&lt;number&gt;</a:t>
            </a:fld>
            <a:endParaRPr b="0" lang="en-US" sz="12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200" spc="-1" strike="noStrike">
                <a:solidFill>
                  <a:srgbClr val="ffffff"/>
                </a:solidFill>
                <a:latin typeface="Corbel"/>
              </a:rPr>
              <a:t>Click to edit the outline text format</a:t>
            </a:r>
            <a:endParaRPr b="0" lang="en-US" sz="2200" spc="-1" strike="noStrike">
              <a:solidFill>
                <a:srgbClr val="ffffff"/>
              </a:solidFill>
              <a:latin typeface="Corbel"/>
            </a:endParaRPr>
          </a:p>
          <a:p>
            <a:pPr lvl="1" marL="864000" indent="-324000">
              <a:lnSpc>
                <a:spcPct val="90000"/>
              </a:lnSpc>
              <a:spcBef>
                <a:spcPts val="1134"/>
              </a:spcBef>
              <a:buClr>
                <a:srgbClr val="000000"/>
              </a:buClr>
              <a:buSzPct val="75000"/>
              <a:buFont typeface="Symbol" charset="2"/>
              <a:buChar char=""/>
            </a:pPr>
            <a:r>
              <a:rPr b="0" lang="en-US" sz="1800" spc="-1" strike="noStrike">
                <a:solidFill>
                  <a:srgbClr val="ffffff"/>
                </a:solidFill>
                <a:latin typeface="Corbel"/>
              </a:rPr>
              <a:t>Second Outline Level</a:t>
            </a:r>
            <a:endParaRPr b="0" lang="en-US" sz="1800" spc="-1" strike="noStrike">
              <a:solidFill>
                <a:srgbClr val="ffffff"/>
              </a:solidFill>
              <a:latin typeface="Corbel"/>
            </a:endParaRPr>
          </a:p>
          <a:p>
            <a:pPr lvl="2" marL="1296000" indent="-288000">
              <a:lnSpc>
                <a:spcPct val="90000"/>
              </a:lnSpc>
              <a:spcBef>
                <a:spcPts val="850"/>
              </a:spcBef>
              <a:buClr>
                <a:srgbClr val="000000"/>
              </a:buClr>
              <a:buSzPct val="45000"/>
              <a:buFont typeface="Wingdings" charset="2"/>
              <a:buChar char=""/>
            </a:pPr>
            <a:r>
              <a:rPr b="0" lang="en-US" sz="1600" spc="-1" strike="noStrike">
                <a:solidFill>
                  <a:srgbClr val="ffffff"/>
                </a:solidFill>
                <a:latin typeface="Corbel"/>
              </a:rPr>
              <a:t>Third Outline Level</a:t>
            </a:r>
            <a:endParaRPr b="0" lang="en-US" sz="1600" spc="-1" strike="noStrike">
              <a:solidFill>
                <a:srgbClr val="ffffff"/>
              </a:solidFill>
              <a:latin typeface="Corbel"/>
            </a:endParaRPr>
          </a:p>
          <a:p>
            <a:pPr lvl="3" marL="1728000" indent="-216000">
              <a:lnSpc>
                <a:spcPct val="90000"/>
              </a:lnSpc>
              <a:spcBef>
                <a:spcPts val="567"/>
              </a:spcBef>
              <a:buClr>
                <a:srgbClr val="000000"/>
              </a:buClr>
              <a:buSzPct val="75000"/>
              <a:buFont typeface="Symbol" charset="2"/>
              <a:buChar char=""/>
            </a:pPr>
            <a:r>
              <a:rPr b="0" lang="en-US" sz="1600" spc="-1" strike="noStrike">
                <a:solidFill>
                  <a:srgbClr val="ffffff"/>
                </a:solidFill>
                <a:latin typeface="Corbel"/>
              </a:rPr>
              <a:t>Fourth Outline Level</a:t>
            </a:r>
            <a:endParaRPr b="0" lang="en-US" sz="1600" spc="-1" strike="noStrike">
              <a:solidFill>
                <a:srgbClr val="ffffff"/>
              </a:solidFill>
              <a:latin typeface="Corbe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ffffff"/>
                </a:solidFill>
                <a:latin typeface="Corbel"/>
              </a:rPr>
              <a:t>Fifth Outline Level</a:t>
            </a:r>
            <a:endParaRPr b="0" lang="en-US" sz="2000" spc="-1" strike="noStrike">
              <a:solidFill>
                <a:srgbClr val="ffffff"/>
              </a:solidFill>
              <a:latin typeface="Corbe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ffffff"/>
                </a:solidFill>
                <a:latin typeface="Corbel"/>
              </a:rPr>
              <a:t>Sixth Outline Level</a:t>
            </a:r>
            <a:endParaRPr b="0" lang="en-US" sz="2000" spc="-1" strike="noStrike">
              <a:solidFill>
                <a:srgbClr val="ffffff"/>
              </a:solidFill>
              <a:latin typeface="Corbe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ffffff"/>
                </a:solidFill>
                <a:latin typeface="Corbel"/>
              </a:rPr>
              <a:t>Seventh Outline Level</a:t>
            </a:r>
            <a:endParaRPr b="0" lang="en-US" sz="2000" spc="-1" strike="noStrike">
              <a:solidFill>
                <a:srgbClr val="ffffff"/>
              </a:solid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43" name="Rectangle 6"/>
          <p:cNvSpPr/>
          <p:nvPr/>
        </p:nvSpPr>
        <p:spPr>
          <a:xfrm>
            <a:off x="360" y="176040"/>
            <a:ext cx="12188520" cy="16455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Click to edit Master title style</a:t>
            </a:r>
            <a:endParaRPr b="0" lang="en-US" sz="4000" spc="-1" strike="noStrike">
              <a:solidFill>
                <a:srgbClr val="ffffff"/>
              </a:solidFill>
              <a:latin typeface="Corbel"/>
            </a:endParaRPr>
          </a:p>
        </p:txBody>
      </p:sp>
      <p:sp>
        <p:nvSpPr>
          <p:cNvPr id="45" name="PlaceHolder 2"/>
          <p:cNvSpPr>
            <a:spLocks noGrp="1"/>
          </p:cNvSpPr>
          <p:nvPr>
            <p:ph type="body"/>
          </p:nvPr>
        </p:nvSpPr>
        <p:spPr>
          <a:xfrm>
            <a:off x="1202760" y="2011680"/>
            <a:ext cx="9783720" cy="4205880"/>
          </a:xfrm>
          <a:prstGeom prst="rect">
            <a:avLst/>
          </a:prstGeom>
          <a:noFill/>
          <a:ln w="0">
            <a:noFill/>
          </a:ln>
        </p:spPr>
        <p:txBody>
          <a:bodyPr anchor="t">
            <a:noAutofit/>
          </a:bodyPr>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Edit Master text styles</a:t>
            </a:r>
            <a:endParaRPr b="0" lang="en-US" sz="2200" spc="-1" strike="noStrike">
              <a:solidFill>
                <a:srgbClr val="ffffff"/>
              </a:solidFill>
              <a:latin typeface="Corbel"/>
            </a:endParaRPr>
          </a:p>
          <a:p>
            <a:pPr lvl="1" marL="411480" indent="-182880">
              <a:lnSpc>
                <a:spcPct val="90000"/>
              </a:lnSpc>
              <a:spcBef>
                <a:spcPts val="201"/>
              </a:spcBef>
              <a:spcAft>
                <a:spcPts val="400"/>
              </a:spcAft>
              <a:buClr>
                <a:srgbClr val="ffffff"/>
              </a:buClr>
              <a:buFont typeface="Wingdings" charset="2"/>
              <a:buChar char=""/>
            </a:pPr>
            <a:r>
              <a:rPr b="0" lang="en-US" sz="2000" spc="-1" strike="noStrike">
                <a:solidFill>
                  <a:srgbClr val="ffffff"/>
                </a:solidFill>
                <a:latin typeface="Corbel"/>
              </a:rPr>
              <a:t>Second level</a:t>
            </a:r>
            <a:endParaRPr b="0" lang="en-US" sz="2000" spc="-1" strike="noStrike">
              <a:solidFill>
                <a:srgbClr val="ffffff"/>
              </a:solidFill>
              <a:latin typeface="Corbel"/>
            </a:endParaRPr>
          </a:p>
          <a:p>
            <a:pPr lvl="2" marL="640080" indent="-182880">
              <a:lnSpc>
                <a:spcPct val="90000"/>
              </a:lnSpc>
              <a:spcBef>
                <a:spcPts val="201"/>
              </a:spcBef>
              <a:spcAft>
                <a:spcPts val="400"/>
              </a:spcAft>
              <a:buClr>
                <a:srgbClr val="ffffff"/>
              </a:buClr>
              <a:buFont typeface="Wingdings" charset="2"/>
              <a:buChar char=""/>
            </a:pPr>
            <a:r>
              <a:rPr b="0" lang="en-US" sz="1800" spc="-1" strike="noStrike">
                <a:solidFill>
                  <a:srgbClr val="ffffff"/>
                </a:solidFill>
                <a:latin typeface="Corbel"/>
              </a:rPr>
              <a:t>Third level</a:t>
            </a:r>
            <a:endParaRPr b="0" lang="en-US" sz="1800" spc="-1" strike="noStrike">
              <a:solidFill>
                <a:srgbClr val="ffffff"/>
              </a:solidFill>
              <a:latin typeface="Corbel"/>
            </a:endParaRPr>
          </a:p>
          <a:p>
            <a:pPr lvl="3" marL="868680" indent="-182880">
              <a:lnSpc>
                <a:spcPct val="90000"/>
              </a:lnSpc>
              <a:spcBef>
                <a:spcPts val="201"/>
              </a:spcBef>
              <a:spcAft>
                <a:spcPts val="400"/>
              </a:spcAft>
              <a:buClr>
                <a:srgbClr val="ffffff"/>
              </a:buClr>
              <a:buFont typeface="Wingdings" charset="2"/>
              <a:buChar char=""/>
            </a:pPr>
            <a:r>
              <a:rPr b="0" lang="en-US" sz="1600" spc="-1" strike="noStrike">
                <a:solidFill>
                  <a:srgbClr val="ffffff"/>
                </a:solidFill>
                <a:latin typeface="Corbel"/>
              </a:rPr>
              <a:t>Fourth level</a:t>
            </a:r>
            <a:endParaRPr b="0" lang="en-US" sz="1600" spc="-1" strike="noStrike">
              <a:solidFill>
                <a:srgbClr val="ffffff"/>
              </a:solidFill>
              <a:latin typeface="Corbel"/>
            </a:endParaRPr>
          </a:p>
          <a:p>
            <a:pPr lvl="4" marL="1097280" indent="-182880">
              <a:lnSpc>
                <a:spcPct val="90000"/>
              </a:lnSpc>
              <a:spcBef>
                <a:spcPts val="201"/>
              </a:spcBef>
              <a:spcAft>
                <a:spcPts val="400"/>
              </a:spcAft>
              <a:buClr>
                <a:srgbClr val="ffffff"/>
              </a:buClr>
              <a:buFont typeface="Wingdings" charset="2"/>
              <a:buChar char=""/>
            </a:pPr>
            <a:r>
              <a:rPr b="0" lang="en-US" sz="1600" spc="-1" strike="noStrike">
                <a:solidFill>
                  <a:srgbClr val="ffffff"/>
                </a:solidFill>
                <a:latin typeface="Corbel"/>
              </a:rPr>
              <a:t>Fifth level</a:t>
            </a:r>
            <a:endParaRPr b="0" lang="en-US" sz="1600" spc="-1" strike="noStrike">
              <a:solidFill>
                <a:srgbClr val="ffffff"/>
              </a:solidFill>
              <a:latin typeface="Corbel"/>
            </a:endParaRPr>
          </a:p>
        </p:txBody>
      </p:sp>
      <p:sp>
        <p:nvSpPr>
          <p:cNvPr id="46" name="PlaceHolder 3"/>
          <p:cNvSpPr>
            <a:spLocks noGrp="1"/>
          </p:cNvSpPr>
          <p:nvPr>
            <p:ph type="dt" idx="4"/>
          </p:nvPr>
        </p:nvSpPr>
        <p:spPr>
          <a:xfrm>
            <a:off x="1202400" y="6422760"/>
            <a:ext cx="3000600" cy="364680"/>
          </a:xfrm>
          <a:prstGeom prst="rect">
            <a:avLst/>
          </a:prstGeom>
          <a:noFill/>
          <a:ln w="0">
            <a:noFill/>
          </a:ln>
        </p:spPr>
        <p:txBody>
          <a:bodyPr rIns="45720" anchor="ctr">
            <a:noAutofit/>
          </a:bodyPr>
          <a:lstStyle>
            <a:lvl1pPr>
              <a:lnSpc>
                <a:spcPct val="100000"/>
              </a:lnSpc>
              <a:buNone/>
              <a:defRPr b="0" lang="en-US" sz="1050" spc="-1" strike="noStrike">
                <a:solidFill>
                  <a:srgbClr val="ffffff"/>
                </a:solidFill>
                <a:latin typeface="Corbel"/>
              </a:defRPr>
            </a:lvl1pPr>
          </a:lstStyle>
          <a:p>
            <a:pPr>
              <a:lnSpc>
                <a:spcPct val="100000"/>
              </a:lnSpc>
              <a:buNone/>
            </a:pPr>
            <a:r>
              <a:rPr b="0" lang="en-US" sz="1050" spc="-1" strike="noStrike">
                <a:solidFill>
                  <a:srgbClr val="ffffff"/>
                </a:solidFill>
                <a:latin typeface="Corbel"/>
              </a:rPr>
              <a:t>&lt;date/time&gt;</a:t>
            </a:r>
            <a:endParaRPr b="0" lang="en-US" sz="1050" spc="-1" strike="noStrike">
              <a:latin typeface="Times New Roman"/>
            </a:endParaRPr>
          </a:p>
        </p:txBody>
      </p:sp>
      <p:sp>
        <p:nvSpPr>
          <p:cNvPr id="47" name="PlaceHolder 4"/>
          <p:cNvSpPr>
            <a:spLocks noGrp="1"/>
          </p:cNvSpPr>
          <p:nvPr>
            <p:ph type="ftr" idx="5"/>
          </p:nvPr>
        </p:nvSpPr>
        <p:spPr>
          <a:xfrm>
            <a:off x="5596560" y="6422760"/>
            <a:ext cx="504396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8" name="PlaceHolder 5"/>
          <p:cNvSpPr>
            <a:spLocks noGrp="1"/>
          </p:cNvSpPr>
          <p:nvPr>
            <p:ph type="sldNum" idx="6"/>
          </p:nvPr>
        </p:nvSpPr>
        <p:spPr>
          <a:xfrm>
            <a:off x="10658880" y="6422760"/>
            <a:ext cx="946080" cy="364680"/>
          </a:xfrm>
          <a:prstGeom prst="rect">
            <a:avLst/>
          </a:prstGeom>
          <a:noFill/>
          <a:ln w="0">
            <a:noFill/>
          </a:ln>
        </p:spPr>
        <p:txBody>
          <a:bodyPr lIns="45720" anchor="ctr">
            <a:noAutofit/>
          </a:bodyPr>
          <a:lstStyle>
            <a:lvl1pPr>
              <a:lnSpc>
                <a:spcPct val="100000"/>
              </a:lnSpc>
              <a:buNone/>
              <a:defRPr b="0" lang="en-US" sz="1200" spc="-1" strike="noStrike">
                <a:solidFill>
                  <a:srgbClr val="ffffff"/>
                </a:solidFill>
                <a:latin typeface="Corbel"/>
              </a:defRPr>
            </a:lvl1pPr>
          </a:lstStyle>
          <a:p>
            <a:pPr>
              <a:lnSpc>
                <a:spcPct val="100000"/>
              </a:lnSpc>
              <a:buNone/>
            </a:pPr>
            <a:fld id="{FB57A62E-6B89-459D-9791-D69FA447CB1E}" type="slidenum">
              <a:rPr b="0" lang="en-US" sz="1200" spc="-1" strike="noStrike">
                <a:solidFill>
                  <a:srgbClr val="ffffff"/>
                </a:solidFill>
                <a:latin typeface="Corbe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78720" y="1423800"/>
            <a:ext cx="11471040" cy="2442240"/>
          </a:xfrm>
          <a:prstGeom prst="rect">
            <a:avLst/>
          </a:prstGeom>
          <a:noFill/>
          <a:ln w="0">
            <a:noFill/>
          </a:ln>
        </p:spPr>
        <p:txBody>
          <a:bodyPr anchor="ctr">
            <a:noAutofit/>
          </a:bodyPr>
          <a:p>
            <a:pPr algn="ctr">
              <a:lnSpc>
                <a:spcPct val="80000"/>
              </a:lnSpc>
              <a:buNone/>
            </a:pPr>
            <a:r>
              <a:rPr b="0" lang="en-US" sz="6000" spc="148" strike="noStrike" cap="all">
                <a:solidFill>
                  <a:srgbClr val="099bdd"/>
                </a:solidFill>
                <a:latin typeface="Corbel"/>
              </a:rPr>
              <a:t>Black-jack Game</a:t>
            </a:r>
            <a:endParaRPr b="0" lang="en-US" sz="6000" spc="-1" strike="noStrike">
              <a:solidFill>
                <a:srgbClr val="ffffff"/>
              </a:solidFill>
              <a:latin typeface="Corbel"/>
            </a:endParaRPr>
          </a:p>
        </p:txBody>
      </p:sp>
      <p:sp>
        <p:nvSpPr>
          <p:cNvPr id="86" name="PlaceHolder 2"/>
          <p:cNvSpPr>
            <a:spLocks noGrp="1"/>
          </p:cNvSpPr>
          <p:nvPr>
            <p:ph type="subTitle"/>
          </p:nvPr>
        </p:nvSpPr>
        <p:spPr>
          <a:xfrm>
            <a:off x="1523880" y="3996360"/>
            <a:ext cx="9143640" cy="1308960"/>
          </a:xfrm>
          <a:prstGeom prst="rect">
            <a:avLst/>
          </a:prstGeom>
          <a:noFill/>
          <a:ln w="0">
            <a:noFill/>
          </a:ln>
        </p:spPr>
        <p:txBody>
          <a:bodyPr anchor="t">
            <a:noAutofit/>
          </a:bodyPr>
          <a:p>
            <a:pPr algn="ctr">
              <a:lnSpc>
                <a:spcPct val="90000"/>
              </a:lnSpc>
              <a:spcBef>
                <a:spcPts val="1199"/>
              </a:spcBef>
              <a:spcAft>
                <a:spcPts val="201"/>
              </a:spcAft>
              <a:buNone/>
              <a:tabLst>
                <a:tab algn="l" pos="0"/>
              </a:tabLst>
            </a:pPr>
            <a:r>
              <a:rPr b="0" lang="en-US" sz="2000" spc="-1" strike="noStrike">
                <a:solidFill>
                  <a:srgbClr val="ffffff"/>
                </a:solidFill>
                <a:latin typeface="Corbel"/>
              </a:rPr>
              <a:t>Name: Edwin Munyiri King’ori</a:t>
            </a:r>
            <a:endParaRPr b="0" lang="en-US" sz="2000" spc="-1" strike="noStrike">
              <a:latin typeface="Arial"/>
            </a:endParaRPr>
          </a:p>
          <a:p>
            <a:pPr algn="ctr">
              <a:lnSpc>
                <a:spcPct val="90000"/>
              </a:lnSpc>
              <a:spcBef>
                <a:spcPts val="1199"/>
              </a:spcBef>
              <a:spcAft>
                <a:spcPts val="201"/>
              </a:spcAft>
              <a:buNone/>
              <a:tabLst>
                <a:tab algn="l" pos="0"/>
              </a:tabLst>
            </a:pPr>
            <a:r>
              <a:rPr b="0" lang="en-US" sz="2000" spc="-1" strike="noStrike">
                <a:solidFill>
                  <a:srgbClr val="ffffff"/>
                </a:solidFill>
                <a:latin typeface="Corbel"/>
              </a:rPr>
              <a:t>Program: PYTHON PROGRAMMING FOR ALL</a:t>
            </a:r>
            <a:endParaRPr b="0" lang="en-US" sz="2000" spc="-1" strike="noStrike">
              <a:latin typeface="Arial"/>
            </a:endParaRPr>
          </a:p>
          <a:p>
            <a:pPr algn="ctr">
              <a:lnSpc>
                <a:spcPct val="90000"/>
              </a:lnSpc>
              <a:spcBef>
                <a:spcPts val="1199"/>
              </a:spcBef>
              <a:spcAft>
                <a:spcPts val="201"/>
              </a:spcAft>
              <a:buNone/>
              <a:tabLst>
                <a:tab algn="l" pos="0"/>
              </a:tabLst>
            </a:pPr>
            <a:r>
              <a:rPr b="0" lang="en-US" sz="2000" spc="-1" strike="noStrike">
                <a:solidFill>
                  <a:srgbClr val="ffffff"/>
                </a:solidFill>
                <a:latin typeface="Corbel"/>
              </a:rPr>
              <a:t>Date: </a:t>
            </a:r>
            <a:endParaRPr b="0" lang="en-US" sz="2000" spc="-1" strike="noStrike">
              <a:latin typeface="Arial"/>
            </a:endParaRPr>
          </a:p>
        </p:txBody>
      </p:sp>
      <p:pic>
        <p:nvPicPr>
          <p:cNvPr id="87" name="Picture 4" descr=""/>
          <p:cNvPicPr/>
          <p:nvPr/>
        </p:nvPicPr>
        <p:blipFill>
          <a:blip r:embed="rId1"/>
          <a:stretch/>
        </p:blipFill>
        <p:spPr>
          <a:xfrm>
            <a:off x="3746160" y="0"/>
            <a:ext cx="4699800" cy="1524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conclusion</a:t>
            </a:r>
            <a:endParaRPr b="0" lang="en-US" sz="4000" spc="-1" strike="noStrike">
              <a:solidFill>
                <a:srgbClr val="ffffff"/>
              </a:solidFill>
              <a:latin typeface="Corbel"/>
            </a:endParaRPr>
          </a:p>
        </p:txBody>
      </p:sp>
      <p:sp>
        <p:nvSpPr>
          <p:cNvPr id="106" name="PlaceHolder 2"/>
          <p:cNvSpPr>
            <a:spLocks noGrp="1"/>
          </p:cNvSpPr>
          <p:nvPr>
            <p:ph/>
          </p:nvPr>
        </p:nvSpPr>
        <p:spPr>
          <a:xfrm>
            <a:off x="1202760" y="2011680"/>
            <a:ext cx="9783720" cy="4205880"/>
          </a:xfrm>
          <a:prstGeom prst="rect">
            <a:avLst/>
          </a:prstGeom>
          <a:noFill/>
          <a:ln w="0">
            <a:noFill/>
          </a:ln>
        </p:spPr>
        <p:txBody>
          <a:bodyPr anchor="t">
            <a:normAutofit fontScale="90000"/>
          </a:bodyPr>
          <a:p>
            <a:pPr>
              <a:lnSpc>
                <a:spcPct val="90000"/>
              </a:lnSpc>
              <a:spcBef>
                <a:spcPts val="1199"/>
              </a:spcBef>
              <a:spcAft>
                <a:spcPts val="201"/>
              </a:spcAft>
              <a:buNone/>
              <a:tabLst>
                <a:tab algn="l" pos="0"/>
              </a:tabLst>
            </a:pPr>
            <a:r>
              <a:rPr b="0" lang="en-US" sz="2200" spc="-1" strike="noStrike">
                <a:solidFill>
                  <a:srgbClr val="ffffff"/>
                </a:solidFill>
                <a:latin typeface="Corbel"/>
              </a:rPr>
              <a:t>Observation</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Python is a popular high-level programming language that is easy to learn and use. Learning Python programming can be achieved through various resources, including books, online courses, tutorials, and practice exercises. If you find that Python programming is not taught in detail in your current course or program, there are plenty of resources available to learn on your own.</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Class inheritance is a powerful feature of object-oriented programming that allows classes to inherit attributes and methods from other classes. To learn about class inheritance in Python, one approach is to start with the basics of object-oriented programming and gradually work up to more complex concepts such as inheritance. Online resources such as tutorials, videos, and articles can be helpful in learning about Python class inheritance.</a:t>
            </a: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conclusion</a:t>
            </a:r>
            <a:endParaRPr b="0" lang="en-US" sz="4000" spc="-1" strike="noStrike">
              <a:solidFill>
                <a:srgbClr val="ffffff"/>
              </a:solidFill>
              <a:latin typeface="Corbel"/>
            </a:endParaRPr>
          </a:p>
        </p:txBody>
      </p:sp>
      <p:sp>
        <p:nvSpPr>
          <p:cNvPr id="108" name="PlaceHolder 2"/>
          <p:cNvSpPr>
            <a:spLocks noGrp="1"/>
          </p:cNvSpPr>
          <p:nvPr>
            <p:ph/>
          </p:nvPr>
        </p:nvSpPr>
        <p:spPr>
          <a:xfrm>
            <a:off x="1202760" y="2011680"/>
            <a:ext cx="9783720" cy="4205880"/>
          </a:xfrm>
          <a:prstGeom prst="rect">
            <a:avLst/>
          </a:prstGeom>
          <a:noFill/>
          <a:ln w="0">
            <a:noFill/>
          </a:ln>
        </p:spPr>
        <p:txBody>
          <a:bodyPr anchor="t">
            <a:normAutofit/>
          </a:bodyPr>
          <a:p>
            <a:pPr>
              <a:lnSpc>
                <a:spcPct val="90000"/>
              </a:lnSpc>
              <a:spcBef>
                <a:spcPts val="1199"/>
              </a:spcBef>
              <a:spcAft>
                <a:spcPts val="201"/>
              </a:spcAft>
              <a:buNone/>
              <a:tabLst>
                <a:tab algn="l" pos="0"/>
              </a:tabLst>
            </a:pPr>
            <a:r>
              <a:rPr b="0" lang="en-US" sz="2200" spc="-1" strike="noStrike">
                <a:solidFill>
                  <a:srgbClr val="ffffff"/>
                </a:solidFill>
                <a:latin typeface="Corbel"/>
              </a:rPr>
              <a:t>Challenges faced</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Implementing classes and their different methods, such inheritance, in my code was difficult for me. To learn more about its applications, I used the tutorials and the materials given in class. The courses also aided me in overcoming obstacles I ran into while writing the code, and I can now say that it was a worthy task.</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200" spc="-1" strike="noStrike">
                <a:solidFill>
                  <a:srgbClr val="ffffff"/>
                </a:solidFill>
                <a:latin typeface="Corbel"/>
              </a:rPr>
              <a:t>Abstraction: Abstraction is a crucial concept in OOP, which involves breaking down complex problems into simpler, more manageable parts. It can be challenging to identify the right level of abstraction and ensure that your code is modular and easy to read.</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conclusion</a:t>
            </a:r>
            <a:endParaRPr b="0" lang="en-US" sz="4000" spc="-1" strike="noStrike">
              <a:solidFill>
                <a:srgbClr val="ffffff"/>
              </a:solidFill>
              <a:latin typeface="Corbel"/>
            </a:endParaRPr>
          </a:p>
        </p:txBody>
      </p:sp>
      <p:sp>
        <p:nvSpPr>
          <p:cNvPr id="110" name="PlaceHolder 2"/>
          <p:cNvSpPr>
            <a:spLocks noGrp="1"/>
          </p:cNvSpPr>
          <p:nvPr>
            <p:ph/>
          </p:nvPr>
        </p:nvSpPr>
        <p:spPr>
          <a:xfrm>
            <a:off x="1202760" y="2011680"/>
            <a:ext cx="9783720" cy="4205880"/>
          </a:xfrm>
          <a:prstGeom prst="rect">
            <a:avLst/>
          </a:prstGeom>
          <a:noFill/>
          <a:ln w="0">
            <a:noFill/>
          </a:ln>
        </p:spPr>
        <p:txBody>
          <a:bodyPr anchor="t">
            <a:normAutofit/>
          </a:bodyPr>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Debugging: Debugging is a necessary part of programming, and it can be time-consuming and frustrating. Learning how to debug your code and identify and fix errors is a crucial skill for any programmer.</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PROBLEM STATEMENT</a:t>
            </a:r>
            <a:endParaRPr b="0" lang="en-US" sz="4000" spc="-1" strike="noStrike">
              <a:solidFill>
                <a:srgbClr val="ffffff"/>
              </a:solidFill>
              <a:latin typeface="Corbel"/>
            </a:endParaRPr>
          </a:p>
        </p:txBody>
      </p:sp>
      <p:sp>
        <p:nvSpPr>
          <p:cNvPr id="89" name="PlaceHolder 2"/>
          <p:cNvSpPr>
            <a:spLocks noGrp="1"/>
          </p:cNvSpPr>
          <p:nvPr>
            <p:ph/>
          </p:nvPr>
        </p:nvSpPr>
        <p:spPr>
          <a:xfrm>
            <a:off x="1202760" y="2011680"/>
            <a:ext cx="9783720" cy="4205880"/>
          </a:xfrm>
          <a:prstGeom prst="rect">
            <a:avLst/>
          </a:prstGeom>
          <a:noFill/>
          <a:ln w="0">
            <a:noFill/>
          </a:ln>
        </p:spPr>
        <p:txBody>
          <a:bodyPr anchor="t">
            <a:normAutofit/>
          </a:bodyPr>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rPr>
              <a:t>I completed the project to enhance  the skills and knowledge acquired during the classwork. T</a:t>
            </a:r>
            <a:r>
              <a:rPr b="0" lang="en-US" sz="2400" spc="-1" strike="noStrike">
                <a:solidFill>
                  <a:srgbClr val="ffffff"/>
                </a:solidFill>
                <a:latin typeface="Corbel"/>
                <a:ea typeface="Noto Serif CJK SC"/>
              </a:rPr>
              <a:t>he project entails automating a blackjack game on a command line interface. </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ea typeface="Noto Serif CJK SC"/>
              </a:rPr>
              <a:t>Blackjack is a popular card game played in casinos around the world.  The  main objective of the game is to have a hand of cards whose total value is equal to or close to 21  without surpassing. </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ea typeface="Noto Serif CJK SC"/>
              </a:rPr>
              <a:t> </a:t>
            </a:r>
            <a:r>
              <a:rPr b="0" lang="en-US" sz="2400" spc="-1" strike="noStrike">
                <a:solidFill>
                  <a:srgbClr val="ffffff"/>
                </a:solidFill>
                <a:latin typeface="Corbel"/>
                <a:ea typeface="Noto Serif CJK SC"/>
              </a:rPr>
              <a:t>Before the game begins, players place their bets by placing chips on the designated betting area on the table.</a:t>
            </a:r>
            <a:endParaRPr b="0" lang="en-US" sz="24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PROBLEM STATEMENT</a:t>
            </a:r>
            <a:endParaRPr b="0" lang="en-US" sz="4000" spc="-1" strike="noStrike">
              <a:solidFill>
                <a:srgbClr val="ffffff"/>
              </a:solidFill>
              <a:latin typeface="Corbel"/>
            </a:endParaRPr>
          </a:p>
        </p:txBody>
      </p:sp>
      <p:sp>
        <p:nvSpPr>
          <p:cNvPr id="91" name="PlaceHolder 2"/>
          <p:cNvSpPr>
            <a:spLocks noGrp="1"/>
          </p:cNvSpPr>
          <p:nvPr>
            <p:ph/>
          </p:nvPr>
        </p:nvSpPr>
        <p:spPr>
          <a:xfrm>
            <a:off x="1202760" y="2011680"/>
            <a:ext cx="9783720" cy="4205880"/>
          </a:xfrm>
          <a:prstGeom prst="rect">
            <a:avLst/>
          </a:prstGeom>
          <a:noFill/>
          <a:ln w="0">
            <a:noFill/>
          </a:ln>
        </p:spPr>
        <p:txBody>
          <a:bodyPr anchor="t">
            <a:normAutofit fontScale="94000"/>
          </a:bodyPr>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The dealer gives two cards to each player and retains two cards to themselves. The dealer's first card is dealt face up, while the second card is dealt face down.</a:t>
            </a:r>
            <a:endParaRPr b="0" lang="en-US" sz="20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Calculating the hand value: Players add up the total value of their cards. Cards 2 through 10 are worth their face value, face cards (Kings, Queens, and Jacks) are worth 10 points each, and Aces can be worth 1 or 11 points, depending on the player's choice.</a:t>
            </a:r>
            <a:endParaRPr b="0" lang="en-US" sz="20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Playing the hand: The player can choose to "hit" (ask for another card) to increase their hand value, or "stand" (keep their current hand). Players can continue to hit until they decide to stand or their hand value exceeds 21.</a:t>
            </a:r>
            <a:endParaRPr b="0" lang="en-US" sz="20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000" spc="-1" strike="noStrike">
                <a:solidFill>
                  <a:srgbClr val="ffffff"/>
                </a:solidFill>
                <a:latin typeface="Corbel"/>
                <a:ea typeface="Noto Serif CJK SC"/>
              </a:rPr>
              <a:t>Dealer's turn: After all players have completed their turns, the dealer reveals their face-down card. If the dealer's hand is less than 17, they must continue to hit until their hand value is 17 or greater. If the dealer's hand exceeds 21, all remaining players win.</a:t>
            </a:r>
            <a:endParaRPr b="0" lang="en-US" sz="2000" spc="-1" strike="noStrike">
              <a:solidFill>
                <a:srgbClr val="ffffff"/>
              </a:solidFill>
              <a:latin typeface="Corbel"/>
            </a:endParaRPr>
          </a:p>
          <a:p>
            <a:pPr>
              <a:lnSpc>
                <a:spcPct val="90000"/>
              </a:lnSpc>
              <a:spcBef>
                <a:spcPts val="1199"/>
              </a:spcBef>
              <a:spcAft>
                <a:spcPts val="201"/>
              </a:spcAft>
              <a:buNone/>
            </a:pPr>
            <a:endParaRPr b="0" lang="en-US" sz="1600" spc="-1" strike="noStrike">
              <a:solidFill>
                <a:srgbClr val="ffffff"/>
              </a:solidFill>
              <a:latin typeface="Corbel"/>
            </a:endParaRPr>
          </a:p>
          <a:p>
            <a:pPr>
              <a:lnSpc>
                <a:spcPct val="90000"/>
              </a:lnSpc>
              <a:spcBef>
                <a:spcPts val="1199"/>
              </a:spcBef>
              <a:spcAft>
                <a:spcPts val="201"/>
              </a:spcAft>
              <a:buNone/>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PROBLEM STATEMENT</a:t>
            </a:r>
            <a:endParaRPr b="0" lang="en-US" sz="4000" spc="-1" strike="noStrike">
              <a:solidFill>
                <a:srgbClr val="ffffff"/>
              </a:solidFill>
              <a:latin typeface="Corbel"/>
            </a:endParaRPr>
          </a:p>
        </p:txBody>
      </p:sp>
      <p:sp>
        <p:nvSpPr>
          <p:cNvPr id="93" name="PlaceHolder 2"/>
          <p:cNvSpPr>
            <a:spLocks noGrp="1"/>
          </p:cNvSpPr>
          <p:nvPr>
            <p:ph/>
          </p:nvPr>
        </p:nvSpPr>
        <p:spPr>
          <a:xfrm>
            <a:off x="1189080" y="1966320"/>
            <a:ext cx="9783720" cy="4205880"/>
          </a:xfrm>
          <a:prstGeom prst="rect">
            <a:avLst/>
          </a:prstGeom>
          <a:noFill/>
          <a:ln w="0">
            <a:noFill/>
          </a:ln>
        </p:spPr>
        <p:txBody>
          <a:bodyPr anchor="t">
            <a:normAutofit/>
          </a:bodyPr>
          <a:p>
            <a:pPr marL="182880" indent="-182880">
              <a:lnSpc>
                <a:spcPct val="90000"/>
              </a:lnSpc>
              <a:spcBef>
                <a:spcPts val="1199"/>
              </a:spcBef>
              <a:spcAft>
                <a:spcPts val="201"/>
              </a:spcAft>
              <a:buClr>
                <a:srgbClr val="ffffff"/>
              </a:buClr>
              <a:buFont typeface="Wingdings" charset="2"/>
              <a:buChar char=""/>
            </a:pPr>
            <a:r>
              <a:rPr b="0" lang="en-US" sz="2400" spc="-1" strike="noStrike">
                <a:solidFill>
                  <a:srgbClr val="ffffff"/>
                </a:solidFill>
                <a:latin typeface="Corbel"/>
                <a:ea typeface="Noto Serif CJK SC"/>
              </a:rPr>
              <a:t>Determining the winner: The player with a hand value closer to 21 than the dealer's hand value wins. If the player's hand value exceeds 21, they lose the game. If the player and dealer have the same hand value, it's a tie, and the player's bet is returned. </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endParaRPr b="0" lang="en-US" sz="2400" spc="-1" strike="noStrike">
              <a:solidFill>
                <a:srgbClr val="ffffff"/>
              </a:solidFill>
              <a:latin typeface="Corbel"/>
            </a:endParaRPr>
          </a:p>
          <a:p>
            <a:pPr>
              <a:lnSpc>
                <a:spcPct val="90000"/>
              </a:lnSpc>
              <a:spcBef>
                <a:spcPts val="1199"/>
              </a:spcBef>
              <a:spcAft>
                <a:spcPts val="201"/>
              </a:spcAft>
              <a:buNone/>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Project goals</a:t>
            </a:r>
            <a:endParaRPr b="0" lang="en-US" sz="4000" spc="-1" strike="noStrike">
              <a:solidFill>
                <a:srgbClr val="ffffff"/>
              </a:solidFill>
              <a:latin typeface="Corbel"/>
            </a:endParaRPr>
          </a:p>
        </p:txBody>
      </p:sp>
      <p:sp>
        <p:nvSpPr>
          <p:cNvPr id="95" name="PlaceHolder 2"/>
          <p:cNvSpPr>
            <a:spLocks noGrp="1"/>
          </p:cNvSpPr>
          <p:nvPr>
            <p:ph/>
          </p:nvPr>
        </p:nvSpPr>
        <p:spPr>
          <a:xfrm>
            <a:off x="1202760" y="2011680"/>
            <a:ext cx="9783720" cy="4205880"/>
          </a:xfrm>
          <a:prstGeom prst="rect">
            <a:avLst/>
          </a:prstGeom>
          <a:noFill/>
          <a:ln w="0">
            <a:noFill/>
          </a:ln>
        </p:spPr>
        <p:txBody>
          <a:bodyPr anchor="t">
            <a:normAutofit/>
          </a:bodyPr>
          <a:p>
            <a:pPr>
              <a:lnSpc>
                <a:spcPct val="90000"/>
              </a:lnSpc>
              <a:spcBef>
                <a:spcPts val="1199"/>
              </a:spcBef>
              <a:spcAft>
                <a:spcPts val="201"/>
              </a:spcAft>
              <a:buNone/>
              <a:tabLst>
                <a:tab algn="l" pos="0"/>
              </a:tabLst>
            </a:pPr>
            <a:r>
              <a:rPr b="0" lang="en-US" sz="2200" spc="-1" strike="noStrike">
                <a:solidFill>
                  <a:srgbClr val="ffffff"/>
                </a:solidFill>
                <a:latin typeface="Corbel"/>
              </a:rPr>
              <a:t>The main goal programming the blackjack game  help me improve my python programming skills and gain experience with various concepts and tools such as using functions, classes, loops, methods and objects. </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r>
              <a:rPr b="0" lang="en-US" sz="2200" spc="-1" strike="noStrike">
                <a:solidFill>
                  <a:srgbClr val="ffffff"/>
                </a:solidFill>
                <a:latin typeface="Corbel"/>
                <a:ea typeface="Noto Sans CJK SC"/>
              </a:rPr>
              <a:t>Combining the use of python data structures, functions, classes and loops  helped me to think critically </a:t>
            </a:r>
            <a:r>
              <a:rPr b="0" lang="en-US" sz="2200" spc="-1" strike="noStrike">
                <a:solidFill>
                  <a:srgbClr val="ffffff"/>
                </a:solidFill>
                <a:latin typeface="Corbel"/>
              </a:rPr>
              <a:t>and logically to implement the game's rules and mechanics.</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r>
              <a:rPr b="0" lang="en-US" sz="2200" spc="-1" strike="noStrike">
                <a:solidFill>
                  <a:srgbClr val="ffffff"/>
                </a:solidFill>
                <a:latin typeface="Corbel"/>
              </a:rPr>
              <a:t>Attempting to automate the game provided a fun learning experience and the goals was to experience an engaging approach to learn skills that could be applied in real-world applications.</a:t>
            </a:r>
            <a:endParaRPr b="0" lang="en-US" sz="2200" spc="-1" strike="noStrike">
              <a:solidFill>
                <a:srgbClr val="ffffff"/>
              </a:solidFill>
              <a:latin typeface="Corbel"/>
            </a:endParaRPr>
          </a:p>
          <a:p>
            <a:pPr>
              <a:lnSpc>
                <a:spcPct val="90000"/>
              </a:lnSpc>
              <a:spcBef>
                <a:spcPts val="1199"/>
              </a:spcBef>
              <a:spcAft>
                <a:spcPts val="201"/>
              </a:spcAft>
              <a:buNone/>
              <a:tabLst>
                <a:tab algn="l" pos="0"/>
              </a:tabLst>
            </a:pP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Methods and tools</a:t>
            </a:r>
            <a:endParaRPr b="0" lang="en-US" sz="4000" spc="-1" strike="noStrike">
              <a:solidFill>
                <a:srgbClr val="ffffff"/>
              </a:solidFill>
              <a:latin typeface="Corbel"/>
            </a:endParaRPr>
          </a:p>
        </p:txBody>
      </p:sp>
      <p:sp>
        <p:nvSpPr>
          <p:cNvPr id="97" name="PlaceHolder 2"/>
          <p:cNvSpPr>
            <a:spLocks noGrp="1"/>
          </p:cNvSpPr>
          <p:nvPr>
            <p:ph/>
          </p:nvPr>
        </p:nvSpPr>
        <p:spPr>
          <a:xfrm>
            <a:off x="1202760" y="2011680"/>
            <a:ext cx="9783720" cy="4205880"/>
          </a:xfrm>
          <a:prstGeom prst="rect">
            <a:avLst/>
          </a:prstGeom>
          <a:noFill/>
          <a:ln w="0">
            <a:noFill/>
          </a:ln>
        </p:spPr>
        <p:txBody>
          <a:bodyPr anchor="t">
            <a:normAutofit/>
          </a:bodyPr>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I wrote the code in Python 3 and utilized Visual Studio Code that as an integrated terminal, which allowed me to debug and check the required output. </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The first step was to define the game's rules and structure. The game required a deck of cards, a dealer, and one or more players. The deck of cards could be created using Python's built-in data structures, such as lists and dictionaries. </a:t>
            </a:r>
            <a:endParaRPr b="0" lang="en-US" sz="22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pPr>
            <a:r>
              <a:rPr b="0" lang="en-US" sz="2200" spc="-1" strike="noStrike">
                <a:solidFill>
                  <a:srgbClr val="ffffff"/>
                </a:solidFill>
                <a:latin typeface="Corbel"/>
              </a:rPr>
              <a:t>Once the game's rules and structure were defined, the next step was to write the code that implemented the game's logic. Using Visual studio code helped to write, test, and debug the code until I had a working game.</a:t>
            </a:r>
            <a:endParaRPr b="0" lang="en-US" sz="22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202760" y="284040"/>
            <a:ext cx="9783720" cy="108756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results</a:t>
            </a:r>
            <a:endParaRPr b="0" lang="en-US" sz="4000" spc="-1" strike="noStrike">
              <a:solidFill>
                <a:srgbClr val="ffffff"/>
              </a:solidFill>
              <a:latin typeface="Corbel"/>
            </a:endParaRPr>
          </a:p>
        </p:txBody>
      </p:sp>
      <p:sp>
        <p:nvSpPr>
          <p:cNvPr id="99" name="PlaceHolder 2"/>
          <p:cNvSpPr>
            <a:spLocks noGrp="1"/>
          </p:cNvSpPr>
          <p:nvPr>
            <p:ph/>
          </p:nvPr>
        </p:nvSpPr>
        <p:spPr>
          <a:xfrm>
            <a:off x="1202760" y="2011680"/>
            <a:ext cx="9783720" cy="4205880"/>
          </a:xfrm>
          <a:prstGeom prst="rect">
            <a:avLst/>
          </a:prstGeom>
          <a:noFill/>
          <a:ln w="0">
            <a:noFill/>
          </a:ln>
        </p:spPr>
        <p:txBody>
          <a:bodyPr anchor="t">
            <a:noAutofit/>
          </a:bodyPr>
          <a:p>
            <a:pPr>
              <a:lnSpc>
                <a:spcPct val="90000"/>
              </a:lnSpc>
              <a:spcBef>
                <a:spcPts val="1417"/>
              </a:spcBef>
              <a:buNone/>
            </a:pPr>
            <a:endParaRPr b="0" lang="en-US" sz="2200" spc="-1" strike="noStrike">
              <a:solidFill>
                <a:srgbClr val="ffffff"/>
              </a:solidFill>
              <a:latin typeface="Corbel"/>
            </a:endParaRPr>
          </a:p>
        </p:txBody>
      </p:sp>
      <p:pic>
        <p:nvPicPr>
          <p:cNvPr id="100" name="" descr=""/>
          <p:cNvPicPr/>
          <p:nvPr/>
        </p:nvPicPr>
        <p:blipFill>
          <a:blip r:embed="rId1"/>
          <a:stretch/>
        </p:blipFill>
        <p:spPr>
          <a:xfrm>
            <a:off x="1143000" y="1950120"/>
            <a:ext cx="9601200" cy="4679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202760" y="284040"/>
            <a:ext cx="9783720" cy="858960"/>
          </a:xfrm>
          <a:prstGeom prst="rect">
            <a:avLst/>
          </a:prstGeom>
          <a:noFill/>
          <a:ln w="0">
            <a:noFill/>
          </a:ln>
        </p:spPr>
        <p:txBody>
          <a:bodyPr lIns="0" rIns="0" tIns="0" bIns="0" anchor="ctr">
            <a:noAutofit/>
          </a:bodyPr>
          <a:p>
            <a:pPr>
              <a:lnSpc>
                <a:spcPct val="85000"/>
              </a:lnSpc>
              <a:buNone/>
            </a:pPr>
            <a:r>
              <a:rPr b="0" lang="en-US" sz="4000" spc="-1" strike="noStrike" cap="all">
                <a:solidFill>
                  <a:srgbClr val="099bdd"/>
                </a:solidFill>
                <a:latin typeface="Corbel"/>
              </a:rPr>
              <a:t>results</a:t>
            </a:r>
            <a:endParaRPr b="0" lang="en-US" sz="4000" spc="-1" strike="noStrike">
              <a:solidFill>
                <a:srgbClr val="ffffff"/>
              </a:solidFill>
              <a:latin typeface="Corbel"/>
            </a:endParaRPr>
          </a:p>
        </p:txBody>
      </p:sp>
      <p:pic>
        <p:nvPicPr>
          <p:cNvPr id="102" name="" descr=""/>
          <p:cNvPicPr/>
          <p:nvPr/>
        </p:nvPicPr>
        <p:blipFill>
          <a:blip r:embed="rId1"/>
          <a:stretch/>
        </p:blipFill>
        <p:spPr>
          <a:xfrm>
            <a:off x="704520" y="2057400"/>
            <a:ext cx="6486840" cy="4114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202760" y="284040"/>
            <a:ext cx="9783720" cy="1508400"/>
          </a:xfrm>
          <a:prstGeom prst="rect">
            <a:avLst/>
          </a:prstGeom>
          <a:noFill/>
          <a:ln w="0">
            <a:noFill/>
          </a:ln>
        </p:spPr>
        <p:txBody>
          <a:bodyPr anchor="ctr">
            <a:noAutofit/>
          </a:bodyPr>
          <a:p>
            <a:pPr>
              <a:lnSpc>
                <a:spcPct val="85000"/>
              </a:lnSpc>
              <a:buNone/>
            </a:pPr>
            <a:r>
              <a:rPr b="0" lang="en-US" sz="4000" spc="-1" strike="noStrike" cap="all">
                <a:solidFill>
                  <a:srgbClr val="099bdd"/>
                </a:solidFill>
                <a:latin typeface="Corbel"/>
              </a:rPr>
              <a:t>conclusion</a:t>
            </a:r>
            <a:endParaRPr b="0" lang="en-US" sz="4000" spc="-1" strike="noStrike">
              <a:solidFill>
                <a:srgbClr val="ffffff"/>
              </a:solidFill>
              <a:latin typeface="Corbel"/>
            </a:endParaRPr>
          </a:p>
        </p:txBody>
      </p:sp>
      <p:sp>
        <p:nvSpPr>
          <p:cNvPr id="104" name="PlaceHolder 2"/>
          <p:cNvSpPr>
            <a:spLocks noGrp="1"/>
          </p:cNvSpPr>
          <p:nvPr>
            <p:ph/>
          </p:nvPr>
        </p:nvSpPr>
        <p:spPr>
          <a:xfrm>
            <a:off x="1202760" y="2011680"/>
            <a:ext cx="9783720" cy="4205880"/>
          </a:xfrm>
          <a:prstGeom prst="rect">
            <a:avLst/>
          </a:prstGeom>
          <a:noFill/>
          <a:ln w="0">
            <a:noFill/>
          </a:ln>
        </p:spPr>
        <p:txBody>
          <a:bodyPr anchor="t">
            <a:normAutofit/>
          </a:bodyPr>
          <a:p>
            <a:pPr>
              <a:lnSpc>
                <a:spcPct val="90000"/>
              </a:lnSpc>
              <a:spcBef>
                <a:spcPts val="1199"/>
              </a:spcBef>
              <a:spcAft>
                <a:spcPts val="201"/>
              </a:spcAft>
              <a:buNone/>
              <a:tabLst>
                <a:tab algn="l" pos="0"/>
              </a:tabLst>
            </a:pPr>
            <a:r>
              <a:rPr b="0" lang="en-US" sz="2400" spc="-1" strike="noStrike">
                <a:solidFill>
                  <a:srgbClr val="ffffff"/>
                </a:solidFill>
                <a:latin typeface="Corbel"/>
              </a:rPr>
              <a:t>Improvements</a:t>
            </a:r>
            <a:endParaRPr b="0" lang="en-US" sz="2400" spc="-1" strike="noStrike">
              <a:solidFill>
                <a:srgbClr val="ffffff"/>
              </a:solidFill>
              <a:latin typeface="Corbel"/>
            </a:endParaRPr>
          </a:p>
          <a:p>
            <a:pPr marL="182880" indent="-182880">
              <a:lnSpc>
                <a:spcPct val="90000"/>
              </a:lnSpc>
              <a:spcBef>
                <a:spcPts val="1199"/>
              </a:spcBef>
              <a:spcAft>
                <a:spcPts val="201"/>
              </a:spcAft>
              <a:buClr>
                <a:srgbClr val="ffffff"/>
              </a:buClr>
              <a:buFont typeface="Wingdings" charset="2"/>
              <a:buChar char=""/>
              <a:tabLst>
                <a:tab algn="l" pos="0"/>
              </a:tabLst>
            </a:pPr>
            <a:r>
              <a:rPr b="0" lang="en-US" sz="2400" spc="-1" strike="noStrike">
                <a:solidFill>
                  <a:srgbClr val="ffffff"/>
                </a:solidFill>
                <a:latin typeface="Corbel"/>
              </a:rPr>
              <a:t>Developing a user interface using Django is a great way to enhance user-friendliness for a Black jack game application. Django is a popular web framework that provides several tools and libraries that make web development easier and faster. By using Django to develop a user interface, we can provide users with a graphical user interface (GUI) for playing the Black jack game, which is more user-friendly than a command-line interface (CLI).</a:t>
            </a:r>
            <a:endParaRPr b="0" lang="en-US" sz="2400" spc="-1" strike="noStrike">
              <a:solidFill>
                <a:srgbClr val="ffffff"/>
              </a:solidFill>
              <a:latin typeface="Corbe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Banded</Template>
  <TotalTime>229</TotalTime>
  <Application>LibreOffice/7.3.7.2$Linux_X86_64 LibreOffice_project/30$Build-2</Application>
  <AppVersion>15.0000</AppVersion>
  <Words>1337</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2023-02-21T14:33:06Z</dcterms:created>
  <dc:creator>A</dc:creator>
  <dc:description/>
  <dc:language>en-US</dc:language>
  <cp:lastModifiedBy/>
  <dcterms:modified xsi:type="dcterms:W3CDTF">2023-02-28T08:00:46Z</dcterms:modified>
  <cp:revision>8</cp:revision>
  <dc:subject/>
  <dc:title>Project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