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9712892-1F85-451A-A0BB-9C32ADC8C2AC}"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9" name="PlaceHolder 2"/>
          <p:cNvSpPr>
            <a:spLocks noGrp="1"/>
          </p:cNvSpPr>
          <p:nvPr>
            <p:ph/>
          </p:nvPr>
        </p:nvSpPr>
        <p:spPr>
          <a:xfrm>
            <a:off x="1202760" y="201168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0" name="PlaceHolder 3"/>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CA71BC-14AB-464B-842C-CCEC0586F9D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2"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3"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4"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5" name="PlaceHolder 5"/>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3061F79-BD89-4408-BAA2-98A8442FC9D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7" name="PlaceHolder 2"/>
          <p:cNvSpPr>
            <a:spLocks noGrp="1"/>
          </p:cNvSpPr>
          <p:nvPr>
            <p:ph/>
          </p:nvPr>
        </p:nvSpPr>
        <p:spPr>
          <a:xfrm>
            <a:off x="120276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8" name="PlaceHolder 3"/>
          <p:cNvSpPr>
            <a:spLocks noGrp="1"/>
          </p:cNvSpPr>
          <p:nvPr>
            <p:ph/>
          </p:nvPr>
        </p:nvSpPr>
        <p:spPr>
          <a:xfrm>
            <a:off x="451080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9" name="PlaceHolder 4"/>
          <p:cNvSpPr>
            <a:spLocks noGrp="1"/>
          </p:cNvSpPr>
          <p:nvPr>
            <p:ph/>
          </p:nvPr>
        </p:nvSpPr>
        <p:spPr>
          <a:xfrm>
            <a:off x="781848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0" name="PlaceHolder 5"/>
          <p:cNvSpPr>
            <a:spLocks noGrp="1"/>
          </p:cNvSpPr>
          <p:nvPr>
            <p:ph/>
          </p:nvPr>
        </p:nvSpPr>
        <p:spPr>
          <a:xfrm>
            <a:off x="120276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1" name="PlaceHolder 6"/>
          <p:cNvSpPr>
            <a:spLocks noGrp="1"/>
          </p:cNvSpPr>
          <p:nvPr>
            <p:ph/>
          </p:nvPr>
        </p:nvSpPr>
        <p:spPr>
          <a:xfrm>
            <a:off x="451080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2" name="PlaceHolder 7"/>
          <p:cNvSpPr>
            <a:spLocks noGrp="1"/>
          </p:cNvSpPr>
          <p:nvPr>
            <p:ph/>
          </p:nvPr>
        </p:nvSpPr>
        <p:spPr>
          <a:xfrm>
            <a:off x="781848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CFE3744-0B3F-4258-B100-089146BBA23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D6BEFC4-9740-48B8-8E37-FA3203A214D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0" name="PlaceHolder 2"/>
          <p:cNvSpPr>
            <a:spLocks noGrp="1"/>
          </p:cNvSpPr>
          <p:nvPr>
            <p:ph type="subTitle"/>
          </p:nvPr>
        </p:nvSpPr>
        <p:spPr>
          <a:xfrm>
            <a:off x="1202760" y="2011680"/>
            <a:ext cx="9783720" cy="420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6F1D90D-94BB-47FB-BA67-4726D2AA2E7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2" name="PlaceHolder 2"/>
          <p:cNvSpPr>
            <a:spLocks noGrp="1"/>
          </p:cNvSpPr>
          <p:nvPr>
            <p:ph/>
          </p:nvPr>
        </p:nvSpPr>
        <p:spPr>
          <a:xfrm>
            <a:off x="1202760" y="2011680"/>
            <a:ext cx="97837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1CC4065-AE48-448C-A7BC-AF6588078B3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4"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5"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553DBC7-59DE-4BF4-B36E-A3611BE06F6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DA0813A-CE3D-4F78-A9C1-C227DC1573C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02760" y="284040"/>
            <a:ext cx="9783720" cy="6993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3972DBB-E975-471A-BF18-A51AC311A86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9"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0"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1"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461F406-9575-4C47-845F-0A3B116FA54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8" name="PlaceHolder 2"/>
          <p:cNvSpPr>
            <a:spLocks noGrp="1"/>
          </p:cNvSpPr>
          <p:nvPr>
            <p:ph type="subTitle"/>
          </p:nvPr>
        </p:nvSpPr>
        <p:spPr>
          <a:xfrm>
            <a:off x="1202760" y="2011680"/>
            <a:ext cx="9783720" cy="420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67D6BF-8B8C-4A90-B3FA-3925B2411FB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3"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4"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5" name="PlaceHolder 4"/>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2B7F777-D1D5-4DD3-B2C5-1343AFDC734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7"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8"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9" name="PlaceHolder 4"/>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690368C-0771-4C92-BB24-2FD4A94DBD5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1" name="PlaceHolder 2"/>
          <p:cNvSpPr>
            <a:spLocks noGrp="1"/>
          </p:cNvSpPr>
          <p:nvPr>
            <p:ph/>
          </p:nvPr>
        </p:nvSpPr>
        <p:spPr>
          <a:xfrm>
            <a:off x="1202760" y="201168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2" name="PlaceHolder 3"/>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F237F75-C0E4-4F21-ACFC-A4CED7A2DB5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4"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5"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6"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7" name="PlaceHolder 5"/>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A44C81B-6740-4A2B-AD3B-5DF36B6BDEA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9" name="PlaceHolder 2"/>
          <p:cNvSpPr>
            <a:spLocks noGrp="1"/>
          </p:cNvSpPr>
          <p:nvPr>
            <p:ph/>
          </p:nvPr>
        </p:nvSpPr>
        <p:spPr>
          <a:xfrm>
            <a:off x="120276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0" name="PlaceHolder 3"/>
          <p:cNvSpPr>
            <a:spLocks noGrp="1"/>
          </p:cNvSpPr>
          <p:nvPr>
            <p:ph/>
          </p:nvPr>
        </p:nvSpPr>
        <p:spPr>
          <a:xfrm>
            <a:off x="451080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1" name="PlaceHolder 4"/>
          <p:cNvSpPr>
            <a:spLocks noGrp="1"/>
          </p:cNvSpPr>
          <p:nvPr>
            <p:ph/>
          </p:nvPr>
        </p:nvSpPr>
        <p:spPr>
          <a:xfrm>
            <a:off x="781848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2" name="PlaceHolder 5"/>
          <p:cNvSpPr>
            <a:spLocks noGrp="1"/>
          </p:cNvSpPr>
          <p:nvPr>
            <p:ph/>
          </p:nvPr>
        </p:nvSpPr>
        <p:spPr>
          <a:xfrm>
            <a:off x="120276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3" name="PlaceHolder 6"/>
          <p:cNvSpPr>
            <a:spLocks noGrp="1"/>
          </p:cNvSpPr>
          <p:nvPr>
            <p:ph/>
          </p:nvPr>
        </p:nvSpPr>
        <p:spPr>
          <a:xfrm>
            <a:off x="451080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4" name="PlaceHolder 7"/>
          <p:cNvSpPr>
            <a:spLocks noGrp="1"/>
          </p:cNvSpPr>
          <p:nvPr>
            <p:ph/>
          </p:nvPr>
        </p:nvSpPr>
        <p:spPr>
          <a:xfrm>
            <a:off x="781848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AC8677B-9995-4001-94D9-E5858EE3FC1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 name="PlaceHolder 2"/>
          <p:cNvSpPr>
            <a:spLocks noGrp="1"/>
          </p:cNvSpPr>
          <p:nvPr>
            <p:ph/>
          </p:nvPr>
        </p:nvSpPr>
        <p:spPr>
          <a:xfrm>
            <a:off x="1202760" y="2011680"/>
            <a:ext cx="97837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995F96-E7F3-4A95-923D-B76DEEEBD38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3"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4FA3E9E-9919-4F35-9C9C-95C8A5F075B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7260822-2B97-4B92-854A-19579C5A0FB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02760" y="284040"/>
            <a:ext cx="9783720" cy="6993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106A5F7-F927-4836-A600-0B18139388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7"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8"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9"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86F438-FF9F-41D3-B360-0038B113AF3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1"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2"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3" name="PlaceHolder 4"/>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39674C1-E919-49AC-B2F6-9B06EABAE92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5"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6"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7" name="PlaceHolder 4"/>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F56EF28-115D-430F-B5F4-57CA9252555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Rectangle 6" hidden="1"/>
          <p:cNvSpPr/>
          <p:nvPr/>
        </p:nvSpPr>
        <p:spPr>
          <a:xfrm>
            <a:off x="360" y="176040"/>
            <a:ext cx="1218852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6840" y="2058840"/>
            <a:ext cx="12195360" cy="1828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365760" y="2166480"/>
            <a:ext cx="11471040" cy="1739160"/>
          </a:xfrm>
          <a:prstGeom prst="rect">
            <a:avLst/>
          </a:prstGeom>
          <a:noFill/>
          <a:ln w="0">
            <a:noFill/>
          </a:ln>
        </p:spPr>
        <p:txBody>
          <a:bodyPr anchor="ctr">
            <a:normAutofit/>
          </a:bodyPr>
          <a:p>
            <a:pPr algn="ctr">
              <a:lnSpc>
                <a:spcPct val="80000"/>
              </a:lnSpc>
              <a:buNone/>
            </a:pPr>
            <a:r>
              <a:rPr b="0" lang="en-US" sz="6000" spc="148" strike="noStrike" cap="all">
                <a:solidFill>
                  <a:srgbClr val="099bdd"/>
                </a:solidFill>
                <a:latin typeface="Corbel"/>
              </a:rPr>
              <a:t>Click to edit Master title style</a:t>
            </a:r>
            <a:endParaRPr b="0" lang="en-US" sz="6000" spc="-1" strike="noStrike">
              <a:solidFill>
                <a:srgbClr val="ffffff"/>
              </a:solidFill>
              <a:latin typeface="Corbel"/>
            </a:endParaRPr>
          </a:p>
        </p:txBody>
      </p:sp>
      <p:sp>
        <p:nvSpPr>
          <p:cNvPr id="3" name="PlaceHolder 2"/>
          <p:cNvSpPr>
            <a:spLocks noGrp="1"/>
          </p:cNvSpPr>
          <p:nvPr>
            <p:ph type="dt" idx="1"/>
          </p:nvPr>
        </p:nvSpPr>
        <p:spPr>
          <a:xfrm>
            <a:off x="1202400" y="6422760"/>
            <a:ext cx="3000600" cy="364680"/>
          </a:xfrm>
          <a:prstGeom prst="rect">
            <a:avLst/>
          </a:prstGeom>
          <a:noFill/>
          <a:ln w="0">
            <a:noFill/>
          </a:ln>
        </p:spPr>
        <p:txBody>
          <a:bodyPr rIns="45720" anchor="ctr">
            <a:noAutofit/>
          </a:bodyPr>
          <a:lstStyle>
            <a:lvl1pPr>
              <a:lnSpc>
                <a:spcPct val="100000"/>
              </a:lnSpc>
              <a:buNone/>
              <a:defRPr b="0" lang="en-US" sz="1050" spc="-1" strike="noStrike">
                <a:solidFill>
                  <a:srgbClr val="ffffff"/>
                </a:solidFill>
                <a:latin typeface="Corbel"/>
              </a:defRPr>
            </a:lvl1pPr>
          </a:lstStyle>
          <a:p>
            <a:pPr>
              <a:lnSpc>
                <a:spcPct val="100000"/>
              </a:lnSpc>
              <a:buNone/>
            </a:pPr>
            <a:r>
              <a:rPr b="0" lang="en-US" sz="1050" spc="-1" strike="noStrike">
                <a:solidFill>
                  <a:srgbClr val="ffffff"/>
                </a:solidFill>
                <a:latin typeface="Corbel"/>
              </a:rPr>
              <a:t>&lt;date/time&gt;</a:t>
            </a:r>
            <a:endParaRPr b="0" lang="en-US" sz="1050" spc="-1" strike="noStrike">
              <a:latin typeface="Times New Roman"/>
            </a:endParaRPr>
          </a:p>
        </p:txBody>
      </p:sp>
      <p:sp>
        <p:nvSpPr>
          <p:cNvPr id="4" name="PlaceHolder 3"/>
          <p:cNvSpPr>
            <a:spLocks noGrp="1"/>
          </p:cNvSpPr>
          <p:nvPr>
            <p:ph type="ftr" idx="2"/>
          </p:nvPr>
        </p:nvSpPr>
        <p:spPr>
          <a:xfrm>
            <a:off x="5596560" y="6422760"/>
            <a:ext cx="50439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 name="PlaceHolder 4"/>
          <p:cNvSpPr>
            <a:spLocks noGrp="1"/>
          </p:cNvSpPr>
          <p:nvPr>
            <p:ph type="sldNum" idx="3"/>
          </p:nvPr>
        </p:nvSpPr>
        <p:spPr>
          <a:xfrm>
            <a:off x="10658880" y="6422760"/>
            <a:ext cx="946080" cy="364680"/>
          </a:xfrm>
          <a:prstGeom prst="rect">
            <a:avLst/>
          </a:prstGeom>
          <a:noFill/>
          <a:ln w="0">
            <a:noFill/>
          </a:ln>
        </p:spPr>
        <p:txBody>
          <a:bodyPr lIns="45720" anchor="ctr">
            <a:noAutofit/>
          </a:bodyPr>
          <a:lstStyle>
            <a:lvl1pPr>
              <a:lnSpc>
                <a:spcPct val="100000"/>
              </a:lnSpc>
              <a:buNone/>
              <a:defRPr b="0" lang="en-US" sz="1200" spc="-1" strike="noStrike">
                <a:solidFill>
                  <a:srgbClr val="ffffff"/>
                </a:solidFill>
                <a:latin typeface="Corbel"/>
              </a:defRPr>
            </a:lvl1pPr>
          </a:lstStyle>
          <a:p>
            <a:pPr>
              <a:lnSpc>
                <a:spcPct val="100000"/>
              </a:lnSpc>
              <a:buNone/>
            </a:pPr>
            <a:fld id="{1E0A14EA-A8FE-4B9B-9576-D8544FF6C385}" type="slidenum">
              <a:rPr b="0" lang="en-US" sz="1200" spc="-1" strike="noStrike">
                <a:solidFill>
                  <a:srgbClr val="ffffff"/>
                </a:solidFill>
                <a:latin typeface="Corbel"/>
              </a:rPr>
              <a:t>&lt;number&gt;</a:t>
            </a:fld>
            <a:endParaRPr b="0" lang="en-US"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200" spc="-1" strike="noStrike">
                <a:solidFill>
                  <a:srgbClr val="ffffff"/>
                </a:solidFill>
                <a:latin typeface="Corbel"/>
              </a:rPr>
              <a:t>Click to edit the outline text format</a:t>
            </a:r>
            <a:endParaRPr b="0" lang="en-US" sz="2200" spc="-1" strike="noStrike">
              <a:solidFill>
                <a:srgbClr val="ffffff"/>
              </a:solidFill>
              <a:latin typeface="Corbel"/>
            </a:endParaRPr>
          </a:p>
          <a:p>
            <a:pPr lvl="1" marL="864000" indent="-324000">
              <a:lnSpc>
                <a:spcPct val="90000"/>
              </a:lnSpc>
              <a:spcBef>
                <a:spcPts val="1134"/>
              </a:spcBef>
              <a:buClr>
                <a:srgbClr val="000000"/>
              </a:buClr>
              <a:buSzPct val="75000"/>
              <a:buFont typeface="Symbol" charset="2"/>
              <a:buChar char=""/>
            </a:pPr>
            <a:r>
              <a:rPr b="0" lang="en-US" sz="1800" spc="-1" strike="noStrike">
                <a:solidFill>
                  <a:srgbClr val="ffffff"/>
                </a:solidFill>
                <a:latin typeface="Corbel"/>
              </a:rPr>
              <a:t>Second Outline Level</a:t>
            </a:r>
            <a:endParaRPr b="0" lang="en-US" sz="1800" spc="-1" strike="noStrike">
              <a:solidFill>
                <a:srgbClr val="ffffff"/>
              </a:solidFill>
              <a:latin typeface="Corbe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ffffff"/>
                </a:solidFill>
                <a:latin typeface="Corbel"/>
              </a:rPr>
              <a:t>Third Outline Level</a:t>
            </a:r>
            <a:endParaRPr b="0" lang="en-US" sz="1600" spc="-1" strike="noStrike">
              <a:solidFill>
                <a:srgbClr val="ffffff"/>
              </a:solidFill>
              <a:latin typeface="Corbe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ffffff"/>
                </a:solidFill>
                <a:latin typeface="Corbel"/>
              </a:rPr>
              <a:t>Fourth Outline Level</a:t>
            </a:r>
            <a:endParaRPr b="0" lang="en-US" sz="1600" spc="-1" strike="noStrike">
              <a:solidFill>
                <a:srgbClr val="ffffff"/>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Fifth Outline Level</a:t>
            </a:r>
            <a:endParaRPr b="0" lang="en-US" sz="2000" spc="-1" strike="noStrike">
              <a:solidFill>
                <a:srgbClr val="ffffff"/>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Sixth Outline Level</a:t>
            </a:r>
            <a:endParaRPr b="0" lang="en-US" sz="2000" spc="-1" strike="noStrike">
              <a:solidFill>
                <a:srgbClr val="ffffff"/>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Seventh Outline Level</a:t>
            </a:r>
            <a:endParaRPr b="0" lang="en-US"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43" name="Rectangle 6"/>
          <p:cNvSpPr/>
          <p:nvPr/>
        </p:nvSpPr>
        <p:spPr>
          <a:xfrm>
            <a:off x="360" y="176040"/>
            <a:ext cx="1218852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Click to edit Master title style</a:t>
            </a:r>
            <a:endParaRPr b="0" lang="en-US" sz="4000" spc="-1" strike="noStrike">
              <a:solidFill>
                <a:srgbClr val="ffffff"/>
              </a:solidFill>
              <a:latin typeface="Corbel"/>
            </a:endParaRPr>
          </a:p>
        </p:txBody>
      </p:sp>
      <p:sp>
        <p:nvSpPr>
          <p:cNvPr id="45" name="PlaceHolder 2"/>
          <p:cNvSpPr>
            <a:spLocks noGrp="1"/>
          </p:cNvSpPr>
          <p:nvPr>
            <p:ph type="body"/>
          </p:nvPr>
        </p:nvSpPr>
        <p:spPr>
          <a:xfrm>
            <a:off x="1202760" y="2011680"/>
            <a:ext cx="9783720" cy="420588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Edit Master text styles</a:t>
            </a:r>
            <a:endParaRPr b="0" lang="en-U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n-US" sz="2000" spc="-1" strike="noStrike">
                <a:solidFill>
                  <a:srgbClr val="ffffff"/>
                </a:solidFill>
                <a:latin typeface="Corbel"/>
              </a:rPr>
              <a:t>Second level</a:t>
            </a:r>
            <a:endParaRPr b="0" lang="en-U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n-US" sz="1800" spc="-1" strike="noStrike">
                <a:solidFill>
                  <a:srgbClr val="ffffff"/>
                </a:solidFill>
                <a:latin typeface="Corbel"/>
              </a:rPr>
              <a:t>Third level</a:t>
            </a:r>
            <a:endParaRPr b="0" lang="en-U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n-US" sz="1600" spc="-1" strike="noStrike">
                <a:solidFill>
                  <a:srgbClr val="ffffff"/>
                </a:solidFill>
                <a:latin typeface="Corbel"/>
              </a:rPr>
              <a:t>Fourth level</a:t>
            </a:r>
            <a:endParaRPr b="0" lang="en-U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n-US" sz="1600" spc="-1" strike="noStrike">
                <a:solidFill>
                  <a:srgbClr val="ffffff"/>
                </a:solidFill>
                <a:latin typeface="Corbel"/>
              </a:rPr>
              <a:t>Fifth level</a:t>
            </a:r>
            <a:endParaRPr b="0" lang="en-US" sz="1600" spc="-1" strike="noStrike">
              <a:solidFill>
                <a:srgbClr val="ffffff"/>
              </a:solidFill>
              <a:latin typeface="Corbel"/>
            </a:endParaRPr>
          </a:p>
        </p:txBody>
      </p:sp>
      <p:sp>
        <p:nvSpPr>
          <p:cNvPr id="46" name="PlaceHolder 3"/>
          <p:cNvSpPr>
            <a:spLocks noGrp="1"/>
          </p:cNvSpPr>
          <p:nvPr>
            <p:ph type="dt" idx="4"/>
          </p:nvPr>
        </p:nvSpPr>
        <p:spPr>
          <a:xfrm>
            <a:off x="1202400" y="6422760"/>
            <a:ext cx="3000600" cy="364680"/>
          </a:xfrm>
          <a:prstGeom prst="rect">
            <a:avLst/>
          </a:prstGeom>
          <a:noFill/>
          <a:ln w="0">
            <a:noFill/>
          </a:ln>
        </p:spPr>
        <p:txBody>
          <a:bodyPr rIns="45720" anchor="ctr">
            <a:noAutofit/>
          </a:bodyPr>
          <a:lstStyle>
            <a:lvl1pPr>
              <a:lnSpc>
                <a:spcPct val="100000"/>
              </a:lnSpc>
              <a:buNone/>
              <a:defRPr b="0" lang="en-US" sz="1050" spc="-1" strike="noStrike">
                <a:solidFill>
                  <a:srgbClr val="ffffff"/>
                </a:solidFill>
                <a:latin typeface="Corbel"/>
              </a:defRPr>
            </a:lvl1pPr>
          </a:lstStyle>
          <a:p>
            <a:pPr>
              <a:lnSpc>
                <a:spcPct val="100000"/>
              </a:lnSpc>
              <a:buNone/>
            </a:pPr>
            <a:r>
              <a:rPr b="0" lang="en-US" sz="1050" spc="-1" strike="noStrike">
                <a:solidFill>
                  <a:srgbClr val="ffffff"/>
                </a:solidFill>
                <a:latin typeface="Corbel"/>
              </a:rPr>
              <a:t>&lt;date/time&gt;</a:t>
            </a:r>
            <a:endParaRPr b="0" lang="en-US" sz="1050" spc="-1" strike="noStrike">
              <a:latin typeface="Times New Roman"/>
            </a:endParaRPr>
          </a:p>
        </p:txBody>
      </p:sp>
      <p:sp>
        <p:nvSpPr>
          <p:cNvPr id="47" name="PlaceHolder 4"/>
          <p:cNvSpPr>
            <a:spLocks noGrp="1"/>
          </p:cNvSpPr>
          <p:nvPr>
            <p:ph type="ftr" idx="5"/>
          </p:nvPr>
        </p:nvSpPr>
        <p:spPr>
          <a:xfrm>
            <a:off x="5596560" y="6422760"/>
            <a:ext cx="50439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8" name="PlaceHolder 5"/>
          <p:cNvSpPr>
            <a:spLocks noGrp="1"/>
          </p:cNvSpPr>
          <p:nvPr>
            <p:ph type="sldNum" idx="6"/>
          </p:nvPr>
        </p:nvSpPr>
        <p:spPr>
          <a:xfrm>
            <a:off x="10658880" y="6422760"/>
            <a:ext cx="946080" cy="364680"/>
          </a:xfrm>
          <a:prstGeom prst="rect">
            <a:avLst/>
          </a:prstGeom>
          <a:noFill/>
          <a:ln w="0">
            <a:noFill/>
          </a:ln>
        </p:spPr>
        <p:txBody>
          <a:bodyPr lIns="45720" anchor="ctr">
            <a:noAutofit/>
          </a:bodyPr>
          <a:lstStyle>
            <a:lvl1pPr>
              <a:lnSpc>
                <a:spcPct val="100000"/>
              </a:lnSpc>
              <a:buNone/>
              <a:defRPr b="0" lang="en-US" sz="1200" spc="-1" strike="noStrike">
                <a:solidFill>
                  <a:srgbClr val="ffffff"/>
                </a:solidFill>
                <a:latin typeface="Corbel"/>
              </a:defRPr>
            </a:lvl1pPr>
          </a:lstStyle>
          <a:p>
            <a:pPr>
              <a:lnSpc>
                <a:spcPct val="100000"/>
              </a:lnSpc>
              <a:buNone/>
            </a:pPr>
            <a:fld id="{85916CD8-C78B-4335-A63C-C403A7044FC6}" type="slidenum">
              <a:rPr b="0" lang="en-US" sz="1200" spc="-1" strike="noStrike">
                <a:solidFill>
                  <a:srgbClr val="ffffff"/>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78720" y="1423800"/>
            <a:ext cx="11471040" cy="2442240"/>
          </a:xfrm>
          <a:prstGeom prst="rect">
            <a:avLst/>
          </a:prstGeom>
          <a:noFill/>
          <a:ln w="0">
            <a:noFill/>
          </a:ln>
        </p:spPr>
        <p:txBody>
          <a:bodyPr anchor="ctr">
            <a:noAutofit/>
          </a:bodyPr>
          <a:p>
            <a:pPr algn="ctr">
              <a:lnSpc>
                <a:spcPct val="80000"/>
              </a:lnSpc>
              <a:buNone/>
            </a:pPr>
            <a:r>
              <a:rPr b="0" lang="en-US" sz="6000" spc="148" strike="noStrike" cap="all">
                <a:solidFill>
                  <a:srgbClr val="099bdd"/>
                </a:solidFill>
                <a:latin typeface="Corbel"/>
              </a:rPr>
              <a:t>Black-jack Game</a:t>
            </a:r>
            <a:endParaRPr b="0" lang="en-US" sz="6000" spc="-1" strike="noStrike">
              <a:solidFill>
                <a:srgbClr val="ffffff"/>
              </a:solidFill>
              <a:latin typeface="Corbel"/>
            </a:endParaRPr>
          </a:p>
        </p:txBody>
      </p:sp>
      <p:sp>
        <p:nvSpPr>
          <p:cNvPr id="86" name="PlaceHolder 2"/>
          <p:cNvSpPr>
            <a:spLocks noGrp="1"/>
          </p:cNvSpPr>
          <p:nvPr>
            <p:ph type="subTitle"/>
          </p:nvPr>
        </p:nvSpPr>
        <p:spPr>
          <a:xfrm>
            <a:off x="1523880" y="3996360"/>
            <a:ext cx="9143640" cy="1308960"/>
          </a:xfrm>
          <a:prstGeom prst="rect">
            <a:avLst/>
          </a:prstGeom>
          <a:noFill/>
          <a:ln w="0">
            <a:noFill/>
          </a:ln>
        </p:spPr>
        <p:txBody>
          <a:bodyPr anchor="t">
            <a:noAutofit/>
          </a:bodyPr>
          <a:p>
            <a:pPr algn="ctr">
              <a:lnSpc>
                <a:spcPct val="90000"/>
              </a:lnSpc>
              <a:spcBef>
                <a:spcPts val="1199"/>
              </a:spcBef>
              <a:spcAft>
                <a:spcPts val="201"/>
              </a:spcAft>
              <a:buNone/>
              <a:tabLst>
                <a:tab algn="l" pos="0"/>
              </a:tabLst>
            </a:pPr>
            <a:r>
              <a:rPr b="0" lang="en-US" sz="2000" spc="-1" strike="noStrike">
                <a:solidFill>
                  <a:srgbClr val="ffffff"/>
                </a:solidFill>
                <a:latin typeface="Corbel"/>
              </a:rPr>
              <a:t>Name: Edwin Munyiri King’ori</a:t>
            </a:r>
            <a:endParaRPr b="0" lang="en-US" sz="2000" spc="-1" strike="noStrike">
              <a:latin typeface="Arial"/>
            </a:endParaRPr>
          </a:p>
          <a:p>
            <a:pPr algn="ctr">
              <a:lnSpc>
                <a:spcPct val="90000"/>
              </a:lnSpc>
              <a:spcBef>
                <a:spcPts val="1199"/>
              </a:spcBef>
              <a:spcAft>
                <a:spcPts val="201"/>
              </a:spcAft>
              <a:buNone/>
              <a:tabLst>
                <a:tab algn="l" pos="0"/>
              </a:tabLst>
            </a:pPr>
            <a:r>
              <a:rPr b="0" lang="en-US" sz="2000" spc="-1" strike="noStrike">
                <a:solidFill>
                  <a:srgbClr val="ffffff"/>
                </a:solidFill>
                <a:latin typeface="Corbel"/>
              </a:rPr>
              <a:t>Program: PYTHON PROGRAMMING FOR ALL</a:t>
            </a:r>
            <a:endParaRPr b="0" lang="en-US" sz="2000" spc="-1" strike="noStrike">
              <a:latin typeface="Arial"/>
            </a:endParaRPr>
          </a:p>
          <a:p>
            <a:pPr algn="ctr">
              <a:lnSpc>
                <a:spcPct val="90000"/>
              </a:lnSpc>
              <a:spcBef>
                <a:spcPts val="1199"/>
              </a:spcBef>
              <a:spcAft>
                <a:spcPts val="201"/>
              </a:spcAft>
              <a:buNone/>
              <a:tabLst>
                <a:tab algn="l" pos="0"/>
              </a:tabLst>
            </a:pPr>
            <a:r>
              <a:rPr b="0" lang="en-US" sz="2000" spc="-1" strike="noStrike">
                <a:solidFill>
                  <a:srgbClr val="ffffff"/>
                </a:solidFill>
                <a:latin typeface="Corbel"/>
              </a:rPr>
              <a:t>Date: 2/28/2023 </a:t>
            </a:r>
            <a:endParaRPr b="0" lang="en-US" sz="2000" spc="-1" strike="noStrike">
              <a:latin typeface="Arial"/>
            </a:endParaRPr>
          </a:p>
        </p:txBody>
      </p:sp>
      <p:pic>
        <p:nvPicPr>
          <p:cNvPr id="87" name="Picture 4" descr=""/>
          <p:cNvPicPr/>
          <p:nvPr/>
        </p:nvPicPr>
        <p:blipFill>
          <a:blip r:embed="rId1"/>
          <a:stretch/>
        </p:blipFill>
        <p:spPr>
          <a:xfrm>
            <a:off x="3746160" y="0"/>
            <a:ext cx="4699800" cy="1524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6" name="PlaceHolder 2"/>
          <p:cNvSpPr>
            <a:spLocks noGrp="1"/>
          </p:cNvSpPr>
          <p:nvPr>
            <p:ph/>
          </p:nvPr>
        </p:nvSpPr>
        <p:spPr>
          <a:xfrm>
            <a:off x="1202760" y="2011680"/>
            <a:ext cx="9783720" cy="4205880"/>
          </a:xfrm>
          <a:prstGeom prst="rect">
            <a:avLst/>
          </a:prstGeom>
          <a:noFill/>
          <a:ln w="0">
            <a:noFill/>
          </a:ln>
        </p:spPr>
        <p:txBody>
          <a:bodyPr anchor="t">
            <a:normAutofit fontScale="88000"/>
          </a:bodyPr>
          <a:p>
            <a:pPr>
              <a:lnSpc>
                <a:spcPct val="90000"/>
              </a:lnSpc>
              <a:spcBef>
                <a:spcPts val="1199"/>
              </a:spcBef>
              <a:spcAft>
                <a:spcPts val="201"/>
              </a:spcAft>
              <a:buNone/>
              <a:tabLst>
                <a:tab algn="l" pos="0"/>
              </a:tabLst>
            </a:pPr>
            <a:r>
              <a:rPr b="0" lang="en-US" sz="2200" spc="-1" strike="noStrike">
                <a:solidFill>
                  <a:srgbClr val="ffffff"/>
                </a:solidFill>
                <a:latin typeface="Corbel"/>
              </a:rPr>
              <a:t>Observation</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One of the main observations made was the powerful utilization of classes. One of the benefits of using classes was maintaining the data methods together. Thus, helping to keep the code organized. Classes also provided with the inheritance functionality. Class inheritance is a powerful feature of object-oriented programming that allows classes to inherit attributes and methods from other classes. </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Given that most of the classwork was based on functional programming, implementing classes in the game project helped in identifying the differences between the two paradigms. For instance, Function declarations, expressions can be overwritten, while classes are mostly extended. For this reason,  I observed that functions ae  great to utilize when data is central to the work being implemented, while classes work best when a collection of methods and attributes is required to be re-used again in other places. </a:t>
            </a: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8"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200" spc="-1" strike="noStrike">
                <a:solidFill>
                  <a:srgbClr val="ffffff"/>
                </a:solidFill>
                <a:latin typeface="Corbel"/>
              </a:rPr>
              <a:t>Challenges faced</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Implementing classes and their different methods, such inheritance, in my code was difficult for me. To learn more about its applications, I used the tutorials and the materials given in class. The courses also aided me in overcoming obstacles I ran into while writing the code, and I can now say that it was a worthy task.</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Debugging: Debugging is a necessary part of programming, and it can be time-consuming and frustrating. In this case,  debugging the code  was a challenge and had to use various resources such as stack-overflow and YouTube, which helped in identifying and fixing underlying errors.</a:t>
            </a: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89" name="PlaceHolder 2"/>
          <p:cNvSpPr>
            <a:spLocks noGrp="1"/>
          </p:cNvSpPr>
          <p:nvPr>
            <p:ph/>
          </p:nvPr>
        </p:nvSpPr>
        <p:spPr>
          <a:xfrm>
            <a:off x="1202760" y="201168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rPr>
              <a:t>I completed the project to enhance  the skills and knowledge acquired during the classwork. T</a:t>
            </a:r>
            <a:r>
              <a:rPr b="0" lang="en-US" sz="2400" spc="-1" strike="noStrike">
                <a:solidFill>
                  <a:srgbClr val="ffffff"/>
                </a:solidFill>
                <a:latin typeface="Corbel"/>
                <a:ea typeface="Noto Serif CJK SC"/>
              </a:rPr>
              <a:t>he project entails automating a blackjack game on a command line interface.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Blackjack is a popular card game played in casinos around the world.  The  main objective of the game is to have a hand of cards whose total value is equal to or close to 21  without surpassing.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 </a:t>
            </a:r>
            <a:r>
              <a:rPr b="0" lang="en-US" sz="2400" spc="-1" strike="noStrike">
                <a:solidFill>
                  <a:srgbClr val="ffffff"/>
                </a:solidFill>
                <a:latin typeface="Corbel"/>
                <a:ea typeface="Noto Serif CJK SC"/>
              </a:rPr>
              <a:t>Before the game begins, players place their bets by placing chips on the designated betting area on the table.</a:t>
            </a:r>
            <a:endParaRPr b="0" lang="en-US" sz="24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91" name="PlaceHolder 2"/>
          <p:cNvSpPr>
            <a:spLocks noGrp="1"/>
          </p:cNvSpPr>
          <p:nvPr>
            <p:ph/>
          </p:nvPr>
        </p:nvSpPr>
        <p:spPr>
          <a:xfrm>
            <a:off x="1202760" y="2011680"/>
            <a:ext cx="9783720" cy="4205880"/>
          </a:xfrm>
          <a:prstGeom prst="rect">
            <a:avLst/>
          </a:prstGeom>
          <a:noFill/>
          <a:ln w="0">
            <a:noFill/>
          </a:ln>
        </p:spPr>
        <p:txBody>
          <a:bodyPr anchor="t">
            <a:normAutofit fontScale="94000"/>
          </a:bodyPr>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The dealer gives two cards to each player and retains two cards to </a:t>
            </a:r>
            <a:r>
              <a:rPr b="0" lang="en-US" sz="2000" spc="-1" strike="noStrike">
                <a:solidFill>
                  <a:srgbClr val="ffffff"/>
                </a:solidFill>
                <a:latin typeface="Corbel"/>
                <a:ea typeface="Noto Serif CJK SC"/>
              </a:rPr>
              <a:t>themselves. The dealer's first card is dealt face up, while the second card is </a:t>
            </a:r>
            <a:r>
              <a:rPr b="0" lang="en-US" sz="2000" spc="-1" strike="noStrike">
                <a:solidFill>
                  <a:srgbClr val="ffffff"/>
                </a:solidFill>
                <a:latin typeface="Corbel"/>
                <a:ea typeface="Noto Serif CJK SC"/>
              </a:rPr>
              <a:t>dealt face down.</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Calculating the hand value: Players add up the total value of their cards. Cards </a:t>
            </a:r>
            <a:r>
              <a:rPr b="0" lang="en-US" sz="2000" spc="-1" strike="noStrike">
                <a:solidFill>
                  <a:srgbClr val="ffffff"/>
                </a:solidFill>
                <a:latin typeface="Corbel"/>
                <a:ea typeface="Noto Serif CJK SC"/>
              </a:rPr>
              <a:t>2 through 10 are worth their face value, face cards (Kings, Queens, and Jacks) </a:t>
            </a:r>
            <a:r>
              <a:rPr b="0" lang="en-US" sz="2000" spc="-1" strike="noStrike">
                <a:solidFill>
                  <a:srgbClr val="ffffff"/>
                </a:solidFill>
                <a:latin typeface="Corbel"/>
                <a:ea typeface="Noto Serif CJK SC"/>
              </a:rPr>
              <a:t>are worth 10 points each, and Aces can be worth 1 or 11 points, depending on </a:t>
            </a:r>
            <a:r>
              <a:rPr b="0" lang="en-US" sz="2000" spc="-1" strike="noStrike">
                <a:solidFill>
                  <a:srgbClr val="ffffff"/>
                </a:solidFill>
                <a:latin typeface="Corbel"/>
                <a:ea typeface="Noto Serif CJK SC"/>
              </a:rPr>
              <a:t>the player's choice.</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Playing the hand: The player can choose to "hit" (ask for another card) to </a:t>
            </a:r>
            <a:r>
              <a:rPr b="0" lang="en-US" sz="2000" spc="-1" strike="noStrike">
                <a:solidFill>
                  <a:srgbClr val="ffffff"/>
                </a:solidFill>
                <a:latin typeface="Corbel"/>
                <a:ea typeface="Noto Serif CJK SC"/>
              </a:rPr>
              <a:t>increase their hand value, or "stand" (keep their current hand). Players can </a:t>
            </a:r>
            <a:r>
              <a:rPr b="0" lang="en-US" sz="2000" spc="-1" strike="noStrike">
                <a:solidFill>
                  <a:srgbClr val="ffffff"/>
                </a:solidFill>
                <a:latin typeface="Corbel"/>
                <a:ea typeface="Noto Serif CJK SC"/>
              </a:rPr>
              <a:t>continue to hit until they decide to stand or their hand value exceeds 21.</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Dealer's turn: After all players have completed their turns, the dealer reveals </a:t>
            </a:r>
            <a:r>
              <a:rPr b="0" lang="en-US" sz="2000" spc="-1" strike="noStrike">
                <a:solidFill>
                  <a:srgbClr val="ffffff"/>
                </a:solidFill>
                <a:latin typeface="Corbel"/>
                <a:ea typeface="Noto Serif CJK SC"/>
              </a:rPr>
              <a:t>their face-down card. If the dealer's hand is less than 17, they must continue </a:t>
            </a:r>
            <a:r>
              <a:rPr b="0" lang="en-US" sz="2000" spc="-1" strike="noStrike">
                <a:solidFill>
                  <a:srgbClr val="ffffff"/>
                </a:solidFill>
                <a:latin typeface="Corbel"/>
                <a:ea typeface="Noto Serif CJK SC"/>
              </a:rPr>
              <a:t>to hit until their hand value is 17 or greater. If the dealer's hand exceeds 21, </a:t>
            </a:r>
            <a:r>
              <a:rPr b="0" lang="en-US" sz="2000" spc="-1" strike="noStrike">
                <a:solidFill>
                  <a:srgbClr val="ffffff"/>
                </a:solidFill>
                <a:latin typeface="Corbel"/>
                <a:ea typeface="Noto Serif CJK SC"/>
              </a:rPr>
              <a:t>all remaining players win.</a:t>
            </a:r>
            <a:endParaRPr b="0" lang="en-US" sz="2000" spc="-1" strike="noStrike">
              <a:solidFill>
                <a:srgbClr val="ffffff"/>
              </a:solidFill>
              <a:latin typeface="Corbel"/>
            </a:endParaRPr>
          </a:p>
          <a:p>
            <a:pPr>
              <a:lnSpc>
                <a:spcPct val="90000"/>
              </a:lnSpc>
              <a:spcBef>
                <a:spcPts val="1199"/>
              </a:spcBef>
              <a:spcAft>
                <a:spcPts val="201"/>
              </a:spcAft>
              <a:buNone/>
            </a:pPr>
            <a:endParaRPr b="0" lang="en-US" sz="1600" spc="-1" strike="noStrike">
              <a:solidFill>
                <a:srgbClr val="ffffff"/>
              </a:solidFill>
              <a:latin typeface="Corbel"/>
            </a:endParaRPr>
          </a:p>
          <a:p>
            <a:pPr>
              <a:lnSpc>
                <a:spcPct val="90000"/>
              </a:lnSpc>
              <a:spcBef>
                <a:spcPts val="1199"/>
              </a:spcBef>
              <a:spcAft>
                <a:spcPts val="201"/>
              </a:spcAft>
              <a:buNone/>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93" name="PlaceHolder 2"/>
          <p:cNvSpPr>
            <a:spLocks noGrp="1"/>
          </p:cNvSpPr>
          <p:nvPr>
            <p:ph/>
          </p:nvPr>
        </p:nvSpPr>
        <p:spPr>
          <a:xfrm>
            <a:off x="1189080" y="196632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Determining the winner: The player with a hand value closer to 21 than the dealer's hand value wins. If the player's hand value exceeds 21, they lose the game. If the player and dealer have the same hand value, it's a tie, and the player's bet is returned.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endParaRPr b="0" lang="en-US" sz="2400" spc="-1" strike="noStrike">
              <a:solidFill>
                <a:srgbClr val="ffffff"/>
              </a:solidFill>
              <a:latin typeface="Corbel"/>
            </a:endParaRPr>
          </a:p>
          <a:p>
            <a:pPr>
              <a:lnSpc>
                <a:spcPct val="90000"/>
              </a:lnSpc>
              <a:spcBef>
                <a:spcPts val="1199"/>
              </a:spcBef>
              <a:spcAft>
                <a:spcPts val="201"/>
              </a:spcAft>
              <a:buNone/>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Project goals</a:t>
            </a:r>
            <a:endParaRPr b="0" lang="en-US" sz="4000" spc="-1" strike="noStrike">
              <a:solidFill>
                <a:srgbClr val="ffffff"/>
              </a:solidFill>
              <a:latin typeface="Corbel"/>
            </a:endParaRPr>
          </a:p>
        </p:txBody>
      </p:sp>
      <p:sp>
        <p:nvSpPr>
          <p:cNvPr id="95"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200" spc="-1" strike="noStrike">
                <a:solidFill>
                  <a:srgbClr val="ffffff"/>
                </a:solidFill>
                <a:latin typeface="Corbel"/>
              </a:rPr>
              <a:t>The main goal programming the blackjack game  help me improve </a:t>
            </a:r>
            <a:r>
              <a:rPr b="0" lang="en-US" sz="2200" spc="-1" strike="noStrike">
                <a:solidFill>
                  <a:srgbClr val="ffffff"/>
                </a:solidFill>
                <a:latin typeface="Corbel"/>
              </a:rPr>
              <a:t>my python programming skills and gain experience with various </a:t>
            </a:r>
            <a:r>
              <a:rPr b="0" lang="en-US" sz="2200" spc="-1" strike="noStrike">
                <a:solidFill>
                  <a:srgbClr val="ffffff"/>
                </a:solidFill>
                <a:latin typeface="Corbel"/>
              </a:rPr>
              <a:t>concepts and tools such as using functions, classes, loops, methods </a:t>
            </a:r>
            <a:r>
              <a:rPr b="0" lang="en-US" sz="2200" spc="-1" strike="noStrike">
                <a:solidFill>
                  <a:srgbClr val="ffffff"/>
                </a:solidFill>
                <a:latin typeface="Corbel"/>
              </a:rPr>
              <a:t>and objects. </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r>
              <a:rPr b="0" lang="en-US" sz="2200" spc="-1" strike="noStrike">
                <a:solidFill>
                  <a:srgbClr val="ffffff"/>
                </a:solidFill>
                <a:latin typeface="Corbel"/>
                <a:ea typeface="Noto Sans CJK SC"/>
              </a:rPr>
              <a:t>Combining the use of python data structures, functions, classes and </a:t>
            </a:r>
            <a:r>
              <a:rPr b="0" lang="en-US" sz="2200" spc="-1" strike="noStrike">
                <a:solidFill>
                  <a:srgbClr val="ffffff"/>
                </a:solidFill>
                <a:latin typeface="Corbel"/>
                <a:ea typeface="Noto Sans CJK SC"/>
              </a:rPr>
              <a:t>loops  helped me to think critically </a:t>
            </a:r>
            <a:r>
              <a:rPr b="0" lang="en-US" sz="2200" spc="-1" strike="noStrike">
                <a:solidFill>
                  <a:srgbClr val="ffffff"/>
                </a:solidFill>
                <a:latin typeface="Corbel"/>
              </a:rPr>
              <a:t>and logically to implement the </a:t>
            </a:r>
            <a:r>
              <a:rPr b="0" lang="en-US" sz="2200" spc="-1" strike="noStrike">
                <a:solidFill>
                  <a:srgbClr val="ffffff"/>
                </a:solidFill>
                <a:latin typeface="Corbel"/>
              </a:rPr>
              <a:t>game's rules and mechanics.</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r>
              <a:rPr b="0" lang="en-US" sz="2200" spc="-1" strike="noStrike">
                <a:solidFill>
                  <a:srgbClr val="ffffff"/>
                </a:solidFill>
                <a:latin typeface="Corbel"/>
              </a:rPr>
              <a:t>Attempting to automate the game provided a fun learning experience </a:t>
            </a:r>
            <a:r>
              <a:rPr b="0" lang="en-US" sz="2200" spc="-1" strike="noStrike">
                <a:solidFill>
                  <a:srgbClr val="ffffff"/>
                </a:solidFill>
                <a:latin typeface="Corbel"/>
              </a:rPr>
              <a:t>and the goals was to experience an engaging approach to learn skills </a:t>
            </a:r>
            <a:r>
              <a:rPr b="0" lang="en-US" sz="2200" spc="-1" strike="noStrike">
                <a:solidFill>
                  <a:srgbClr val="ffffff"/>
                </a:solidFill>
                <a:latin typeface="Corbel"/>
              </a:rPr>
              <a:t>that could be applied in real-world applications.</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Methods and tools</a:t>
            </a:r>
            <a:endParaRPr b="0" lang="en-US" sz="4000" spc="-1" strike="noStrike">
              <a:solidFill>
                <a:srgbClr val="ffffff"/>
              </a:solidFill>
              <a:latin typeface="Corbel"/>
            </a:endParaRPr>
          </a:p>
        </p:txBody>
      </p:sp>
      <p:sp>
        <p:nvSpPr>
          <p:cNvPr id="97" name="PlaceHolder 2"/>
          <p:cNvSpPr>
            <a:spLocks noGrp="1"/>
          </p:cNvSpPr>
          <p:nvPr>
            <p:ph/>
          </p:nvPr>
        </p:nvSpPr>
        <p:spPr>
          <a:xfrm>
            <a:off x="1202760" y="201168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I wrote the code in Python 3 and utilized Visual Studio Code that as an integrated terminal, which allowed me to debug and check the required output. </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The first step was to define the game's rules and structure. The game required a deck of cards, a dealer, and one or more players. The deck of cards could be created using Python's built-in data structures, such as lists and dictionaries. </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Once the game's rules and structure were defined, the next step was to write the code that implemented the game's logic. Using Visual studio code helped to write, test, and debug the code until I had a working game.</a:t>
            </a: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202760" y="284040"/>
            <a:ext cx="9783720" cy="108756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results</a:t>
            </a:r>
            <a:endParaRPr b="0" lang="en-US" sz="4000" spc="-1" strike="noStrike">
              <a:solidFill>
                <a:srgbClr val="ffffff"/>
              </a:solidFill>
              <a:latin typeface="Corbel"/>
            </a:endParaRPr>
          </a:p>
        </p:txBody>
      </p:sp>
      <p:sp>
        <p:nvSpPr>
          <p:cNvPr id="99" name="PlaceHolder 2"/>
          <p:cNvSpPr>
            <a:spLocks noGrp="1"/>
          </p:cNvSpPr>
          <p:nvPr>
            <p:ph/>
          </p:nvPr>
        </p:nvSpPr>
        <p:spPr>
          <a:xfrm>
            <a:off x="1202760" y="2011680"/>
            <a:ext cx="9783720" cy="4205880"/>
          </a:xfrm>
          <a:prstGeom prst="rect">
            <a:avLst/>
          </a:prstGeom>
          <a:noFill/>
          <a:ln w="0">
            <a:noFill/>
          </a:ln>
        </p:spPr>
        <p:txBody>
          <a:bodyPr anchor="t">
            <a:noAutofit/>
          </a:bodyPr>
          <a:p>
            <a:pPr>
              <a:lnSpc>
                <a:spcPct val="90000"/>
              </a:lnSpc>
              <a:spcBef>
                <a:spcPts val="1417"/>
              </a:spcBef>
              <a:buNone/>
            </a:pPr>
            <a:endParaRPr b="0" lang="en-US" sz="2200" spc="-1" strike="noStrike">
              <a:solidFill>
                <a:srgbClr val="ffffff"/>
              </a:solidFill>
              <a:latin typeface="Corbel"/>
            </a:endParaRPr>
          </a:p>
        </p:txBody>
      </p:sp>
      <p:pic>
        <p:nvPicPr>
          <p:cNvPr id="100" name="" descr=""/>
          <p:cNvPicPr/>
          <p:nvPr/>
        </p:nvPicPr>
        <p:blipFill>
          <a:blip r:embed="rId1"/>
          <a:stretch/>
        </p:blipFill>
        <p:spPr>
          <a:xfrm>
            <a:off x="1143000" y="1950120"/>
            <a:ext cx="9601200" cy="4679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202760" y="284040"/>
            <a:ext cx="9783720" cy="858960"/>
          </a:xfrm>
          <a:prstGeom prst="rect">
            <a:avLst/>
          </a:prstGeom>
          <a:noFill/>
          <a:ln w="0">
            <a:noFill/>
          </a:ln>
        </p:spPr>
        <p:txBody>
          <a:bodyPr lIns="0" rIns="0" tIns="0" bIns="0" anchor="ctr">
            <a:noAutofit/>
          </a:bodyPr>
          <a:p>
            <a:pPr>
              <a:lnSpc>
                <a:spcPct val="85000"/>
              </a:lnSpc>
              <a:buNone/>
            </a:pPr>
            <a:r>
              <a:rPr b="0" lang="en-US" sz="4000" spc="-1" strike="noStrike" cap="all">
                <a:solidFill>
                  <a:srgbClr val="099bdd"/>
                </a:solidFill>
                <a:latin typeface="Corbel"/>
              </a:rPr>
              <a:t>results</a:t>
            </a:r>
            <a:endParaRPr b="0" lang="en-US" sz="4000" spc="-1" strike="noStrike">
              <a:solidFill>
                <a:srgbClr val="ffffff"/>
              </a:solidFill>
              <a:latin typeface="Corbel"/>
            </a:endParaRPr>
          </a:p>
        </p:txBody>
      </p:sp>
      <p:pic>
        <p:nvPicPr>
          <p:cNvPr id="102" name="" descr=""/>
          <p:cNvPicPr/>
          <p:nvPr/>
        </p:nvPicPr>
        <p:blipFill>
          <a:blip r:embed="rId1"/>
          <a:stretch/>
        </p:blipFill>
        <p:spPr>
          <a:xfrm>
            <a:off x="704520" y="2057400"/>
            <a:ext cx="6486840" cy="4114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4"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400" spc="-1" strike="noStrike">
                <a:solidFill>
                  <a:srgbClr val="ffffff"/>
                </a:solidFill>
                <a:latin typeface="Corbel"/>
              </a:rPr>
              <a:t>Improvements</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400" spc="-1" strike="noStrike">
                <a:solidFill>
                  <a:srgbClr val="ffffff"/>
                </a:solidFill>
                <a:latin typeface="Corbel"/>
              </a:rPr>
              <a:t> </a:t>
            </a:r>
            <a:r>
              <a:rPr b="0" lang="en-US" sz="2400" spc="-1" strike="noStrike">
                <a:solidFill>
                  <a:srgbClr val="ffffff"/>
                </a:solidFill>
                <a:latin typeface="Corbel"/>
              </a:rPr>
              <a:t>I am looking to enhance user interactive-ness by developing a user interface using Django, which will enhance user-friendliness and increase satisfaction. By using Django to develop a user interface,  I  aim at providing users with a simple graphical user interface (GUI) for playing the Black jack game, which is more user-friendly than a command-line interface (CLI).</a:t>
            </a:r>
            <a:endParaRPr b="0" lang="en-US" sz="24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Banded</Template>
  <TotalTime>236</TotalTime>
  <Application>LibreOffice/7.3.7.2$Linux_X86_64 LibreOffice_project/30$Build-2</Application>
  <AppVersion>15.0000</AppVersion>
  <Words>1337</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2023-02-21T14:33:06Z</dcterms:created>
  <dc:creator>A</dc:creator>
  <dc:description/>
  <dc:language>en-US</dc:language>
  <cp:lastModifiedBy/>
  <dcterms:modified xsi:type="dcterms:W3CDTF">2023-02-28T22:48:18Z</dcterms:modified>
  <cp:revision>10</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