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08440-B6E5-468C-9967-0B70DA2AF3A9}" v="1267" dt="2021-02-19T18:50:37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yibo,Kenneth U" userId="S::k.oyibo@ufl.edu::e35e3cd7-f89a-4337-a43e-ee641db74b4e" providerId="AD" clId="Web-{B7FB0989-77B6-449B-27DE-7BCA6526DB2A}"/>
    <pc:docChg chg="modSld">
      <pc:chgData name="Oyibo,Kenneth U" userId="S::k.oyibo@ufl.edu::e35e3cd7-f89a-4337-a43e-ee641db74b4e" providerId="AD" clId="Web-{B7FB0989-77B6-449B-27DE-7BCA6526DB2A}" dt="2021-02-07T22:43:15.565" v="5" actId="20577"/>
      <pc:docMkLst>
        <pc:docMk/>
      </pc:docMkLst>
      <pc:sldChg chg="modSp">
        <pc:chgData name="Oyibo,Kenneth U" userId="S::k.oyibo@ufl.edu::e35e3cd7-f89a-4337-a43e-ee641db74b4e" providerId="AD" clId="Web-{B7FB0989-77B6-449B-27DE-7BCA6526DB2A}" dt="2021-02-07T22:43:15.565" v="5" actId="20577"/>
        <pc:sldMkLst>
          <pc:docMk/>
          <pc:sldMk cId="0" sldId="256"/>
        </pc:sldMkLst>
        <pc:spChg chg="mod">
          <ac:chgData name="Oyibo,Kenneth U" userId="S::k.oyibo@ufl.edu::e35e3cd7-f89a-4337-a43e-ee641db74b4e" providerId="AD" clId="Web-{B7FB0989-77B6-449B-27DE-7BCA6526DB2A}" dt="2021-02-07T22:43:15.565" v="5" actId="20577"/>
          <ac:spMkLst>
            <pc:docMk/>
            <pc:sldMk cId="0" sldId="256"/>
            <ac:spMk id="2" creationId="{B82E2493-7B94-4654-95E1-62CE79A28D40}"/>
          </ac:spMkLst>
        </pc:spChg>
      </pc:sldChg>
      <pc:sldChg chg="modSp">
        <pc:chgData name="Oyibo,Kenneth U" userId="S::k.oyibo@ufl.edu::e35e3cd7-f89a-4337-a43e-ee641db74b4e" providerId="AD" clId="Web-{B7FB0989-77B6-449B-27DE-7BCA6526DB2A}" dt="2021-02-07T22:35:43.335" v="1" actId="20577"/>
        <pc:sldMkLst>
          <pc:docMk/>
          <pc:sldMk cId="0" sldId="259"/>
        </pc:sldMkLst>
        <pc:spChg chg="mod">
          <ac:chgData name="Oyibo,Kenneth U" userId="S::k.oyibo@ufl.edu::e35e3cd7-f89a-4337-a43e-ee641db74b4e" providerId="AD" clId="Web-{B7FB0989-77B6-449B-27DE-7BCA6526DB2A}" dt="2021-02-07T22:35:43.335" v="1" actId="20577"/>
          <ac:spMkLst>
            <pc:docMk/>
            <pc:sldMk cId="0" sldId="259"/>
            <ac:spMk id="3" creationId="{BD4D8D3B-40C1-4A87-BFB6-0622048FCC42}"/>
          </ac:spMkLst>
        </pc:spChg>
      </pc:sldChg>
    </pc:docChg>
  </pc:docChgLst>
  <pc:docChgLst>
    <pc:chgData name="Guest User" userId="S::urn:spo:anon#869408bb806879ec3fb8593dc89aa4ca1f72b3eb34ac8e6b0f935e817705fcd3::" providerId="AD" clId="Web-{5ADEAA91-3561-409D-94CF-65515D93D189}"/>
    <pc:docChg chg="modSld">
      <pc:chgData name="Guest User" userId="S::urn:spo:anon#869408bb806879ec3fb8593dc89aa4ca1f72b3eb34ac8e6b0f935e817705fcd3::" providerId="AD" clId="Web-{5ADEAA91-3561-409D-94CF-65515D93D189}" dt="2021-02-07T23:02:41.540" v="304" actId="14100"/>
      <pc:docMkLst>
        <pc:docMk/>
      </pc:docMkLst>
      <pc:sldChg chg="addSp modSp">
        <pc:chgData name="Guest User" userId="S::urn:spo:anon#869408bb806879ec3fb8593dc89aa4ca1f72b3eb34ac8e6b0f935e817705fcd3::" providerId="AD" clId="Web-{5ADEAA91-3561-409D-94CF-65515D93D189}" dt="2021-02-07T23:02:41.540" v="304" actId="14100"/>
        <pc:sldMkLst>
          <pc:docMk/>
          <pc:sldMk cId="0" sldId="256"/>
        </pc:sldMkLst>
        <pc:spChg chg="add mod">
          <ac:chgData name="Guest User" userId="S::urn:spo:anon#869408bb806879ec3fb8593dc89aa4ca1f72b3eb34ac8e6b0f935e817705fcd3::" providerId="AD" clId="Web-{5ADEAA91-3561-409D-94CF-65515D93D189}" dt="2021-02-07T22:42:53.538" v="291" actId="20577"/>
          <ac:spMkLst>
            <pc:docMk/>
            <pc:sldMk cId="0" sldId="256"/>
            <ac:spMk id="2" creationId="{B82E2493-7B94-4654-95E1-62CE79A28D40}"/>
          </ac:spMkLst>
        </pc:spChg>
        <pc:spChg chg="mod">
          <ac:chgData name="Guest User" userId="S::urn:spo:anon#869408bb806879ec3fb8593dc89aa4ca1f72b3eb34ac8e6b0f935e817705fcd3::" providerId="AD" clId="Web-{5ADEAA91-3561-409D-94CF-65515D93D189}" dt="2021-02-07T23:02:41.540" v="304" actId="14100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">
        <pc:chgData name="Guest User" userId="S::urn:spo:anon#869408bb806879ec3fb8593dc89aa4ca1f72b3eb34ac8e6b0f935e817705fcd3::" providerId="AD" clId="Web-{5ADEAA91-3561-409D-94CF-65515D93D189}" dt="2021-02-07T22:48:49.098" v="292" actId="20577"/>
        <pc:sldMkLst>
          <pc:docMk/>
          <pc:sldMk cId="0" sldId="259"/>
        </pc:sldMkLst>
        <pc:spChg chg="add del mod">
          <ac:chgData name="Guest User" userId="S::urn:spo:anon#869408bb806879ec3fb8593dc89aa4ca1f72b3eb34ac8e6b0f935e817705fcd3::" providerId="AD" clId="Web-{5ADEAA91-3561-409D-94CF-65515D93D189}" dt="2021-02-07T22:29:58.691" v="77"/>
          <ac:spMkLst>
            <pc:docMk/>
            <pc:sldMk cId="0" sldId="259"/>
            <ac:spMk id="2" creationId="{8B4EBE4A-3B24-4BBD-9398-1A5BC4369348}"/>
          </ac:spMkLst>
        </pc:spChg>
        <pc:spChg chg="add mod">
          <ac:chgData name="Guest User" userId="S::urn:spo:anon#869408bb806879ec3fb8593dc89aa4ca1f72b3eb34ac8e6b0f935e817705fcd3::" providerId="AD" clId="Web-{5ADEAA91-3561-409D-94CF-65515D93D189}" dt="2021-02-07T22:37:04.123" v="182" actId="20577"/>
          <ac:spMkLst>
            <pc:docMk/>
            <pc:sldMk cId="0" sldId="259"/>
            <ac:spMk id="3" creationId="{BD4D8D3B-40C1-4A87-BFB6-0622048FCC42}"/>
          </ac:spMkLst>
        </pc:spChg>
        <pc:spChg chg="add mod">
          <ac:chgData name="Guest User" userId="S::urn:spo:anon#869408bb806879ec3fb8593dc89aa4ca1f72b3eb34ac8e6b0f935e817705fcd3::" providerId="AD" clId="Web-{5ADEAA91-3561-409D-94CF-65515D93D189}" dt="2021-02-07T22:48:49.098" v="292" actId="20577"/>
          <ac:spMkLst>
            <pc:docMk/>
            <pc:sldMk cId="0" sldId="259"/>
            <ac:spMk id="4" creationId="{EE5D43E1-B963-4DB8-A301-2A3543B78C38}"/>
          </ac:spMkLst>
        </pc:spChg>
        <pc:spChg chg="del mod">
          <ac:chgData name="Guest User" userId="S::urn:spo:anon#869408bb806879ec3fb8593dc89aa4ca1f72b3eb34ac8e6b0f935e817705fcd3::" providerId="AD" clId="Web-{5ADEAA91-3561-409D-94CF-65515D93D189}" dt="2021-02-07T22:28:55.049" v="42"/>
          <ac:spMkLst>
            <pc:docMk/>
            <pc:sldMk cId="0" sldId="259"/>
            <ac:spMk id="10" creationId="{3C1E7391-E139-4AC0-8883-D81277AFBCC5}"/>
          </ac:spMkLst>
        </pc:spChg>
      </pc:sldChg>
      <pc:sldChg chg="modSp">
        <pc:chgData name="Guest User" userId="S::urn:spo:anon#869408bb806879ec3fb8593dc89aa4ca1f72b3eb34ac8e6b0f935e817705fcd3::" providerId="AD" clId="Web-{5ADEAA91-3561-409D-94CF-65515D93D189}" dt="2021-02-07T22:49:23.442" v="294" actId="20577"/>
        <pc:sldMkLst>
          <pc:docMk/>
          <pc:sldMk cId="0" sldId="261"/>
        </pc:sldMkLst>
        <pc:spChg chg="mod">
          <ac:chgData name="Guest User" userId="S::urn:spo:anon#869408bb806879ec3fb8593dc89aa4ca1f72b3eb34ac8e6b0f935e817705fcd3::" providerId="AD" clId="Web-{5ADEAA91-3561-409D-94CF-65515D93D189}" dt="2021-02-07T22:49:23.442" v="294" actId="20577"/>
          <ac:spMkLst>
            <pc:docMk/>
            <pc:sldMk cId="0" sldId="261"/>
            <ac:spMk id="85" creationId="{00000000-0000-0000-0000-000000000000}"/>
          </ac:spMkLst>
        </pc:spChg>
      </pc:sldChg>
      <pc:sldChg chg="modSp">
        <pc:chgData name="Guest User" userId="S::urn:spo:anon#869408bb806879ec3fb8593dc89aa4ca1f72b3eb34ac8e6b0f935e817705fcd3::" providerId="AD" clId="Web-{5ADEAA91-3561-409D-94CF-65515D93D189}" dt="2021-02-07T22:22:51.913" v="10" actId="20577"/>
        <pc:sldMkLst>
          <pc:docMk/>
          <pc:sldMk cId="745057593" sldId="262"/>
        </pc:sldMkLst>
        <pc:spChg chg="mod">
          <ac:chgData name="Guest User" userId="S::urn:spo:anon#869408bb806879ec3fb8593dc89aa4ca1f72b3eb34ac8e6b0f935e817705fcd3::" providerId="AD" clId="Web-{5ADEAA91-3561-409D-94CF-65515D93D189}" dt="2021-02-07T22:22:51.913" v="10" actId="20577"/>
          <ac:spMkLst>
            <pc:docMk/>
            <pc:sldMk cId="745057593" sldId="262"/>
            <ac:spMk id="3" creationId="{BF8BDCE9-E73E-4378-BB2F-6FCF2E95D422}"/>
          </ac:spMkLst>
        </pc:spChg>
      </pc:sldChg>
    </pc:docChg>
  </pc:docChgLst>
  <pc:docChgLst>
    <pc:chgData name="Edwin Marte Zorrilla" userId="ebf57fb9-638f-4335-ac3b-a821b1990200" providerId="ADAL" clId="{B6F08440-B6E5-468C-9967-0B70DA2AF3A9}"/>
    <pc:docChg chg="undo custSel addSld delSld modSld">
      <pc:chgData name="Edwin Marte Zorrilla" userId="ebf57fb9-638f-4335-ac3b-a821b1990200" providerId="ADAL" clId="{B6F08440-B6E5-468C-9967-0B70DA2AF3A9}" dt="2021-02-19T18:50:37.206" v="1417" actId="14100"/>
      <pc:docMkLst>
        <pc:docMk/>
      </pc:docMkLst>
      <pc:sldChg chg="addSp delSp modSp mod">
        <pc:chgData name="Edwin Marte Zorrilla" userId="ebf57fb9-638f-4335-ac3b-a821b1990200" providerId="ADAL" clId="{B6F08440-B6E5-468C-9967-0B70DA2AF3A9}" dt="2021-02-18T16:10:49.537" v="1404" actId="27636"/>
        <pc:sldMkLst>
          <pc:docMk/>
          <pc:sldMk cId="0" sldId="256"/>
        </pc:sldMkLst>
        <pc:spChg chg="mod">
          <ac:chgData name="Edwin Marte Zorrilla" userId="ebf57fb9-638f-4335-ac3b-a821b1990200" providerId="ADAL" clId="{B6F08440-B6E5-468C-9967-0B70DA2AF3A9}" dt="2021-02-08T13:32:45.796" v="1382" actId="1076"/>
          <ac:spMkLst>
            <pc:docMk/>
            <pc:sldMk cId="0" sldId="256"/>
            <ac:spMk id="2" creationId="{B82E2493-7B94-4654-95E1-62CE79A28D40}"/>
          </ac:spMkLst>
        </pc:spChg>
        <pc:spChg chg="mod">
          <ac:chgData name="Edwin Marte Zorrilla" userId="ebf57fb9-638f-4335-ac3b-a821b1990200" providerId="ADAL" clId="{B6F08440-B6E5-468C-9967-0B70DA2AF3A9}" dt="2021-02-08T13:49:14.542" v="1396" actId="2057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Edwin Marte Zorrilla" userId="ebf57fb9-638f-4335-ac3b-a821b1990200" providerId="ADAL" clId="{B6F08440-B6E5-468C-9967-0B70DA2AF3A9}" dt="2021-02-18T16:10:49.537" v="1404" actId="2763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Edwin Marte Zorrilla" userId="ebf57fb9-638f-4335-ac3b-a821b1990200" providerId="ADAL" clId="{B6F08440-B6E5-468C-9967-0B70DA2AF3A9}" dt="2021-02-07T22:38:18.337" v="833" actId="1076"/>
          <ac:picMkLst>
            <pc:docMk/>
            <pc:sldMk cId="0" sldId="256"/>
            <ac:picMk id="6" creationId="{14DDEB52-37B9-4999-9D9A-73A282B0B54B}"/>
          </ac:picMkLst>
        </pc:picChg>
        <pc:picChg chg="add del mod">
          <ac:chgData name="Edwin Marte Zorrilla" userId="ebf57fb9-638f-4335-ac3b-a821b1990200" providerId="ADAL" clId="{B6F08440-B6E5-468C-9967-0B70DA2AF3A9}" dt="2021-02-07T22:37:58.193" v="825" actId="21"/>
          <ac:picMkLst>
            <pc:docMk/>
            <pc:sldMk cId="0" sldId="256"/>
            <ac:picMk id="1026" creationId="{6217491D-3B5F-42AA-82D7-05C253154FC9}"/>
          </ac:picMkLst>
        </pc:picChg>
        <pc:picChg chg="add mod">
          <ac:chgData name="Edwin Marte Zorrilla" userId="ebf57fb9-638f-4335-ac3b-a821b1990200" providerId="ADAL" clId="{B6F08440-B6E5-468C-9967-0B70DA2AF3A9}" dt="2021-02-07T22:38:20.001" v="834" actId="1076"/>
          <ac:picMkLst>
            <pc:docMk/>
            <pc:sldMk cId="0" sldId="256"/>
            <ac:picMk id="1028" creationId="{8E486882-289A-4CA4-96ED-0DD05B2EFD14}"/>
          </ac:picMkLst>
        </pc:picChg>
      </pc:sldChg>
      <pc:sldChg chg="addSp delSp modSp mod">
        <pc:chgData name="Edwin Marte Zorrilla" userId="ebf57fb9-638f-4335-ac3b-a821b1990200" providerId="ADAL" clId="{B6F08440-B6E5-468C-9967-0B70DA2AF3A9}" dt="2021-02-19T18:50:37.206" v="1417" actId="14100"/>
        <pc:sldMkLst>
          <pc:docMk/>
          <pc:sldMk cId="0" sldId="257"/>
        </pc:sldMkLst>
        <pc:spChg chg="add mod">
          <ac:chgData name="Edwin Marte Zorrilla" userId="ebf57fb9-638f-4335-ac3b-a821b1990200" providerId="ADAL" clId="{B6F08440-B6E5-468C-9967-0B70DA2AF3A9}" dt="2021-02-07T22:24:40.242" v="608" actId="1076"/>
          <ac:spMkLst>
            <pc:docMk/>
            <pc:sldMk cId="0" sldId="257"/>
            <ac:spMk id="2" creationId="{6CD22E01-8148-46EB-8391-FFE98A2573FF}"/>
          </ac:spMkLst>
        </pc:spChg>
        <pc:spChg chg="mod">
          <ac:chgData name="Edwin Marte Zorrilla" userId="ebf57fb9-638f-4335-ac3b-a821b1990200" providerId="ADAL" clId="{B6F08440-B6E5-468C-9967-0B70DA2AF3A9}" dt="2021-02-18T16:10:49.371" v="1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Edwin Marte Zorrilla" userId="ebf57fb9-638f-4335-ac3b-a821b1990200" providerId="ADAL" clId="{B6F08440-B6E5-468C-9967-0B70DA2AF3A9}" dt="2021-02-07T22:31:34.234" v="720" actId="20577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Edwin Marte Zorrilla" userId="ebf57fb9-638f-4335-ac3b-a821b1990200" providerId="ADAL" clId="{B6F08440-B6E5-468C-9967-0B70DA2AF3A9}" dt="2021-02-19T18:50:37.206" v="1417" actId="14100"/>
          <ac:picMkLst>
            <pc:docMk/>
            <pc:sldMk cId="0" sldId="257"/>
            <ac:picMk id="8" creationId="{DD3EF6D4-B68A-4676-B826-8FB69753A993}"/>
          </ac:picMkLst>
        </pc:picChg>
        <pc:picChg chg="add mod">
          <ac:chgData name="Edwin Marte Zorrilla" userId="ebf57fb9-638f-4335-ac3b-a821b1990200" providerId="ADAL" clId="{B6F08440-B6E5-468C-9967-0B70DA2AF3A9}" dt="2021-02-07T22:38:11.017" v="832" actId="14100"/>
          <ac:picMkLst>
            <pc:docMk/>
            <pc:sldMk cId="0" sldId="257"/>
            <ac:picMk id="2050" creationId="{1F333448-BF02-4165-841B-5116FA6129C8}"/>
          </ac:picMkLst>
        </pc:picChg>
        <pc:picChg chg="add del mod">
          <ac:chgData name="Edwin Marte Zorrilla" userId="ebf57fb9-638f-4335-ac3b-a821b1990200" providerId="ADAL" clId="{B6F08440-B6E5-468C-9967-0B70DA2AF3A9}" dt="2021-02-07T22:37:53.664" v="823" actId="21"/>
          <ac:picMkLst>
            <pc:docMk/>
            <pc:sldMk cId="0" sldId="257"/>
            <ac:picMk id="2052" creationId="{619D7B22-5FC3-4B0F-BB84-A0867E497F9E}"/>
          </ac:picMkLst>
        </pc:picChg>
        <pc:picChg chg="add del">
          <ac:chgData name="Edwin Marte Zorrilla" userId="ebf57fb9-638f-4335-ac3b-a821b1990200" providerId="ADAL" clId="{B6F08440-B6E5-468C-9967-0B70DA2AF3A9}" dt="2021-02-07T22:30:47.458" v="661"/>
          <ac:picMkLst>
            <pc:docMk/>
            <pc:sldMk cId="0" sldId="257"/>
            <ac:picMk id="2054" creationId="{0D931117-606E-4A1E-AC39-ADF091A0C8F3}"/>
          </ac:picMkLst>
        </pc:picChg>
      </pc:sldChg>
      <pc:sldChg chg="addSp delSp modSp mod setBg setClrOvrMap">
        <pc:chgData name="Edwin Marte Zorrilla" userId="ebf57fb9-638f-4335-ac3b-a821b1990200" providerId="ADAL" clId="{B6F08440-B6E5-468C-9967-0B70DA2AF3A9}" dt="2021-02-18T16:11:26.409" v="1415" actId="26606"/>
        <pc:sldMkLst>
          <pc:docMk/>
          <pc:sldMk cId="0" sldId="258"/>
        </pc:sldMkLst>
        <pc:spChg chg="mod ord">
          <ac:chgData name="Edwin Marte Zorrilla" userId="ebf57fb9-638f-4335-ac3b-a821b1990200" providerId="ADAL" clId="{B6F08440-B6E5-468C-9967-0B70DA2AF3A9}" dt="2021-02-18T16:11:26.409" v="1415" actId="26606"/>
          <ac:spMkLst>
            <pc:docMk/>
            <pc:sldMk cId="0" sldId="258"/>
            <ac:spMk id="66" creationId="{00000000-0000-0000-0000-000000000000}"/>
          </ac:spMkLst>
        </pc:spChg>
        <pc:spChg chg="mod ord">
          <ac:chgData name="Edwin Marte Zorrilla" userId="ebf57fb9-638f-4335-ac3b-a821b1990200" providerId="ADAL" clId="{B6F08440-B6E5-468C-9967-0B70DA2AF3A9}" dt="2021-02-18T16:11:26.409" v="1415" actId="26606"/>
          <ac:spMkLst>
            <pc:docMk/>
            <pc:sldMk cId="0" sldId="258"/>
            <ac:spMk id="67" creationId="{00000000-0000-0000-0000-000000000000}"/>
          </ac:spMkLst>
        </pc:spChg>
        <pc:spChg chg="add del">
          <ac:chgData name="Edwin Marte Zorrilla" userId="ebf57fb9-638f-4335-ac3b-a821b1990200" providerId="ADAL" clId="{B6F08440-B6E5-468C-9967-0B70DA2AF3A9}" dt="2021-02-18T16:11:17.626" v="1406" actId="26606"/>
          <ac:spMkLst>
            <pc:docMk/>
            <pc:sldMk cId="0" sldId="258"/>
            <ac:spMk id="165" creationId="{F205B310-74AF-40F6-B090-BF58CCDE994A}"/>
          </ac:spMkLst>
        </pc:spChg>
        <pc:spChg chg="add del">
          <ac:chgData name="Edwin Marte Zorrilla" userId="ebf57fb9-638f-4335-ac3b-a821b1990200" providerId="ADAL" clId="{B6F08440-B6E5-468C-9967-0B70DA2AF3A9}" dt="2021-02-18T16:11:17.626" v="1406" actId="26606"/>
          <ac:spMkLst>
            <pc:docMk/>
            <pc:sldMk cId="0" sldId="258"/>
            <ac:spMk id="190" creationId="{FDE17E88-CA1E-4EFB-A752-7D186AA1EA14}"/>
          </ac:spMkLst>
        </pc:spChg>
        <pc:spChg chg="add del">
          <ac:chgData name="Edwin Marte Zorrilla" userId="ebf57fb9-638f-4335-ac3b-a821b1990200" providerId="ADAL" clId="{B6F08440-B6E5-468C-9967-0B70DA2AF3A9}" dt="2021-02-18T16:11:17.626" v="1406" actId="26606"/>
          <ac:spMkLst>
            <pc:docMk/>
            <pc:sldMk cId="0" sldId="258"/>
            <ac:spMk id="192" creationId="{3B2CC556-D27E-44A0-926F-7C7F9F44D2F6}"/>
          </ac:spMkLst>
        </pc:spChg>
        <pc:spChg chg="add del">
          <ac:chgData name="Edwin Marte Zorrilla" userId="ebf57fb9-638f-4335-ac3b-a821b1990200" providerId="ADAL" clId="{B6F08440-B6E5-468C-9967-0B70DA2AF3A9}" dt="2021-02-18T16:11:17.626" v="1406" actId="26606"/>
          <ac:spMkLst>
            <pc:docMk/>
            <pc:sldMk cId="0" sldId="258"/>
            <ac:spMk id="194" creationId="{37905A4D-F570-4B4A-9BC9-BB11F7A5EC17}"/>
          </ac:spMkLst>
        </pc:spChg>
        <pc:spChg chg="add del">
          <ac:chgData name="Edwin Marte Zorrilla" userId="ebf57fb9-638f-4335-ac3b-a821b1990200" providerId="ADAL" clId="{B6F08440-B6E5-468C-9967-0B70DA2AF3A9}" dt="2021-02-18T16:11:21.727" v="1410" actId="26606"/>
          <ac:spMkLst>
            <pc:docMk/>
            <pc:sldMk cId="0" sldId="258"/>
            <ac:spMk id="195" creationId="{F9FDAB2F-F5B5-425E-BA86-B1EFA06516EF}"/>
          </ac:spMkLst>
        </pc:spChg>
        <pc:spChg chg="add del">
          <ac:chgData name="Edwin Marte Zorrilla" userId="ebf57fb9-638f-4335-ac3b-a821b1990200" providerId="ADAL" clId="{B6F08440-B6E5-468C-9967-0B70DA2AF3A9}" dt="2021-02-18T16:11:19.025" v="1408" actId="26606"/>
          <ac:spMkLst>
            <pc:docMk/>
            <pc:sldMk cId="0" sldId="258"/>
            <ac:spMk id="196" creationId="{BDC66091-68FA-4006-8A27-640168146132}"/>
          </ac:spMkLst>
        </pc:spChg>
        <pc:spChg chg="add del">
          <ac:chgData name="Edwin Marte Zorrilla" userId="ebf57fb9-638f-4335-ac3b-a821b1990200" providerId="ADAL" clId="{B6F08440-B6E5-468C-9967-0B70DA2AF3A9}" dt="2021-02-18T16:11:19.025" v="1408" actId="26606"/>
          <ac:spMkLst>
            <pc:docMk/>
            <pc:sldMk cId="0" sldId="258"/>
            <ac:spMk id="4104" creationId="{D6E56CF3-26B9-4D5A-96C0-31E3E53BB568}"/>
          </ac:spMkLst>
        </pc:spChg>
        <pc:spChg chg="add del">
          <ac:chgData name="Edwin Marte Zorrilla" userId="ebf57fb9-638f-4335-ac3b-a821b1990200" providerId="ADAL" clId="{B6F08440-B6E5-468C-9967-0B70DA2AF3A9}" dt="2021-02-18T16:11:19.025" v="1408" actId="26606"/>
          <ac:spMkLst>
            <pc:docMk/>
            <pc:sldMk cId="0" sldId="258"/>
            <ac:spMk id="4127" creationId="{256F45B4-234D-4F59-AF8D-9A8AFB94D700}"/>
          </ac:spMkLst>
        </pc:spChg>
        <pc:spChg chg="add del">
          <ac:chgData name="Edwin Marte Zorrilla" userId="ebf57fb9-638f-4335-ac3b-a821b1990200" providerId="ADAL" clId="{B6F08440-B6E5-468C-9967-0B70DA2AF3A9}" dt="2021-02-18T16:11:19.025" v="1408" actId="26606"/>
          <ac:spMkLst>
            <pc:docMk/>
            <pc:sldMk cId="0" sldId="258"/>
            <ac:spMk id="4128" creationId="{8D8E6E23-45CE-445A-904E-62F785DA436B}"/>
          </ac:spMkLst>
        </pc:spChg>
        <pc:spChg chg="add del">
          <ac:chgData name="Edwin Marte Zorrilla" userId="ebf57fb9-638f-4335-ac3b-a821b1990200" providerId="ADAL" clId="{B6F08440-B6E5-468C-9967-0B70DA2AF3A9}" dt="2021-02-18T16:11:19.025" v="1408" actId="26606"/>
          <ac:spMkLst>
            <pc:docMk/>
            <pc:sldMk cId="0" sldId="258"/>
            <ac:spMk id="4129" creationId="{E5FE8003-E652-491E-9169-0097F83C8FDF}"/>
          </ac:spMkLst>
        </pc:spChg>
        <pc:spChg chg="add del">
          <ac:chgData name="Edwin Marte Zorrilla" userId="ebf57fb9-638f-4335-ac3b-a821b1990200" providerId="ADAL" clId="{B6F08440-B6E5-468C-9967-0B70DA2AF3A9}" dt="2021-02-18T16:11:21.727" v="1410" actId="26606"/>
          <ac:spMkLst>
            <pc:docMk/>
            <pc:sldMk cId="0" sldId="258"/>
            <ac:spMk id="4133" creationId="{0832D667-7B42-44D2-B938-940442D200D9}"/>
          </ac:spMkLst>
        </pc:spChg>
        <pc:spChg chg="add del">
          <ac:chgData name="Edwin Marte Zorrilla" userId="ebf57fb9-638f-4335-ac3b-a821b1990200" providerId="ADAL" clId="{B6F08440-B6E5-468C-9967-0B70DA2AF3A9}" dt="2021-02-18T16:11:23.936" v="1412" actId="26606"/>
          <ac:spMkLst>
            <pc:docMk/>
            <pc:sldMk cId="0" sldId="258"/>
            <ac:spMk id="4140" creationId="{DFCA516C-E0DF-4D30-BEA8-048F4FD7BD28}"/>
          </ac:spMkLst>
        </pc:spChg>
        <pc:spChg chg="add del">
          <ac:chgData name="Edwin Marte Zorrilla" userId="ebf57fb9-638f-4335-ac3b-a821b1990200" providerId="ADAL" clId="{B6F08440-B6E5-468C-9967-0B70DA2AF3A9}" dt="2021-02-18T16:11:23.936" v="1412" actId="26606"/>
          <ac:spMkLst>
            <pc:docMk/>
            <pc:sldMk cId="0" sldId="258"/>
            <ac:spMk id="4163" creationId="{05E17CBE-CE53-4B86-9AAC-A4482E359D35}"/>
          </ac:spMkLst>
        </pc:spChg>
        <pc:spChg chg="add del">
          <ac:chgData name="Edwin Marte Zorrilla" userId="ebf57fb9-638f-4335-ac3b-a821b1990200" providerId="ADAL" clId="{B6F08440-B6E5-468C-9967-0B70DA2AF3A9}" dt="2021-02-18T16:11:26.384" v="1414" actId="26606"/>
          <ac:spMkLst>
            <pc:docMk/>
            <pc:sldMk cId="0" sldId="258"/>
            <ac:spMk id="4171" creationId="{9B804006-101D-4F64-B355-23096AAA7223}"/>
          </ac:spMkLst>
        </pc:spChg>
        <pc:spChg chg="add">
          <ac:chgData name="Edwin Marte Zorrilla" userId="ebf57fb9-638f-4335-ac3b-a821b1990200" providerId="ADAL" clId="{B6F08440-B6E5-468C-9967-0B70DA2AF3A9}" dt="2021-02-18T16:11:26.409" v="1415" actId="26606"/>
          <ac:spMkLst>
            <pc:docMk/>
            <pc:sldMk cId="0" sldId="258"/>
            <ac:spMk id="4178" creationId="{5537CF59-1717-4184-AC44-F6973ECB88EA}"/>
          </ac:spMkLst>
        </pc:spChg>
        <pc:grpChg chg="add del">
          <ac:chgData name="Edwin Marte Zorrilla" userId="ebf57fb9-638f-4335-ac3b-a821b1990200" providerId="ADAL" clId="{B6F08440-B6E5-468C-9967-0B70DA2AF3A9}" dt="2021-02-18T16:11:17.626" v="1406" actId="26606"/>
          <ac:grpSpMkLst>
            <pc:docMk/>
            <pc:sldMk cId="0" sldId="258"/>
            <ac:grpSpMk id="137" creationId="{D2C74113-453F-4432-8DB2-605029FF1A74}"/>
          </ac:grpSpMkLst>
        </pc:grpChg>
        <pc:grpChg chg="add del">
          <ac:chgData name="Edwin Marte Zorrilla" userId="ebf57fb9-638f-4335-ac3b-a821b1990200" providerId="ADAL" clId="{B6F08440-B6E5-468C-9967-0B70DA2AF3A9}" dt="2021-02-18T16:11:17.626" v="1406" actId="26606"/>
          <ac:grpSpMkLst>
            <pc:docMk/>
            <pc:sldMk cId="0" sldId="258"/>
            <ac:grpSpMk id="160" creationId="{FB969373-C44C-4AF2-B48D-DF9BD6EA34B6}"/>
          </ac:grpSpMkLst>
        </pc:grpChg>
        <pc:grpChg chg="add del">
          <ac:chgData name="Edwin Marte Zorrilla" userId="ebf57fb9-638f-4335-ac3b-a821b1990200" providerId="ADAL" clId="{B6F08440-B6E5-468C-9967-0B70DA2AF3A9}" dt="2021-02-18T16:11:17.626" v="1406" actId="26606"/>
          <ac:grpSpMkLst>
            <pc:docMk/>
            <pc:sldMk cId="0" sldId="258"/>
            <ac:grpSpMk id="167" creationId="{DAEA7B76-7928-444A-8083-8218182EFE49}"/>
          </ac:grpSpMkLst>
        </pc:grpChg>
        <pc:grpChg chg="add del">
          <ac:chgData name="Edwin Marte Zorrilla" userId="ebf57fb9-638f-4335-ac3b-a821b1990200" providerId="ADAL" clId="{B6F08440-B6E5-468C-9967-0B70DA2AF3A9}" dt="2021-02-18T16:11:19.025" v="1408" actId="26606"/>
          <ac:grpSpMkLst>
            <pc:docMk/>
            <pc:sldMk cId="0" sldId="258"/>
            <ac:grpSpMk id="4102" creationId="{9CB4DA44-742C-414B-BA05-633FAAFEBF0D}"/>
          </ac:grpSpMkLst>
        </pc:grpChg>
        <pc:grpChg chg="add del">
          <ac:chgData name="Edwin Marte Zorrilla" userId="ebf57fb9-638f-4335-ac3b-a821b1990200" providerId="ADAL" clId="{B6F08440-B6E5-468C-9967-0B70DA2AF3A9}" dt="2021-02-18T16:11:19.025" v="1408" actId="26606"/>
          <ac:grpSpMkLst>
            <pc:docMk/>
            <pc:sldMk cId="0" sldId="258"/>
            <ac:grpSpMk id="4103" creationId="{6F4166B5-BEB6-4D93-91F2-61F18E18D650}"/>
          </ac:grpSpMkLst>
        </pc:grpChg>
        <pc:grpChg chg="add del">
          <ac:chgData name="Edwin Marte Zorrilla" userId="ebf57fb9-638f-4335-ac3b-a821b1990200" providerId="ADAL" clId="{B6F08440-B6E5-468C-9967-0B70DA2AF3A9}" dt="2021-02-18T16:11:19.025" v="1408" actId="26606"/>
          <ac:grpSpMkLst>
            <pc:docMk/>
            <pc:sldMk cId="0" sldId="258"/>
            <ac:grpSpMk id="4105" creationId="{7E61D94F-EA5C-4330-8A35-483A7E58937F}"/>
          </ac:grpSpMkLst>
        </pc:grpChg>
        <pc:grpChg chg="add del">
          <ac:chgData name="Edwin Marte Zorrilla" userId="ebf57fb9-638f-4335-ac3b-a821b1990200" providerId="ADAL" clId="{B6F08440-B6E5-468C-9967-0B70DA2AF3A9}" dt="2021-02-18T16:11:21.727" v="1410" actId="26606"/>
          <ac:grpSpMkLst>
            <pc:docMk/>
            <pc:sldMk cId="0" sldId="258"/>
            <ac:grpSpMk id="4131" creationId="{9CB4DA44-742C-414B-BA05-633FAAFEBF0D}"/>
          </ac:grpSpMkLst>
        </pc:grpChg>
        <pc:grpChg chg="add del">
          <ac:chgData name="Edwin Marte Zorrilla" userId="ebf57fb9-638f-4335-ac3b-a821b1990200" providerId="ADAL" clId="{B6F08440-B6E5-468C-9967-0B70DA2AF3A9}" dt="2021-02-18T16:11:21.727" v="1410" actId="26606"/>
          <ac:grpSpMkLst>
            <pc:docMk/>
            <pc:sldMk cId="0" sldId="258"/>
            <ac:grpSpMk id="4132" creationId="{6F4166B5-BEB6-4D93-91F2-61F18E18D650}"/>
          </ac:grpSpMkLst>
        </pc:grpChg>
        <pc:grpChg chg="add del">
          <ac:chgData name="Edwin Marte Zorrilla" userId="ebf57fb9-638f-4335-ac3b-a821b1990200" providerId="ADAL" clId="{B6F08440-B6E5-468C-9967-0B70DA2AF3A9}" dt="2021-02-18T16:11:21.727" v="1410" actId="26606"/>
          <ac:grpSpMkLst>
            <pc:docMk/>
            <pc:sldMk cId="0" sldId="258"/>
            <ac:grpSpMk id="4134" creationId="{703B2A94-9629-4559-A8EE-FA35875C9671}"/>
          </ac:grpSpMkLst>
        </pc:grpChg>
        <pc:grpChg chg="add del">
          <ac:chgData name="Edwin Marte Zorrilla" userId="ebf57fb9-638f-4335-ac3b-a821b1990200" providerId="ADAL" clId="{B6F08440-B6E5-468C-9967-0B70DA2AF3A9}" dt="2021-02-18T16:11:21.727" v="1410" actId="26606"/>
          <ac:grpSpMkLst>
            <pc:docMk/>
            <pc:sldMk cId="0" sldId="258"/>
            <ac:grpSpMk id="4135" creationId="{D91281DB-C4BC-4696-B2A1-D269A352C4F8}"/>
          </ac:grpSpMkLst>
        </pc:grpChg>
        <pc:grpChg chg="add del">
          <ac:chgData name="Edwin Marte Zorrilla" userId="ebf57fb9-638f-4335-ac3b-a821b1990200" providerId="ADAL" clId="{B6F08440-B6E5-468C-9967-0B70DA2AF3A9}" dt="2021-02-18T16:11:23.936" v="1412" actId="26606"/>
          <ac:grpSpMkLst>
            <pc:docMk/>
            <pc:sldMk cId="0" sldId="258"/>
            <ac:grpSpMk id="4138" creationId="{D2C74113-453F-4432-8DB2-605029FF1A74}"/>
          </ac:grpSpMkLst>
        </pc:grpChg>
        <pc:grpChg chg="add del">
          <ac:chgData name="Edwin Marte Zorrilla" userId="ebf57fb9-638f-4335-ac3b-a821b1990200" providerId="ADAL" clId="{B6F08440-B6E5-468C-9967-0B70DA2AF3A9}" dt="2021-02-18T16:11:23.936" v="1412" actId="26606"/>
          <ac:grpSpMkLst>
            <pc:docMk/>
            <pc:sldMk cId="0" sldId="258"/>
            <ac:grpSpMk id="4139" creationId="{FB969373-C44C-4AF2-B48D-DF9BD6EA34B6}"/>
          </ac:grpSpMkLst>
        </pc:grpChg>
        <pc:grpChg chg="add del">
          <ac:chgData name="Edwin Marte Zorrilla" userId="ebf57fb9-638f-4335-ac3b-a821b1990200" providerId="ADAL" clId="{B6F08440-B6E5-468C-9967-0B70DA2AF3A9}" dt="2021-02-18T16:11:23.936" v="1412" actId="26606"/>
          <ac:grpSpMkLst>
            <pc:docMk/>
            <pc:sldMk cId="0" sldId="258"/>
            <ac:grpSpMk id="4141" creationId="{E49AF3AC-2320-4D90-B120-2491E56002DC}"/>
          </ac:grpSpMkLst>
        </pc:grpChg>
        <pc:grpChg chg="add del">
          <ac:chgData name="Edwin Marte Zorrilla" userId="ebf57fb9-638f-4335-ac3b-a821b1990200" providerId="ADAL" clId="{B6F08440-B6E5-468C-9967-0B70DA2AF3A9}" dt="2021-02-18T16:11:23.936" v="1412" actId="26606"/>
          <ac:grpSpMkLst>
            <pc:docMk/>
            <pc:sldMk cId="0" sldId="258"/>
            <ac:grpSpMk id="4164" creationId="{E34BFC24-EDED-4D19-82E2-1E5C897A0E32}"/>
          </ac:grpSpMkLst>
        </pc:grpChg>
        <pc:grpChg chg="add del">
          <ac:chgData name="Edwin Marte Zorrilla" userId="ebf57fb9-638f-4335-ac3b-a821b1990200" providerId="ADAL" clId="{B6F08440-B6E5-468C-9967-0B70DA2AF3A9}" dt="2021-02-18T16:11:26.384" v="1414" actId="26606"/>
          <ac:grpSpMkLst>
            <pc:docMk/>
            <pc:sldMk cId="0" sldId="258"/>
            <ac:grpSpMk id="4169" creationId="{D2C74113-453F-4432-8DB2-605029FF1A74}"/>
          </ac:grpSpMkLst>
        </pc:grpChg>
        <pc:grpChg chg="add del">
          <ac:chgData name="Edwin Marte Zorrilla" userId="ebf57fb9-638f-4335-ac3b-a821b1990200" providerId="ADAL" clId="{B6F08440-B6E5-468C-9967-0B70DA2AF3A9}" dt="2021-02-18T16:11:26.384" v="1414" actId="26606"/>
          <ac:grpSpMkLst>
            <pc:docMk/>
            <pc:sldMk cId="0" sldId="258"/>
            <ac:grpSpMk id="4170" creationId="{FB969373-C44C-4AF2-B48D-DF9BD6EA34B6}"/>
          </ac:grpSpMkLst>
        </pc:grpChg>
        <pc:grpChg chg="add del">
          <ac:chgData name="Edwin Marte Zorrilla" userId="ebf57fb9-638f-4335-ac3b-a821b1990200" providerId="ADAL" clId="{B6F08440-B6E5-468C-9967-0B70DA2AF3A9}" dt="2021-02-18T16:11:26.384" v="1414" actId="26606"/>
          <ac:grpSpMkLst>
            <pc:docMk/>
            <pc:sldMk cId="0" sldId="258"/>
            <ac:grpSpMk id="4172" creationId="{43F2C4BC-2412-4B5C-B484-720B59818E32}"/>
          </ac:grpSpMkLst>
        </pc:grpChg>
        <pc:grpChg chg="add del">
          <ac:chgData name="Edwin Marte Zorrilla" userId="ebf57fb9-638f-4335-ac3b-a821b1990200" providerId="ADAL" clId="{B6F08440-B6E5-468C-9967-0B70DA2AF3A9}" dt="2021-02-18T16:11:26.384" v="1414" actId="26606"/>
          <ac:grpSpMkLst>
            <pc:docMk/>
            <pc:sldMk cId="0" sldId="258"/>
            <ac:grpSpMk id="4173" creationId="{DADA2559-D208-4654-A8D6-0EAB57A6091D}"/>
          </ac:grpSpMkLst>
        </pc:grpChg>
        <pc:grpChg chg="add">
          <ac:chgData name="Edwin Marte Zorrilla" userId="ebf57fb9-638f-4335-ac3b-a821b1990200" providerId="ADAL" clId="{B6F08440-B6E5-468C-9967-0B70DA2AF3A9}" dt="2021-02-18T16:11:26.409" v="1415" actId="26606"/>
          <ac:grpSpMkLst>
            <pc:docMk/>
            <pc:sldMk cId="0" sldId="258"/>
            <ac:grpSpMk id="4176" creationId="{D2C74113-453F-4432-8DB2-605029FF1A74}"/>
          </ac:grpSpMkLst>
        </pc:grpChg>
        <pc:grpChg chg="add">
          <ac:chgData name="Edwin Marte Zorrilla" userId="ebf57fb9-638f-4335-ac3b-a821b1990200" providerId="ADAL" clId="{B6F08440-B6E5-468C-9967-0B70DA2AF3A9}" dt="2021-02-18T16:11:26.409" v="1415" actId="26606"/>
          <ac:grpSpMkLst>
            <pc:docMk/>
            <pc:sldMk cId="0" sldId="258"/>
            <ac:grpSpMk id="4177" creationId="{FB969373-C44C-4AF2-B48D-DF9BD6EA34B6}"/>
          </ac:grpSpMkLst>
        </pc:grpChg>
        <pc:grpChg chg="add">
          <ac:chgData name="Edwin Marte Zorrilla" userId="ebf57fb9-638f-4335-ac3b-a821b1990200" providerId="ADAL" clId="{B6F08440-B6E5-468C-9967-0B70DA2AF3A9}" dt="2021-02-18T16:11:26.409" v="1415" actId="26606"/>
          <ac:grpSpMkLst>
            <pc:docMk/>
            <pc:sldMk cId="0" sldId="258"/>
            <ac:grpSpMk id="4179" creationId="{388E9ABA-7B15-4DC5-853F-A385B96EBDAB}"/>
          </ac:grpSpMkLst>
        </pc:grpChg>
        <pc:grpChg chg="add">
          <ac:chgData name="Edwin Marte Zorrilla" userId="ebf57fb9-638f-4335-ac3b-a821b1990200" providerId="ADAL" clId="{B6F08440-B6E5-468C-9967-0B70DA2AF3A9}" dt="2021-02-18T16:11:26.409" v="1415" actId="26606"/>
          <ac:grpSpMkLst>
            <pc:docMk/>
            <pc:sldMk cId="0" sldId="258"/>
            <ac:grpSpMk id="4201" creationId="{E5C78EA9-E3DA-491C-B501-C701956AA424}"/>
          </ac:grpSpMkLst>
        </pc:grpChg>
        <pc:picChg chg="add del">
          <ac:chgData name="Edwin Marte Zorrilla" userId="ebf57fb9-638f-4335-ac3b-a821b1990200" providerId="ADAL" clId="{B6F08440-B6E5-468C-9967-0B70DA2AF3A9}" dt="2021-02-07T22:37:00.842" v="806" actId="478"/>
          <ac:picMkLst>
            <pc:docMk/>
            <pc:sldMk cId="0" sldId="258"/>
            <ac:picMk id="2" creationId="{04889EEC-9AD6-48B5-9F6C-0B453CD0DBA8}"/>
          </ac:picMkLst>
        </pc:picChg>
        <pc:picChg chg="add mod ord">
          <ac:chgData name="Edwin Marte Zorrilla" userId="ebf57fb9-638f-4335-ac3b-a821b1990200" providerId="ADAL" clId="{B6F08440-B6E5-468C-9967-0B70DA2AF3A9}" dt="2021-02-18T16:11:26.409" v="1415" actId="26606"/>
          <ac:picMkLst>
            <pc:docMk/>
            <pc:sldMk cId="0" sldId="258"/>
            <ac:picMk id="4098" creationId="{AE0D9BF9-C83F-44A5-8D4E-FA89BD371ADA}"/>
          </ac:picMkLst>
        </pc:picChg>
        <pc:picChg chg="add mod ord">
          <ac:chgData name="Edwin Marte Zorrilla" userId="ebf57fb9-638f-4335-ac3b-a821b1990200" providerId="ADAL" clId="{B6F08440-B6E5-468C-9967-0B70DA2AF3A9}" dt="2021-02-18T16:11:26.409" v="1415" actId="26606"/>
          <ac:picMkLst>
            <pc:docMk/>
            <pc:sldMk cId="0" sldId="258"/>
            <ac:picMk id="4100" creationId="{65E7ED6C-9AB6-4A91-A663-E0CFD5C1B0A8}"/>
          </ac:picMkLst>
        </pc:picChg>
      </pc:sldChg>
      <pc:sldChg chg="addSp delSp modSp mod">
        <pc:chgData name="Edwin Marte Zorrilla" userId="ebf57fb9-638f-4335-ac3b-a821b1990200" providerId="ADAL" clId="{B6F08440-B6E5-468C-9967-0B70DA2AF3A9}" dt="2021-02-18T16:10:49.371" v="1403"/>
        <pc:sldMkLst>
          <pc:docMk/>
          <pc:sldMk cId="0" sldId="259"/>
        </pc:sldMkLst>
        <pc:spChg chg="add del mod">
          <ac:chgData name="Edwin Marte Zorrilla" userId="ebf57fb9-638f-4335-ac3b-a821b1990200" providerId="ADAL" clId="{B6F08440-B6E5-468C-9967-0B70DA2AF3A9}" dt="2021-02-07T22:10:55.981" v="556" actId="478"/>
          <ac:spMkLst>
            <pc:docMk/>
            <pc:sldMk cId="0" sldId="259"/>
            <ac:spMk id="4" creationId="{20B8B07C-8D9D-466A-BCE3-F30C92373F38}"/>
          </ac:spMkLst>
        </pc:spChg>
        <pc:spChg chg="add mod">
          <ac:chgData name="Edwin Marte Zorrilla" userId="ebf57fb9-638f-4335-ac3b-a821b1990200" providerId="ADAL" clId="{B6F08440-B6E5-468C-9967-0B70DA2AF3A9}" dt="2021-02-08T13:32:44.112" v="1380" actId="14100"/>
          <ac:spMkLst>
            <pc:docMk/>
            <pc:sldMk cId="0" sldId="259"/>
            <ac:spMk id="5" creationId="{1C330FCE-612D-4021-BFD9-AD5D68AE44B4}"/>
          </ac:spMkLst>
        </pc:spChg>
        <pc:spChg chg="add mod">
          <ac:chgData name="Edwin Marte Zorrilla" userId="ebf57fb9-638f-4335-ac3b-a821b1990200" providerId="ADAL" clId="{B6F08440-B6E5-468C-9967-0B70DA2AF3A9}" dt="2021-02-07T22:16:02.075" v="567" actId="1076"/>
          <ac:spMkLst>
            <pc:docMk/>
            <pc:sldMk cId="0" sldId="259"/>
            <ac:spMk id="9" creationId="{09A6F992-8069-47B8-97B7-A0289C152FAD}"/>
          </ac:spMkLst>
        </pc:spChg>
        <pc:spChg chg="add mod">
          <ac:chgData name="Edwin Marte Zorrilla" userId="ebf57fb9-638f-4335-ac3b-a821b1990200" providerId="ADAL" clId="{B6F08440-B6E5-468C-9967-0B70DA2AF3A9}" dt="2021-02-07T22:25:23.354" v="615" actId="1076"/>
          <ac:spMkLst>
            <pc:docMk/>
            <pc:sldMk cId="0" sldId="259"/>
            <ac:spMk id="10" creationId="{3C1E7391-E139-4AC0-8883-D81277AFBCC5}"/>
          </ac:spMkLst>
        </pc:spChg>
        <pc:spChg chg="add del mod">
          <ac:chgData name="Edwin Marte Zorrilla" userId="ebf57fb9-638f-4335-ac3b-a821b1990200" providerId="ADAL" clId="{B6F08440-B6E5-468C-9967-0B70DA2AF3A9}" dt="2021-02-07T22:25:13.070" v="613"/>
          <ac:spMkLst>
            <pc:docMk/>
            <pc:sldMk cId="0" sldId="259"/>
            <ac:spMk id="11" creationId="{CE5B7B96-B981-4655-8120-F41F80B920C5}"/>
          </ac:spMkLst>
        </pc:spChg>
        <pc:spChg chg="mod">
          <ac:chgData name="Edwin Marte Zorrilla" userId="ebf57fb9-638f-4335-ac3b-a821b1990200" providerId="ADAL" clId="{B6F08440-B6E5-468C-9967-0B70DA2AF3A9}" dt="2021-02-18T16:10:49.371" v="1403"/>
          <ac:spMkLst>
            <pc:docMk/>
            <pc:sldMk cId="0" sldId="259"/>
            <ac:spMk id="72" creationId="{00000000-0000-0000-0000-000000000000}"/>
          </ac:spMkLst>
        </pc:spChg>
        <pc:spChg chg="del">
          <ac:chgData name="Edwin Marte Zorrilla" userId="ebf57fb9-638f-4335-ac3b-a821b1990200" providerId="ADAL" clId="{B6F08440-B6E5-468C-9967-0B70DA2AF3A9}" dt="2021-02-07T22:10:54.029" v="555" actId="478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del mod">
        <pc:chgData name="Edwin Marte Zorrilla" userId="ebf57fb9-638f-4335-ac3b-a821b1990200" providerId="ADAL" clId="{B6F08440-B6E5-468C-9967-0B70DA2AF3A9}" dt="2021-02-07T22:02:13.623" v="464" actId="2696"/>
        <pc:sldMkLst>
          <pc:docMk/>
          <pc:sldMk cId="0" sldId="260"/>
        </pc:sldMkLst>
        <pc:spChg chg="add del mod">
          <ac:chgData name="Edwin Marte Zorrilla" userId="ebf57fb9-638f-4335-ac3b-a821b1990200" providerId="ADAL" clId="{B6F08440-B6E5-468C-9967-0B70DA2AF3A9}" dt="2021-02-06T21:52:29.316" v="458" actId="478"/>
          <ac:spMkLst>
            <pc:docMk/>
            <pc:sldMk cId="0" sldId="260"/>
            <ac:spMk id="3" creationId="{B96FA182-96D4-41E9-95A4-AA4A08ACC0AC}"/>
          </ac:spMkLst>
        </pc:spChg>
        <pc:spChg chg="mod">
          <ac:chgData name="Edwin Marte Zorrilla" userId="ebf57fb9-638f-4335-ac3b-a821b1990200" providerId="ADAL" clId="{B6F08440-B6E5-468C-9967-0B70DA2AF3A9}" dt="2021-02-06T21:52:40.191" v="459" actId="947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Edwin Marte Zorrilla" userId="ebf57fb9-638f-4335-ac3b-a821b1990200" providerId="ADAL" clId="{B6F08440-B6E5-468C-9967-0B70DA2AF3A9}" dt="2021-02-06T21:52:25.801" v="457" actId="478"/>
          <ac:spMkLst>
            <pc:docMk/>
            <pc:sldMk cId="0" sldId="260"/>
            <ac:spMk id="79" creationId="{00000000-0000-0000-0000-000000000000}"/>
          </ac:spMkLst>
        </pc:spChg>
      </pc:sldChg>
      <pc:sldChg chg="modSp mod">
        <pc:chgData name="Edwin Marte Zorrilla" userId="ebf57fb9-638f-4335-ac3b-a821b1990200" providerId="ADAL" clId="{B6F08440-B6E5-468C-9967-0B70DA2AF3A9}" dt="2021-02-18T16:10:49.371" v="1403"/>
        <pc:sldMkLst>
          <pc:docMk/>
          <pc:sldMk cId="0" sldId="261"/>
        </pc:sldMkLst>
        <pc:spChg chg="mod">
          <ac:chgData name="Edwin Marte Zorrilla" userId="ebf57fb9-638f-4335-ac3b-a821b1990200" providerId="ADAL" clId="{B6F08440-B6E5-468C-9967-0B70DA2AF3A9}" dt="2021-02-18T16:10:49.371" v="1403"/>
          <ac:spMkLst>
            <pc:docMk/>
            <pc:sldMk cId="0" sldId="261"/>
            <ac:spMk id="84" creationId="{00000000-0000-0000-0000-000000000000}"/>
          </ac:spMkLst>
        </pc:spChg>
        <pc:spChg chg="mod">
          <ac:chgData name="Edwin Marte Zorrilla" userId="ebf57fb9-638f-4335-ac3b-a821b1990200" providerId="ADAL" clId="{B6F08440-B6E5-468C-9967-0B70DA2AF3A9}" dt="2021-02-07T22:50:50.473" v="1304" actId="20577"/>
          <ac:spMkLst>
            <pc:docMk/>
            <pc:sldMk cId="0" sldId="261"/>
            <ac:spMk id="85" creationId="{00000000-0000-0000-0000-000000000000}"/>
          </ac:spMkLst>
        </pc:spChg>
      </pc:sldChg>
      <pc:sldChg chg="addSp delSp modSp new mod">
        <pc:chgData name="Edwin Marte Zorrilla" userId="ebf57fb9-638f-4335-ac3b-a821b1990200" providerId="ADAL" clId="{B6F08440-B6E5-468C-9967-0B70DA2AF3A9}" dt="2021-02-07T22:50:02.267" v="1272" actId="1076"/>
        <pc:sldMkLst>
          <pc:docMk/>
          <pc:sldMk cId="745057593" sldId="262"/>
        </pc:sldMkLst>
        <pc:spChg chg="del mod">
          <ac:chgData name="Edwin Marte Zorrilla" userId="ebf57fb9-638f-4335-ac3b-a821b1990200" providerId="ADAL" clId="{B6F08440-B6E5-468C-9967-0B70DA2AF3A9}" dt="2021-02-07T22:44:51.595" v="1197" actId="478"/>
          <ac:spMkLst>
            <pc:docMk/>
            <pc:sldMk cId="745057593" sldId="262"/>
            <ac:spMk id="2" creationId="{11EEF50A-435B-4123-BBC6-847A78EBDAA8}"/>
          </ac:spMkLst>
        </pc:spChg>
        <pc:spChg chg="mod">
          <ac:chgData name="Edwin Marte Zorrilla" userId="ebf57fb9-638f-4335-ac3b-a821b1990200" providerId="ADAL" clId="{B6F08440-B6E5-468C-9967-0B70DA2AF3A9}" dt="2021-02-07T22:48:45.768" v="1247" actId="1076"/>
          <ac:spMkLst>
            <pc:docMk/>
            <pc:sldMk cId="745057593" sldId="262"/>
            <ac:spMk id="3" creationId="{BF8BDCE9-E73E-4378-BB2F-6FCF2E95D422}"/>
          </ac:spMkLst>
        </pc:spChg>
        <pc:spChg chg="add mod">
          <ac:chgData name="Edwin Marte Zorrilla" userId="ebf57fb9-638f-4335-ac3b-a821b1990200" providerId="ADAL" clId="{B6F08440-B6E5-468C-9967-0B70DA2AF3A9}" dt="2021-02-07T22:49:16.383" v="1252" actId="1076"/>
          <ac:spMkLst>
            <pc:docMk/>
            <pc:sldMk cId="745057593" sldId="262"/>
            <ac:spMk id="6" creationId="{2581B969-7E3D-425D-AE62-597F09A64C25}"/>
          </ac:spMkLst>
        </pc:spChg>
        <pc:spChg chg="add del mod">
          <ac:chgData name="Edwin Marte Zorrilla" userId="ebf57fb9-638f-4335-ac3b-a821b1990200" providerId="ADAL" clId="{B6F08440-B6E5-468C-9967-0B70DA2AF3A9}" dt="2021-02-07T22:49:35.866" v="1268" actId="478"/>
          <ac:spMkLst>
            <pc:docMk/>
            <pc:sldMk cId="745057593" sldId="262"/>
            <ac:spMk id="7" creationId="{96A19830-2836-4731-A151-6AB224C4B8B3}"/>
          </ac:spMkLst>
        </pc:spChg>
        <pc:spChg chg="add mod">
          <ac:chgData name="Edwin Marte Zorrilla" userId="ebf57fb9-638f-4335-ac3b-a821b1990200" providerId="ADAL" clId="{B6F08440-B6E5-468C-9967-0B70DA2AF3A9}" dt="2021-02-07T22:48:39.401" v="1246" actId="20577"/>
          <ac:spMkLst>
            <pc:docMk/>
            <pc:sldMk cId="745057593" sldId="262"/>
            <ac:spMk id="8" creationId="{743B30AF-E912-4B38-A583-C06FECD0DED2}"/>
          </ac:spMkLst>
        </pc:spChg>
        <pc:spChg chg="add del mod">
          <ac:chgData name="Edwin Marte Zorrilla" userId="ebf57fb9-638f-4335-ac3b-a821b1990200" providerId="ADAL" clId="{B6F08440-B6E5-468C-9967-0B70DA2AF3A9}" dt="2021-02-07T22:44:53.514" v="1199" actId="478"/>
          <ac:spMkLst>
            <pc:docMk/>
            <pc:sldMk cId="745057593" sldId="262"/>
            <ac:spMk id="9" creationId="{73337E53-2952-43BC-AF90-79A5D05D7546}"/>
          </ac:spMkLst>
        </pc:spChg>
        <pc:spChg chg="add mod">
          <ac:chgData name="Edwin Marte Zorrilla" userId="ebf57fb9-638f-4335-ac3b-a821b1990200" providerId="ADAL" clId="{B6F08440-B6E5-468C-9967-0B70DA2AF3A9}" dt="2021-02-07T22:50:02.267" v="1272" actId="1076"/>
          <ac:spMkLst>
            <pc:docMk/>
            <pc:sldMk cId="745057593" sldId="262"/>
            <ac:spMk id="13" creationId="{E5A148EE-B179-4E35-B36C-345D06DCCE2B}"/>
          </ac:spMkLst>
        </pc:spChg>
        <pc:picChg chg="add mod">
          <ac:chgData name="Edwin Marte Zorrilla" userId="ebf57fb9-638f-4335-ac3b-a821b1990200" providerId="ADAL" clId="{B6F08440-B6E5-468C-9967-0B70DA2AF3A9}" dt="2021-02-07T22:44:58.201" v="1201" actId="1076"/>
          <ac:picMkLst>
            <pc:docMk/>
            <pc:sldMk cId="745057593" sldId="262"/>
            <ac:picMk id="5" creationId="{1B03542F-2091-41EF-9135-2C5D132FDD2F}"/>
          </ac:picMkLst>
        </pc:picChg>
        <pc:picChg chg="add del mod">
          <ac:chgData name="Edwin Marte Zorrilla" userId="ebf57fb9-638f-4335-ac3b-a821b1990200" providerId="ADAL" clId="{B6F08440-B6E5-468C-9967-0B70DA2AF3A9}" dt="2021-02-07T22:27:33.103" v="630" actId="21"/>
          <ac:picMkLst>
            <pc:docMk/>
            <pc:sldMk cId="745057593" sldId="262"/>
            <ac:picMk id="3074" creationId="{E9FD815A-B0A6-4777-BCE1-66E3EB440A57}"/>
          </ac:picMkLst>
        </pc:picChg>
        <pc:picChg chg="add del mod">
          <ac:chgData name="Edwin Marte Zorrilla" userId="ebf57fb9-638f-4335-ac3b-a821b1990200" providerId="ADAL" clId="{B6F08440-B6E5-468C-9967-0B70DA2AF3A9}" dt="2021-02-07T22:44:35.722" v="1191"/>
          <ac:picMkLst>
            <pc:docMk/>
            <pc:sldMk cId="745057593" sldId="262"/>
            <ac:picMk id="3076" creationId="{BE7EA2C5-C66C-41A4-9F87-3D7140465741}"/>
          </ac:picMkLst>
        </pc:picChg>
        <pc:picChg chg="add mod">
          <ac:chgData name="Edwin Marte Zorrilla" userId="ebf57fb9-638f-4335-ac3b-a821b1990200" providerId="ADAL" clId="{B6F08440-B6E5-468C-9967-0B70DA2AF3A9}" dt="2021-02-07T22:44:55.978" v="1200" actId="1076"/>
          <ac:picMkLst>
            <pc:docMk/>
            <pc:sldMk cId="745057593" sldId="262"/>
            <ac:picMk id="3078" creationId="{29669B70-0228-4973-84FA-51EF48C70191}"/>
          </ac:picMkLst>
        </pc:picChg>
      </pc:sldChg>
    </pc:docChg>
  </pc:docChgLst>
  <pc:docChgLst>
    <pc:chgData name="Guest User" userId="S::urn:spo:anon#869408bb806879ec3fb8593dc89aa4ca1f72b3eb34ac8e6b0f935e817705fcd3::" providerId="AD" clId="Web-{FA7DAC9F-C07A-0000-7161-AF2FC9142901}"/>
    <pc:docChg chg="modSld">
      <pc:chgData name="Guest User" userId="S::urn:spo:anon#869408bb806879ec3fb8593dc89aa4ca1f72b3eb34ac8e6b0f935e817705fcd3::" providerId="AD" clId="Web-{FA7DAC9F-C07A-0000-7161-AF2FC9142901}" dt="2021-02-18T15:14:12.222" v="27" actId="14100"/>
      <pc:docMkLst>
        <pc:docMk/>
      </pc:docMkLst>
      <pc:sldChg chg="modSp">
        <pc:chgData name="Guest User" userId="S::urn:spo:anon#869408bb806879ec3fb8593dc89aa4ca1f72b3eb34ac8e6b0f935e817705fcd3::" providerId="AD" clId="Web-{FA7DAC9F-C07A-0000-7161-AF2FC9142901}" dt="2021-02-18T15:14:12.222" v="27" actId="14100"/>
        <pc:sldMkLst>
          <pc:docMk/>
          <pc:sldMk cId="0" sldId="259"/>
        </pc:sldMkLst>
        <pc:spChg chg="mod">
          <ac:chgData name="Guest User" userId="S::urn:spo:anon#869408bb806879ec3fb8593dc89aa4ca1f72b3eb34ac8e6b0f935e817705fcd3::" providerId="AD" clId="Web-{FA7DAC9F-C07A-0000-7161-AF2FC9142901}" dt="2021-02-18T15:13:58.940" v="24" actId="20577"/>
          <ac:spMkLst>
            <pc:docMk/>
            <pc:sldMk cId="0" sldId="259"/>
            <ac:spMk id="3" creationId="{BD4D8D3B-40C1-4A87-BFB6-0622048FCC42}"/>
          </ac:spMkLst>
        </pc:spChg>
        <pc:spChg chg="mod">
          <ac:chgData name="Guest User" userId="S::urn:spo:anon#869408bb806879ec3fb8593dc89aa4ca1f72b3eb34ac8e6b0f935e817705fcd3::" providerId="AD" clId="Web-{FA7DAC9F-C07A-0000-7161-AF2FC9142901}" dt="2021-02-18T15:13:55.252" v="22" actId="20577"/>
          <ac:spMkLst>
            <pc:docMk/>
            <pc:sldMk cId="0" sldId="259"/>
            <ac:spMk id="4" creationId="{EE5D43E1-B963-4DB8-A301-2A3543B78C38}"/>
          </ac:spMkLst>
        </pc:spChg>
        <pc:spChg chg="mod">
          <ac:chgData name="Guest User" userId="S::urn:spo:anon#869408bb806879ec3fb8593dc89aa4ca1f72b3eb34ac8e6b0f935e817705fcd3::" providerId="AD" clId="Web-{FA7DAC9F-C07A-0000-7161-AF2FC9142901}" dt="2021-02-18T15:14:12.222" v="27" actId="14100"/>
          <ac:spMkLst>
            <pc:docMk/>
            <pc:sldMk cId="0" sldId="259"/>
            <ac:spMk id="5" creationId="{1C330FCE-612D-4021-BFD9-AD5D68AE44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d4ac63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d4ac63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d4ac63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d4ac63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d4ac63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d4ac63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d4ac637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d4ac637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0072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791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247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5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2671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3276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9595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6619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262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8423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5020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7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548009" cy="975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/>
              <a:t>Team: </a:t>
            </a:r>
            <a:r>
              <a:rPr lang="en-US" sz="3200" err="1"/>
              <a:t>Math.Random</a:t>
            </a:r>
            <a:r>
              <a:rPr lang="en-US" sz="3200"/>
              <a:t>()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1738" y="2320236"/>
            <a:ext cx="433592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 in controller interface for  CNC Machines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Image result for cnc milling wood aluminum">
            <a:extLst>
              <a:ext uri="{FF2B5EF4-FFF2-40B4-BE49-F238E27FC236}">
                <a16:creationId xmlns:a16="http://schemas.microsoft.com/office/drawing/2014/main" id="{8E486882-289A-4CA4-96ED-0DD05B2E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06" y="2687964"/>
            <a:ext cx="1926010" cy="17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nc milling wood aluminum">
            <a:extLst>
              <a:ext uri="{FF2B5EF4-FFF2-40B4-BE49-F238E27FC236}">
                <a16:creationId xmlns:a16="http://schemas.microsoft.com/office/drawing/2014/main" id="{14DDEB52-37B9-4999-9D9A-73A282B0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06" y="833718"/>
            <a:ext cx="1982024" cy="14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2E2493-7B94-4654-95E1-62CE79A28D40}"/>
              </a:ext>
            </a:extLst>
          </p:cNvPr>
          <p:cNvSpPr txBox="1"/>
          <p:nvPr/>
        </p:nvSpPr>
        <p:spPr>
          <a:xfrm>
            <a:off x="398674" y="3712917"/>
            <a:ext cx="3020546" cy="1805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r>
              <a:rPr lang="en-US" b="1"/>
              <a:t>Team members</a:t>
            </a:r>
            <a:r>
              <a:rPr lang="en-US"/>
              <a:t>:</a:t>
            </a:r>
          </a:p>
          <a:p>
            <a:pPr>
              <a:lnSpc>
                <a:spcPct val="114999"/>
              </a:lnSpc>
            </a:pPr>
            <a:r>
              <a:rPr lang="en-US"/>
              <a:t>David Baker</a:t>
            </a:r>
          </a:p>
          <a:p>
            <a:pPr>
              <a:lnSpc>
                <a:spcPct val="114999"/>
              </a:lnSpc>
            </a:pPr>
            <a:r>
              <a:rPr lang="en-US"/>
              <a:t>Jean Louis</a:t>
            </a:r>
          </a:p>
          <a:p>
            <a:pPr>
              <a:lnSpc>
                <a:spcPct val="114999"/>
              </a:lnSpc>
            </a:pPr>
            <a:r>
              <a:rPr lang="en-US"/>
              <a:t>Edwin Marte</a:t>
            </a:r>
          </a:p>
          <a:p>
            <a:pPr>
              <a:lnSpc>
                <a:spcPct val="114999"/>
              </a:lnSpc>
            </a:pPr>
            <a:r>
              <a:rPr lang="en-US"/>
              <a:t>Kenneth Oyibo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Problem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79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 many options and too many buttons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 to learn and master for beginners.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issues for users responding when using a mouse.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emergency buttons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options for tactile interaction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tablet or mobile device options</a:t>
            </a:r>
          </a:p>
          <a:p>
            <a:pPr marL="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Jogging options too difficult to control in PC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22E01-8148-46EB-8391-FFE98A2573FF}"/>
              </a:ext>
            </a:extLst>
          </p:cNvPr>
          <p:cNvSpPr txBox="1"/>
          <p:nvPr/>
        </p:nvSpPr>
        <p:spPr>
          <a:xfrm>
            <a:off x="233757" y="4593251"/>
            <a:ext cx="88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900"/>
              <a:t>N. </a:t>
            </a:r>
            <a:r>
              <a:rPr lang="en-US" sz="900" err="1"/>
              <a:t>Muthupalaniappan</a:t>
            </a:r>
            <a:r>
              <a:rPr lang="en-US" sz="900"/>
              <a:t>, A. </a:t>
            </a:r>
            <a:r>
              <a:rPr lang="en-US" sz="900" err="1"/>
              <a:t>Maruthupandi</a:t>
            </a:r>
            <a:r>
              <a:rPr lang="en-US" sz="900"/>
              <a:t>, S. Pandian, A. J. P. Antony and S. R. Pandian, "A low-cost web-based learning platform for CNC machining education," 2014 Sixth International Conference on Advanced Computing (</a:t>
            </a:r>
            <a:r>
              <a:rPr lang="en-US" sz="900" err="1"/>
              <a:t>ICoAC</a:t>
            </a:r>
            <a:r>
              <a:rPr lang="en-US" sz="900"/>
              <a:t>), Chennai, 2014, pp. 91-96, </a:t>
            </a:r>
            <a:r>
              <a:rPr lang="en-US" sz="900" err="1"/>
              <a:t>doi</a:t>
            </a:r>
            <a:r>
              <a:rPr lang="en-US" sz="900"/>
              <a:t>: 10.1109/ICoAC.2014.7229753</a:t>
            </a:r>
          </a:p>
        </p:txBody>
      </p:sp>
      <p:pic>
        <p:nvPicPr>
          <p:cNvPr id="2050" name="Picture 2" descr="The Turbo CNC setup">
            <a:extLst>
              <a:ext uri="{FF2B5EF4-FFF2-40B4-BE49-F238E27FC236}">
                <a16:creationId xmlns:a16="http://schemas.microsoft.com/office/drawing/2014/main" id="{1F333448-BF02-4165-841B-5116FA61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12" y="264970"/>
            <a:ext cx="3300563" cy="20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ne of LinuxCNC's many faces">
            <a:extLst>
              <a:ext uri="{FF2B5EF4-FFF2-40B4-BE49-F238E27FC236}">
                <a16:creationId xmlns:a16="http://schemas.microsoft.com/office/drawing/2014/main" id="{DD3EF6D4-B68A-4676-B826-8FB69753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23" y="2506024"/>
            <a:ext cx="2935282" cy="20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DCE9-E73E-4378-BB2F-6FCF2E95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047" y="2850590"/>
            <a:ext cx="3996036" cy="1046119"/>
          </a:xfrm>
        </p:spPr>
        <p:txBody>
          <a:bodyPr>
            <a:normAutofit/>
          </a:bodyPr>
          <a:lstStyle/>
          <a:p>
            <a:r>
              <a:rPr lang="en-US"/>
              <a:t>David Baker: User Experience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2" descr="The customizable Mach 3 interface">
            <a:extLst>
              <a:ext uri="{FF2B5EF4-FFF2-40B4-BE49-F238E27FC236}">
                <a16:creationId xmlns:a16="http://schemas.microsoft.com/office/drawing/2014/main" id="{1B03542F-2091-41EF-9135-2C5D132F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r="20393" b="7717"/>
          <a:stretch/>
        </p:blipFill>
        <p:spPr bwMode="auto">
          <a:xfrm>
            <a:off x="5785025" y="402215"/>
            <a:ext cx="3116928" cy="22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81B969-7E3D-425D-AE62-597F09A64C25}"/>
              </a:ext>
            </a:extLst>
          </p:cNvPr>
          <p:cNvSpPr txBox="1">
            <a:spLocks/>
          </p:cNvSpPr>
          <p:nvPr/>
        </p:nvSpPr>
        <p:spPr>
          <a:xfrm>
            <a:off x="242047" y="1718634"/>
            <a:ext cx="3736235" cy="92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Jean Louis: User studies</a:t>
            </a:r>
          </a:p>
          <a:p>
            <a:pPr marL="11430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43B30AF-E912-4B38-A583-C06FECD0DED2}"/>
              </a:ext>
            </a:extLst>
          </p:cNvPr>
          <p:cNvSpPr txBox="1">
            <a:spLocks/>
          </p:cNvSpPr>
          <p:nvPr/>
        </p:nvSpPr>
        <p:spPr>
          <a:xfrm>
            <a:off x="242047" y="2219028"/>
            <a:ext cx="4858130" cy="84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Edwin Marte:  Project team Coordinator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pic>
        <p:nvPicPr>
          <p:cNvPr id="3078" name="Picture 6" descr="Image result for team members">
            <a:extLst>
              <a:ext uri="{FF2B5EF4-FFF2-40B4-BE49-F238E27FC236}">
                <a16:creationId xmlns:a16="http://schemas.microsoft.com/office/drawing/2014/main" id="{29669B70-0228-4973-84FA-51EF48C7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2" y="255494"/>
            <a:ext cx="2092240" cy="10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148EE-B179-4E35-B36C-345D06DCCE2B}"/>
              </a:ext>
            </a:extLst>
          </p:cNvPr>
          <p:cNvSpPr txBox="1">
            <a:spLocks/>
          </p:cNvSpPr>
          <p:nvPr/>
        </p:nvSpPr>
        <p:spPr>
          <a:xfrm>
            <a:off x="242047" y="3505241"/>
            <a:ext cx="3736235" cy="92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Kenneth Oyibo: User studies</a:t>
            </a:r>
          </a:p>
          <a:p>
            <a:pPr marL="11430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6" name="Group 136">
            <a:extLst>
              <a:ext uri="{FF2B5EF4-FFF2-40B4-BE49-F238E27FC236}">
                <a16:creationId xmlns:a16="http://schemas.microsoft.com/office/drawing/2014/main" id="{D2C74113-453F-4432-8DB2-605029FF1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A466AAA7-8D7F-4E42-B3CF-FAA0C3B81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6BAEB520-6E27-49D4-974F-B7F73039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1215C1E6-7C49-4E2B-A190-8E03A1D99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D4AFC1BD-7AFA-4F58-B7C6-69896C1D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19FC4CAF-8E84-4EA7-BC40-291C4065E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465E902E-FA4D-4522-902B-874CE56EA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A22E271-6E18-46A1-BF4E-131F9ACE4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6588DEA0-277A-4D68-A78C-D0C1C588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685B3061-6618-4266-9537-3DC20490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38058FAD-F0CB-4DB5-A213-9E114E5B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6F6D76EB-756B-46F7-A9BE-E21A7E55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1B78C00-836D-45E8-B2DE-1E3D458ED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A85B00CB-3141-4556-8E6E-03EA8EE01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24F875AF-C3A7-4833-A569-E91A0248D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419E437E-6D4F-4783-BC3B-58643A18F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4C766AE6-817A-4F9C-B5A0-8D4DAE4A2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A671B31-EE1A-4565-BC3B-8E134308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04BA46A-4775-4463-9FE6-56AAE115B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83CD4D33-22C8-449F-A6BD-74FA6537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D895287C-9201-4853-8B97-143AC0AF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00917837-9817-4742-A648-0403EFBC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177" name="Group 159">
            <a:extLst>
              <a:ext uri="{FF2B5EF4-FFF2-40B4-BE49-F238E27FC236}">
                <a16:creationId xmlns:a16="http://schemas.microsoft.com/office/drawing/2014/main" id="{FB969373-C44C-4AF2-B48D-DF9BD6EA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4D5C6A-9823-4F56-9ECB-A294AE62B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22">
              <a:extLst>
                <a:ext uri="{FF2B5EF4-FFF2-40B4-BE49-F238E27FC236}">
                  <a16:creationId xmlns:a16="http://schemas.microsoft.com/office/drawing/2014/main" id="{DD301B3E-3575-4E8F-884E-B8D3AB85D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0BE2943-7B8B-483F-9155-3C8FA13EA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78" name="Rectangle 164">
            <a:extLst>
              <a:ext uri="{FF2B5EF4-FFF2-40B4-BE49-F238E27FC236}">
                <a16:creationId xmlns:a16="http://schemas.microsoft.com/office/drawing/2014/main" id="{5537CF59-1717-4184-AC44-F6973ECB8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9" name="Group 166">
            <a:extLst>
              <a:ext uri="{FF2B5EF4-FFF2-40B4-BE49-F238E27FC236}">
                <a16:creationId xmlns:a16="http://schemas.microsoft.com/office/drawing/2014/main" id="{388E9ABA-7B15-4DC5-853F-A385B96EB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180" name="Freeform 5">
              <a:extLst>
                <a:ext uri="{FF2B5EF4-FFF2-40B4-BE49-F238E27FC236}">
                  <a16:creationId xmlns:a16="http://schemas.microsoft.com/office/drawing/2014/main" id="{F3490B1A-F71A-4CF3-8DE3-D885E03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6">
              <a:extLst>
                <a:ext uri="{FF2B5EF4-FFF2-40B4-BE49-F238E27FC236}">
                  <a16:creationId xmlns:a16="http://schemas.microsoft.com/office/drawing/2014/main" id="{66AEEFF3-101F-46AA-9F75-94AE15B4C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7">
              <a:extLst>
                <a:ext uri="{FF2B5EF4-FFF2-40B4-BE49-F238E27FC236}">
                  <a16:creationId xmlns:a16="http://schemas.microsoft.com/office/drawing/2014/main" id="{43C0FA9F-28F1-4074-A1A3-523A169A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Freeform 8">
              <a:extLst>
                <a:ext uri="{FF2B5EF4-FFF2-40B4-BE49-F238E27FC236}">
                  <a16:creationId xmlns:a16="http://schemas.microsoft.com/office/drawing/2014/main" id="{D168E481-BD34-4272-BD3F-E44603EB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9">
              <a:extLst>
                <a:ext uri="{FF2B5EF4-FFF2-40B4-BE49-F238E27FC236}">
                  <a16:creationId xmlns:a16="http://schemas.microsoft.com/office/drawing/2014/main" id="{FADDABC2-859A-4C9A-AA0B-13099106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Freeform 10">
              <a:extLst>
                <a:ext uri="{FF2B5EF4-FFF2-40B4-BE49-F238E27FC236}">
                  <a16:creationId xmlns:a16="http://schemas.microsoft.com/office/drawing/2014/main" id="{77CCD776-DAEB-4119-94C5-A6ED179E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Freeform 11">
              <a:extLst>
                <a:ext uri="{FF2B5EF4-FFF2-40B4-BE49-F238E27FC236}">
                  <a16:creationId xmlns:a16="http://schemas.microsoft.com/office/drawing/2014/main" id="{88122DF4-4F6F-48EA-91F1-0639E1AF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Freeform 12">
              <a:extLst>
                <a:ext uri="{FF2B5EF4-FFF2-40B4-BE49-F238E27FC236}">
                  <a16:creationId xmlns:a16="http://schemas.microsoft.com/office/drawing/2014/main" id="{7B493899-ABDF-408B-A0AC-1E9BAF506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3">
              <a:extLst>
                <a:ext uri="{FF2B5EF4-FFF2-40B4-BE49-F238E27FC236}">
                  <a16:creationId xmlns:a16="http://schemas.microsoft.com/office/drawing/2014/main" id="{BC14AAE4-45C8-488A-BE25-5BE85C4E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Freeform 14">
              <a:extLst>
                <a:ext uri="{FF2B5EF4-FFF2-40B4-BE49-F238E27FC236}">
                  <a16:creationId xmlns:a16="http://schemas.microsoft.com/office/drawing/2014/main" id="{DDA798E1-5474-44A2-B473-9BDB0BE4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Freeform 15">
              <a:extLst>
                <a:ext uri="{FF2B5EF4-FFF2-40B4-BE49-F238E27FC236}">
                  <a16:creationId xmlns:a16="http://schemas.microsoft.com/office/drawing/2014/main" id="{1E810C4D-F61F-4BA1-9A16-9EB92639A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16">
              <a:extLst>
                <a:ext uri="{FF2B5EF4-FFF2-40B4-BE49-F238E27FC236}">
                  <a16:creationId xmlns:a16="http://schemas.microsoft.com/office/drawing/2014/main" id="{B551C3AD-E9B4-41BD-BA08-1C6A2B57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17">
              <a:extLst>
                <a:ext uri="{FF2B5EF4-FFF2-40B4-BE49-F238E27FC236}">
                  <a16:creationId xmlns:a16="http://schemas.microsoft.com/office/drawing/2014/main" id="{5587D9E9-27E1-4436-B3F7-D36EAAB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8">
              <a:extLst>
                <a:ext uri="{FF2B5EF4-FFF2-40B4-BE49-F238E27FC236}">
                  <a16:creationId xmlns:a16="http://schemas.microsoft.com/office/drawing/2014/main" id="{0BB95EEA-6AC9-430A-9D89-78EC0FEC7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9">
              <a:extLst>
                <a:ext uri="{FF2B5EF4-FFF2-40B4-BE49-F238E27FC236}">
                  <a16:creationId xmlns:a16="http://schemas.microsoft.com/office/drawing/2014/main" id="{B109D37C-EA4C-4C92-8DAE-CEE8D3960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20">
              <a:extLst>
                <a:ext uri="{FF2B5EF4-FFF2-40B4-BE49-F238E27FC236}">
                  <a16:creationId xmlns:a16="http://schemas.microsoft.com/office/drawing/2014/main" id="{1B6CF90C-418A-47A7-8300-03F0514DD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21">
              <a:extLst>
                <a:ext uri="{FF2B5EF4-FFF2-40B4-BE49-F238E27FC236}">
                  <a16:creationId xmlns:a16="http://schemas.microsoft.com/office/drawing/2014/main" id="{BE711FE9-ABD6-464A-BB4C-74B6838A2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Freeform 22">
              <a:extLst>
                <a:ext uri="{FF2B5EF4-FFF2-40B4-BE49-F238E27FC236}">
                  <a16:creationId xmlns:a16="http://schemas.microsoft.com/office/drawing/2014/main" id="{7CDF5FD2-2F97-430E-AC31-C031CF03E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23">
              <a:extLst>
                <a:ext uri="{FF2B5EF4-FFF2-40B4-BE49-F238E27FC236}">
                  <a16:creationId xmlns:a16="http://schemas.microsoft.com/office/drawing/2014/main" id="{BC21D2C5-3CE9-4A07-8B65-42EE578BC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" name="Freeform 24">
              <a:extLst>
                <a:ext uri="{FF2B5EF4-FFF2-40B4-BE49-F238E27FC236}">
                  <a16:creationId xmlns:a16="http://schemas.microsoft.com/office/drawing/2014/main" id="{E1D8A4F2-3B61-4A45-9C02-61162CC4D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" name="Freeform 25">
              <a:extLst>
                <a:ext uri="{FF2B5EF4-FFF2-40B4-BE49-F238E27FC236}">
                  <a16:creationId xmlns:a16="http://schemas.microsoft.com/office/drawing/2014/main" id="{84016A17-C11F-42DE-AC86-84BACDFC4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00" name="Picture 4" descr="Image result for clients">
            <a:extLst>
              <a:ext uri="{FF2B5EF4-FFF2-40B4-BE49-F238E27FC236}">
                <a16:creationId xmlns:a16="http://schemas.microsoft.com/office/drawing/2014/main" id="{65E7ED6C-9AB6-4A91-A663-E0CFD5C1B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3" b="2910"/>
          <a:stretch/>
        </p:blipFill>
        <p:spPr bwMode="auto">
          <a:xfrm>
            <a:off x="20" y="-3"/>
            <a:ext cx="4571992" cy="25722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hacker space">
            <a:extLst>
              <a:ext uri="{FF2B5EF4-FFF2-40B4-BE49-F238E27FC236}">
                <a16:creationId xmlns:a16="http://schemas.microsoft.com/office/drawing/2014/main" id="{AE0D9BF9-C83F-44A5-8D4E-FA89BD371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" b="15610"/>
          <a:stretch/>
        </p:blipFill>
        <p:spPr bwMode="auto">
          <a:xfrm>
            <a:off x="20" y="2571209"/>
            <a:ext cx="4571992" cy="257228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01" name="Group 189">
            <a:extLst>
              <a:ext uri="{FF2B5EF4-FFF2-40B4-BE49-F238E27FC236}">
                <a16:creationId xmlns:a16="http://schemas.microsoft.com/office/drawing/2014/main" id="{E5C78EA9-E3DA-491C-B501-C701956AA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153" y="1274691"/>
            <a:ext cx="2755857" cy="2602816"/>
            <a:chOff x="697883" y="1816768"/>
            <a:chExt cx="3674476" cy="3470421"/>
          </a:xfrm>
        </p:grpSpPr>
        <p:sp>
          <p:nvSpPr>
            <p:cNvPr id="4202" name="Rectangle 190">
              <a:extLst>
                <a:ext uri="{FF2B5EF4-FFF2-40B4-BE49-F238E27FC236}">
                  <a16:creationId xmlns:a16="http://schemas.microsoft.com/office/drawing/2014/main" id="{AB166D93-2F06-4E00-AE6C-A424DF49C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3" name="Isosceles Triangle 22">
              <a:extLst>
                <a:ext uri="{FF2B5EF4-FFF2-40B4-BE49-F238E27FC236}">
                  <a16:creationId xmlns:a16="http://schemas.microsoft.com/office/drawing/2014/main" id="{59F6638D-8877-4201-A05A-C30FEB978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4" name="Rectangle 192">
              <a:extLst>
                <a:ext uri="{FF2B5EF4-FFF2-40B4-BE49-F238E27FC236}">
                  <a16:creationId xmlns:a16="http://schemas.microsoft.com/office/drawing/2014/main" id="{9EB8E534-C8B9-461C-93F1-B5B69887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1965" y="1768793"/>
            <a:ext cx="2624234" cy="1840257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150">
                <a:solidFill>
                  <a:srgbClr val="FFFEFF"/>
                </a:solidFill>
              </a:rPr>
              <a:t>Who are you clients?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76350" y="602389"/>
            <a:ext cx="3373890" cy="39364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42900" marR="0" lvl="0" indent="-228600" defTabSz="914400">
              <a:spcBef>
                <a:spcPts val="0"/>
              </a:spcBef>
              <a:spcAft>
                <a:spcPts val="8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/>
              <a:t>Makers-CNC owners</a:t>
            </a:r>
          </a:p>
          <a:p>
            <a:pPr marL="342900" indent="-228600" defTabSz="914400">
              <a:spcAft>
                <a:spcPts val="8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/>
              <a:t>DIYers using CNC machines at Hackerspaces</a:t>
            </a:r>
          </a:p>
          <a:p>
            <a:pPr marL="342900" marR="0" lvl="0" indent="-228600" defTabSz="914400">
              <a:spcBef>
                <a:spcPts val="0"/>
              </a:spcBef>
              <a:spcAft>
                <a:spcPts val="800"/>
              </a:spcAft>
              <a:buSzPct val="110000"/>
              <a:buFont typeface="Wingdings" panose="05000000000000000000" pitchFamily="2" charset="2"/>
              <a:buChar char="§"/>
            </a:pPr>
            <a:endParaRPr lang="en-US"/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HCI concepts are applied?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30FCE-612D-4021-BFD9-AD5D68AE44B4}"/>
              </a:ext>
            </a:extLst>
          </p:cNvPr>
          <p:cNvSpPr txBox="1"/>
          <p:nvPr/>
        </p:nvSpPr>
        <p:spPr>
          <a:xfrm>
            <a:off x="859536" y="1802851"/>
            <a:ext cx="1946093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u="sng"/>
              <a:t>Usability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/>
              <a:t>Efficiency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Learnability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Memorability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Error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6F992-8069-47B8-97B7-A0289C152FAD}"/>
              </a:ext>
            </a:extLst>
          </p:cNvPr>
          <p:cNvSpPr txBox="1"/>
          <p:nvPr/>
        </p:nvSpPr>
        <p:spPr>
          <a:xfrm>
            <a:off x="154642" y="4698475"/>
            <a:ext cx="8388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err="1"/>
              <a:t>Fourcan</a:t>
            </a:r>
            <a:r>
              <a:rPr lang="en-US" sz="800"/>
              <a:t> Karim </a:t>
            </a:r>
            <a:r>
              <a:rPr lang="en-US" sz="800" err="1"/>
              <a:t>Mazumder</a:t>
            </a:r>
            <a:r>
              <a:rPr lang="en-US" sz="800"/>
              <a:t> and U Das. “Usability guidelines for usable</a:t>
            </a:r>
          </a:p>
          <a:p>
            <a:r>
              <a:rPr lang="en-US" sz="800"/>
              <a:t>user interface”. In: International Journal of Research in Engineering and Technology 3.9 (2014), pp. 79–82.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8D3B-40C1-4A87-BFB6-0622048FCC42}"/>
              </a:ext>
            </a:extLst>
          </p:cNvPr>
          <p:cNvSpPr txBox="1"/>
          <p:nvPr/>
        </p:nvSpPr>
        <p:spPr>
          <a:xfrm>
            <a:off x="3200400" y="179686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cs typeface="Segoe UI"/>
              </a:rPr>
              <a:t>Gestalt Principles</a:t>
            </a:r>
            <a:r>
              <a:rPr lang="en-US" u="sng">
                <a:cs typeface="Segoe UI"/>
              </a:rPr>
              <a:t>​</a:t>
            </a:r>
            <a:endParaRPr lang="en-US"/>
          </a:p>
          <a:p>
            <a:r>
              <a:rPr lang="en-US"/>
              <a:t>Symmetry</a:t>
            </a:r>
          </a:p>
          <a:p>
            <a:r>
              <a:rPr lang="en-US"/>
              <a:t>proximity</a:t>
            </a:r>
          </a:p>
          <a:p>
            <a:pPr lvl="6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D43E1-B963-4DB8-A301-2A3543B78C38}"/>
              </a:ext>
            </a:extLst>
          </p:cNvPr>
          <p:cNvSpPr txBox="1"/>
          <p:nvPr/>
        </p:nvSpPr>
        <p:spPr>
          <a:xfrm>
            <a:off x="5562040" y="1805268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err="1"/>
              <a:t>Shneiderman’s</a:t>
            </a:r>
            <a:r>
              <a:rPr lang="en-US" b="1" u="sng"/>
              <a:t> Eight Golden Rules</a:t>
            </a:r>
            <a:endParaRPr lang="en-US"/>
          </a:p>
          <a:p>
            <a:r>
              <a:rPr lang="en-US"/>
              <a:t>Enable Frequent Users to use Shortcuts</a:t>
            </a:r>
          </a:p>
          <a:p>
            <a:endParaRPr lang="en-US"/>
          </a:p>
          <a:p>
            <a:r>
              <a:rPr lang="en-US"/>
              <a:t>Reduce Short-Term Memory 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solution?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326954" y="1488651"/>
            <a:ext cx="64051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We are going to create an interface that 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connects 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with the GRBL open-source protocol to control a to CNC hardware/machine.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We are going to Address safety concerns in known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Improve usability and increase novice users learning curve to master the CNC use</a:t>
            </a:r>
            <a:endParaRPr lang="en-US">
              <a:latin typeface="Calibri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Application>Microsoft Office PowerPoint</Application>
  <PresentationFormat>On-screen Show (16:9)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Atlas</vt:lpstr>
      <vt:lpstr>Team: Math.Random()</vt:lpstr>
      <vt:lpstr>Define Problem</vt:lpstr>
      <vt:lpstr>PowerPoint Presentation</vt:lpstr>
      <vt:lpstr>Who are you clients?</vt:lpstr>
      <vt:lpstr>What HCI concepts are applied?</vt:lpstr>
      <vt:lpstr>What is your solution?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Math.Random()</dc:title>
  <cp:revision>1</cp:revision>
  <dcterms:modified xsi:type="dcterms:W3CDTF">2021-02-19T20:30:02Z</dcterms:modified>
</cp:coreProperties>
</file>