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35" r:id="rId2"/>
    <p:sldId id="358" r:id="rId3"/>
    <p:sldId id="359" r:id="rId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9A5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6" autoAdjust="0"/>
    <p:restoredTop sz="94671" autoAdjust="0"/>
  </p:normalViewPr>
  <p:slideViewPr>
    <p:cSldViewPr snapToGrid="0" snapToObjects="1">
      <p:cViewPr>
        <p:scale>
          <a:sx n="70" d="100"/>
          <a:sy n="70" d="100"/>
        </p:scale>
        <p:origin x="-141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DDAA9-662C-4CAD-8960-5A3BA7C468C1}" type="datetimeFigureOut">
              <a:rPr lang="es-CO" smtClean="0"/>
              <a:t>24/09/2018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40401-B749-4384-9DE2-B7E746D4FB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4992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24/09/2018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24/09/2018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24/09/2018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24/09/2018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427890" y="472177"/>
            <a:ext cx="6465635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altLang="es-ES" sz="4000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MAPA DE PROCESOS</a:t>
            </a:r>
            <a:endParaRPr lang="es-ES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CuadroTexto 6">
            <a:extLst>
              <a:ext uri="{FF2B5EF4-FFF2-40B4-BE49-F238E27FC236}">
                <a16:creationId xmlns="" xmlns:a16="http://schemas.microsoft.com/office/drawing/2014/main" id="{06668C05-7AED-4764-9EB2-A03ED7580F9C}"/>
              </a:ext>
            </a:extLst>
          </p:cNvPr>
          <p:cNvSpPr txBox="1"/>
          <p:nvPr/>
        </p:nvSpPr>
        <p:spPr>
          <a:xfrm>
            <a:off x="648905" y="5860287"/>
            <a:ext cx="8023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En la actualidad el parqueadero visitado, no contaba con ningún sistema de información, todo se encontraba basado en una factura a mano, con la cual ellos  (administrador-empleado) se valían para </a:t>
            </a:r>
            <a:r>
              <a:rPr lang="es-MX" dirty="0" smtClean="0"/>
              <a:t>realizar el cobro del servicio prestado</a:t>
            </a:r>
            <a:endParaRPr lang="es-MX" dirty="0"/>
          </a:p>
        </p:txBody>
      </p:sp>
      <p:pic>
        <p:nvPicPr>
          <p:cNvPr id="5" name="Picture 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13" y="1544828"/>
            <a:ext cx="5553075" cy="431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86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ítulo 1"/>
          <p:cNvSpPr txBox="1">
            <a:spLocks/>
          </p:cNvSpPr>
          <p:nvPr/>
        </p:nvSpPr>
        <p:spPr>
          <a:xfrm>
            <a:off x="1427890" y="472177"/>
            <a:ext cx="6465635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altLang="es-ES" sz="4000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MAPA DE PROCESOS</a:t>
            </a:r>
            <a:endParaRPr lang="es-ES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692621" y="5185560"/>
            <a:ext cx="77519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En la actualidad el parqueadero visitado, no contaba con ningún sistema de información, todo se encontraba basado en una factura a mano, con la cual ellos  (administrador-empleado) se valían para realizar el cobro del servicio prestado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34" y="1550820"/>
            <a:ext cx="8475345" cy="36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5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27890" y="472177"/>
            <a:ext cx="6465635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altLang="es-ES" sz="4000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MAPA DE PROCESOS</a:t>
            </a:r>
            <a:endParaRPr lang="es-ES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01553" y="5472754"/>
            <a:ext cx="79873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El presente mapa de procesos será el cual se implementara, ya que permite realizar la trazabilidad del servicio prestado y así teniendo un histórico en la administración del parqueadero 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" r="4552"/>
          <a:stretch/>
        </p:blipFill>
        <p:spPr>
          <a:xfrm>
            <a:off x="313895" y="2380746"/>
            <a:ext cx="8693623" cy="296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69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121</Words>
  <Application>Microsoft Office PowerPoint</Application>
  <PresentationFormat>Presentación en pantalla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Eduardo Steven Burgos Moreno</cp:lastModifiedBy>
  <cp:revision>288</cp:revision>
  <dcterms:created xsi:type="dcterms:W3CDTF">2014-06-25T16:18:26Z</dcterms:created>
  <dcterms:modified xsi:type="dcterms:W3CDTF">2018-09-25T00:26:30Z</dcterms:modified>
</cp:coreProperties>
</file>