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5"/>
  </p:notesMasterIdLst>
  <p:handoutMasterIdLst>
    <p:handoutMasterId r:id="rId36"/>
  </p:handoutMasterIdLst>
  <p:sldIdLst>
    <p:sldId id="257" r:id="rId2"/>
    <p:sldId id="325" r:id="rId3"/>
    <p:sldId id="329" r:id="rId4"/>
    <p:sldId id="331" r:id="rId5"/>
    <p:sldId id="333" r:id="rId6"/>
    <p:sldId id="277" r:id="rId7"/>
    <p:sldId id="330" r:id="rId8"/>
    <p:sldId id="334" r:id="rId9"/>
    <p:sldId id="338" r:id="rId10"/>
    <p:sldId id="368" r:id="rId11"/>
    <p:sldId id="369" r:id="rId12"/>
    <p:sldId id="370" r:id="rId13"/>
    <p:sldId id="336" r:id="rId14"/>
    <p:sldId id="337" r:id="rId15"/>
    <p:sldId id="351" r:id="rId16"/>
    <p:sldId id="352" r:id="rId17"/>
    <p:sldId id="353" r:id="rId18"/>
    <p:sldId id="350" r:id="rId19"/>
    <p:sldId id="371" r:id="rId20"/>
    <p:sldId id="361" r:id="rId21"/>
    <p:sldId id="357" r:id="rId22"/>
    <p:sldId id="354" r:id="rId23"/>
    <p:sldId id="363" r:id="rId24"/>
    <p:sldId id="356" r:id="rId25"/>
    <p:sldId id="358" r:id="rId26"/>
    <p:sldId id="359" r:id="rId27"/>
    <p:sldId id="360" r:id="rId28"/>
    <p:sldId id="362" r:id="rId29"/>
    <p:sldId id="364" r:id="rId30"/>
    <p:sldId id="365" r:id="rId31"/>
    <p:sldId id="366" r:id="rId32"/>
    <p:sldId id="367" r:id="rId33"/>
    <p:sldId id="271" r:id="rId34"/>
  </p:sldIdLst>
  <p:sldSz cx="9144000" cy="6858000" type="screen4x3"/>
  <p:notesSz cx="6858000" cy="9144000"/>
  <p:defaultText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0099A5"/>
    <a:srgbClr val="080808"/>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A111915-BE36-4E01-A7E5-04B1672EAD32}" styleName="Estilo claro 2 - Acento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E8034E78-7F5D-4C2E-B375-FC64B27BC917}" styleName="Estilo oscuro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Estilo oscuro 1 - Énfasis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73A0DAA-6AF3-43AB-8588-CEC1D06C72B9}" styleName="Estilo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Estilo medio 2 - Énfasis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Estilo medio 2 - Énfasis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676" autoAdjust="0"/>
    <p:restoredTop sz="94671" autoAdjust="0"/>
  </p:normalViewPr>
  <p:slideViewPr>
    <p:cSldViewPr snapToGrid="0" snapToObjects="1">
      <p:cViewPr varScale="1">
        <p:scale>
          <a:sx n="74" d="100"/>
          <a:sy n="74" d="100"/>
        </p:scale>
        <p:origin x="130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3186"/>
    </p:cViewPr>
  </p:sorterViewPr>
  <p:notesViewPr>
    <p:cSldViewPr snapToGrid="0" snapToObjects="1">
      <p:cViewPr varScale="1">
        <p:scale>
          <a:sx n="56" d="100"/>
          <a:sy n="56" d="100"/>
        </p:scale>
        <p:origin x="-2886"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CO"/>
          </a:p>
        </p:txBody>
      </p:sp>
      <p:sp>
        <p:nvSpPr>
          <p:cNvPr id="3" name="2 Marcador de fecha"/>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E4206E0-8F38-491F-8DD8-9DEF31DAB11E}" type="datetimeFigureOut">
              <a:rPr lang="es-CO" smtClean="0"/>
              <a:t>26/09/2018</a:t>
            </a:fld>
            <a:endParaRPr lang="es-CO"/>
          </a:p>
        </p:txBody>
      </p:sp>
      <p:sp>
        <p:nvSpPr>
          <p:cNvPr id="4" name="3 Marcador de pie de página"/>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s-CO"/>
          </a:p>
        </p:txBody>
      </p:sp>
      <p:sp>
        <p:nvSpPr>
          <p:cNvPr id="5" name="4 Marcador de número de diapositiva"/>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3A6C985-72EC-4B6C-AB9B-9E37B8ADE95E}" type="slidenum">
              <a:rPr lang="es-CO" smtClean="0"/>
              <a:t>‹Nº›</a:t>
            </a:fld>
            <a:endParaRPr lang="es-CO"/>
          </a:p>
        </p:txBody>
      </p:sp>
    </p:spTree>
    <p:extLst>
      <p:ext uri="{BB962C8B-B14F-4D97-AF65-F5344CB8AC3E}">
        <p14:creationId xmlns:p14="http://schemas.microsoft.com/office/powerpoint/2010/main" val="17627655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CO"/>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F6DDAA9-662C-4CAD-8960-5A3BA7C468C1}" type="datetimeFigureOut">
              <a:rPr lang="es-CO" smtClean="0"/>
              <a:t>26/09/2018</a:t>
            </a:fld>
            <a:endParaRPr lang="es-CO"/>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CO"/>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CO"/>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8740401-B749-4384-9DE2-B7E746D4FBE7}" type="slidenum">
              <a:rPr lang="es-CO" smtClean="0"/>
              <a:t>‹Nº›</a:t>
            </a:fld>
            <a:endParaRPr lang="es-CO"/>
          </a:p>
        </p:txBody>
      </p:sp>
    </p:spTree>
    <p:extLst>
      <p:ext uri="{BB962C8B-B14F-4D97-AF65-F5344CB8AC3E}">
        <p14:creationId xmlns:p14="http://schemas.microsoft.com/office/powerpoint/2010/main" val="37849921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CO" dirty="0"/>
          </a:p>
        </p:txBody>
      </p:sp>
      <p:sp>
        <p:nvSpPr>
          <p:cNvPr id="4" name="3 Marcador de número de diapositiva"/>
          <p:cNvSpPr>
            <a:spLocks noGrp="1"/>
          </p:cNvSpPr>
          <p:nvPr>
            <p:ph type="sldNum" sz="quarter" idx="10"/>
          </p:nvPr>
        </p:nvSpPr>
        <p:spPr/>
        <p:txBody>
          <a:bodyPr/>
          <a:lstStyle/>
          <a:p>
            <a:fld id="{48740401-B749-4384-9DE2-B7E746D4FBE7}" type="slidenum">
              <a:rPr lang="es-CO" smtClean="0"/>
              <a:t>4</a:t>
            </a:fld>
            <a:endParaRPr lang="es-CO"/>
          </a:p>
        </p:txBody>
      </p:sp>
    </p:spTree>
    <p:extLst>
      <p:ext uri="{BB962C8B-B14F-4D97-AF65-F5344CB8AC3E}">
        <p14:creationId xmlns:p14="http://schemas.microsoft.com/office/powerpoint/2010/main" val="7659839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CO" dirty="0"/>
          </a:p>
        </p:txBody>
      </p:sp>
      <p:sp>
        <p:nvSpPr>
          <p:cNvPr id="4" name="3 Marcador de número de diapositiva"/>
          <p:cNvSpPr>
            <a:spLocks noGrp="1"/>
          </p:cNvSpPr>
          <p:nvPr>
            <p:ph type="sldNum" sz="quarter" idx="10"/>
          </p:nvPr>
        </p:nvSpPr>
        <p:spPr/>
        <p:txBody>
          <a:bodyPr/>
          <a:lstStyle/>
          <a:p>
            <a:fld id="{48740401-B749-4384-9DE2-B7E746D4FBE7}" type="slidenum">
              <a:rPr lang="es-CO" smtClean="0"/>
              <a:t>7</a:t>
            </a:fld>
            <a:endParaRPr lang="es-CO"/>
          </a:p>
        </p:txBody>
      </p:sp>
    </p:spTree>
    <p:extLst>
      <p:ext uri="{BB962C8B-B14F-4D97-AF65-F5344CB8AC3E}">
        <p14:creationId xmlns:p14="http://schemas.microsoft.com/office/powerpoint/2010/main" val="76598397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1.xml"/><Relationship Id="rId5" Type="http://schemas.openxmlformats.org/officeDocument/2006/relationships/image" Target="../media/image4.emf"/><Relationship Id="rId4" Type="http://schemas.openxmlformats.org/officeDocument/2006/relationships/image" Target="../media/image3.emf"/></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23.jpeg"/><Relationship Id="rId1" Type="http://schemas.openxmlformats.org/officeDocument/2006/relationships/slideMaster" Target="../slideMasters/slideMaster1.xml"/><Relationship Id="rId5" Type="http://schemas.openxmlformats.org/officeDocument/2006/relationships/image" Target="../media/image24.emf"/><Relationship Id="rId4" Type="http://schemas.openxmlformats.org/officeDocument/2006/relationships/image" Target="../media/image7.emf"/></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25.jpeg"/><Relationship Id="rId1" Type="http://schemas.openxmlformats.org/officeDocument/2006/relationships/slideMaster" Target="../slideMasters/slideMaster1.xml"/><Relationship Id="rId5" Type="http://schemas.openxmlformats.org/officeDocument/2006/relationships/image" Target="../media/image26.emf"/><Relationship Id="rId4" Type="http://schemas.openxmlformats.org/officeDocument/2006/relationships/image" Target="../media/image11.emf"/></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27.jpeg"/><Relationship Id="rId1" Type="http://schemas.openxmlformats.org/officeDocument/2006/relationships/slideMaster" Target="../slideMasters/slideMaster1.xml"/><Relationship Id="rId5" Type="http://schemas.openxmlformats.org/officeDocument/2006/relationships/image" Target="../media/image28.emf"/><Relationship Id="rId4" Type="http://schemas.openxmlformats.org/officeDocument/2006/relationships/image" Target="../media/image15.em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jpeg"/><Relationship Id="rId1" Type="http://schemas.openxmlformats.org/officeDocument/2006/relationships/slideMaster" Target="../slideMasters/slideMaster1.xml"/><Relationship Id="rId5" Type="http://schemas.openxmlformats.org/officeDocument/2006/relationships/image" Target="../media/image8.emf"/><Relationship Id="rId4" Type="http://schemas.openxmlformats.org/officeDocument/2006/relationships/image" Target="../media/image7.emf"/></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jpeg"/><Relationship Id="rId1" Type="http://schemas.openxmlformats.org/officeDocument/2006/relationships/slideMaster" Target="../slideMasters/slideMaster1.xml"/><Relationship Id="rId5" Type="http://schemas.openxmlformats.org/officeDocument/2006/relationships/image" Target="../media/image12.emf"/><Relationship Id="rId4" Type="http://schemas.openxmlformats.org/officeDocument/2006/relationships/image" Target="../media/image11.emf"/></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jpeg"/><Relationship Id="rId1" Type="http://schemas.openxmlformats.org/officeDocument/2006/relationships/slideMaster" Target="../slideMasters/slideMaster1.xml"/><Relationship Id="rId5" Type="http://schemas.openxmlformats.org/officeDocument/2006/relationships/image" Target="../media/image16.emf"/><Relationship Id="rId4" Type="http://schemas.openxmlformats.org/officeDocument/2006/relationships/image" Target="../media/image15.emf"/></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17.jpeg"/><Relationship Id="rId1" Type="http://schemas.openxmlformats.org/officeDocument/2006/relationships/slideMaster" Target="../slideMasters/slideMaster1.xml"/><Relationship Id="rId5" Type="http://schemas.openxmlformats.org/officeDocument/2006/relationships/image" Target="../media/image18.emf"/><Relationship Id="rId4" Type="http://schemas.openxmlformats.org/officeDocument/2006/relationships/image" Target="../media/image7.emf"/></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19.jpeg"/><Relationship Id="rId1" Type="http://schemas.openxmlformats.org/officeDocument/2006/relationships/slideMaster" Target="../slideMasters/slideMaster1.xml"/><Relationship Id="rId5" Type="http://schemas.openxmlformats.org/officeDocument/2006/relationships/image" Target="../media/image20.emf"/><Relationship Id="rId4" Type="http://schemas.openxmlformats.org/officeDocument/2006/relationships/image" Target="../media/image11.emf"/></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21.jpeg"/><Relationship Id="rId1" Type="http://schemas.openxmlformats.org/officeDocument/2006/relationships/slideMaster" Target="../slideMasters/slideMaster1.xml"/><Relationship Id="rId5" Type="http://schemas.openxmlformats.org/officeDocument/2006/relationships/image" Target="../media/image22.emf"/><Relationship Id="rId4" Type="http://schemas.openxmlformats.org/officeDocument/2006/relationships/image" Target="../media/image15.emf"/></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ortada">
    <p:spTree>
      <p:nvGrpSpPr>
        <p:cNvPr id="1" name=""/>
        <p:cNvGrpSpPr/>
        <p:nvPr/>
      </p:nvGrpSpPr>
      <p:grpSpPr>
        <a:xfrm>
          <a:off x="0" y="0"/>
          <a:ext cx="0" cy="0"/>
          <a:chOff x="0" y="0"/>
          <a:chExt cx="0" cy="0"/>
        </a:xfrm>
      </p:grpSpPr>
      <p:pic>
        <p:nvPicPr>
          <p:cNvPr id="11" name="Picture 9"/>
          <p:cNvPicPr>
            <a:picLocks noChangeAspect="1" noChangeArrowheads="1"/>
          </p:cNvPicPr>
          <p:nvPr userDrawn="1"/>
        </p:nvPicPr>
        <p:blipFill rotWithShape="1">
          <a:blip r:embed="rId2" cstate="email">
            <a:extLst>
              <a:ext uri="{28A0092B-C50C-407E-A947-70E740481C1C}">
                <a14:useLocalDpi xmlns:a14="http://schemas.microsoft.com/office/drawing/2010/main"/>
              </a:ext>
            </a:extLst>
          </a:blip>
          <a:srcRect/>
          <a:stretch/>
        </p:blipFill>
        <p:spPr bwMode="auto">
          <a:xfrm>
            <a:off x="4403049" y="3192122"/>
            <a:ext cx="4740951" cy="3665878"/>
          </a:xfrm>
          <a:prstGeom prst="rect">
            <a:avLst/>
          </a:prstGeom>
          <a:noFill/>
          <a:extLst>
            <a:ext uri="{909E8E84-426E-40DD-AFC4-6F175D3DCCD1}">
              <a14:hiddenFill xmlns:a14="http://schemas.microsoft.com/office/drawing/2010/main">
                <a:solidFill>
                  <a:srgbClr val="FFFFFF"/>
                </a:solidFill>
              </a14:hiddenFill>
            </a:ext>
          </a:extLst>
        </p:spPr>
      </p:pic>
      <p:sp>
        <p:nvSpPr>
          <p:cNvPr id="4" name="Marcador de fecha 3"/>
          <p:cNvSpPr>
            <a:spLocks noGrp="1"/>
          </p:cNvSpPr>
          <p:nvPr>
            <p:ph type="dt" sz="half" idx="10"/>
          </p:nvPr>
        </p:nvSpPr>
        <p:spPr/>
        <p:txBody>
          <a:bodyPr/>
          <a:lstStyle/>
          <a:p>
            <a:fld id="{483D03DC-5ED8-7A42-A55E-C10C004AFC42}" type="datetimeFigureOut">
              <a:rPr lang="es-ES" smtClean="0"/>
              <a:t>26/09/2018</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3266518D-8445-044A-A141-7D0E69A71FDC}" type="slidenum">
              <a:rPr lang="es-ES" smtClean="0"/>
              <a:t>‹Nº›</a:t>
            </a:fld>
            <a:endParaRPr lang="es-ES"/>
          </a:p>
        </p:txBody>
      </p:sp>
      <p:pic>
        <p:nvPicPr>
          <p:cNvPr id="8" name="Picture 4"/>
          <p:cNvPicPr>
            <a:picLocks noChangeAspect="1" noChangeArrowheads="1"/>
          </p:cNvPicPr>
          <p:nvPr userDrawn="1"/>
        </p:nvPicPr>
        <p:blipFill rotWithShape="1">
          <a:blip r:embed="rId3" cstate="email">
            <a:extLst>
              <a:ext uri="{28A0092B-C50C-407E-A947-70E740481C1C}">
                <a14:useLocalDpi xmlns:a14="http://schemas.microsoft.com/office/drawing/2010/main"/>
              </a:ext>
            </a:extLst>
          </a:blip>
          <a:srcRect l="10522" t="17753" r="14498" b="22947"/>
          <a:stretch/>
        </p:blipFill>
        <p:spPr bwMode="auto">
          <a:xfrm>
            <a:off x="0" y="-1"/>
            <a:ext cx="9270122" cy="68580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7"/>
          <p:cNvPicPr>
            <a:picLocks noChangeAspect="1" noChangeArrowheads="1"/>
          </p:cNvPicPr>
          <p:nvPr userDrawn="1"/>
        </p:nvPicPr>
        <p:blipFill>
          <a:blip r:embed="rId4" cstate="email">
            <a:extLst>
              <a:ext uri="{28A0092B-C50C-407E-A947-70E740481C1C}">
                <a14:useLocalDpi xmlns:a14="http://schemas.microsoft.com/office/drawing/2010/main"/>
              </a:ext>
            </a:extLst>
          </a:blip>
          <a:srcRect/>
          <a:stretch>
            <a:fillRect/>
          </a:stretch>
        </p:blipFill>
        <p:spPr bwMode="auto">
          <a:xfrm>
            <a:off x="80112" y="4525925"/>
            <a:ext cx="2319162" cy="14076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8"/>
          <p:cNvPicPr>
            <a:picLocks noChangeAspect="1" noChangeArrowheads="1"/>
          </p:cNvPicPr>
          <p:nvPr userDrawn="1"/>
        </p:nvPicPr>
        <p:blipFill>
          <a:blip r:embed="rId5">
            <a:extLst>
              <a:ext uri="{28A0092B-C50C-407E-A947-70E740481C1C}">
                <a14:useLocalDpi xmlns:a14="http://schemas.microsoft.com/office/drawing/2010/main"/>
              </a:ext>
            </a:extLst>
          </a:blip>
          <a:srcRect/>
          <a:stretch>
            <a:fillRect/>
          </a:stretch>
        </p:blipFill>
        <p:spPr bwMode="auto">
          <a:xfrm>
            <a:off x="4180327" y="3357565"/>
            <a:ext cx="2486025" cy="1057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060475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ndustrial 2">
    <p:spTree>
      <p:nvGrpSpPr>
        <p:cNvPr id="1" name=""/>
        <p:cNvGrpSpPr/>
        <p:nvPr/>
      </p:nvGrpSpPr>
      <p:grpSpPr>
        <a:xfrm>
          <a:off x="0" y="0"/>
          <a:ext cx="0" cy="0"/>
          <a:chOff x="0" y="0"/>
          <a:chExt cx="0" cy="0"/>
        </a:xfrm>
      </p:grpSpPr>
      <p:pic>
        <p:nvPicPr>
          <p:cNvPr id="7" name="Picture 2"/>
          <p:cNvPicPr>
            <a:picLocks noChangeAspect="1" noChangeArrowheads="1"/>
          </p:cNvPicPr>
          <p:nvPr userDrawn="1"/>
        </p:nvPicPr>
        <p:blipFill rotWithShape="1">
          <a:blip r:embed="rId2" cstate="email">
            <a:extLst>
              <a:ext uri="{28A0092B-C50C-407E-A947-70E740481C1C}">
                <a14:useLocalDpi xmlns:a14="http://schemas.microsoft.com/office/drawing/2010/main"/>
              </a:ext>
            </a:extLst>
          </a:blip>
          <a:srcRect/>
          <a:stretch/>
        </p:blipFill>
        <p:spPr bwMode="auto">
          <a:xfrm>
            <a:off x="-1" y="0"/>
            <a:ext cx="9144001" cy="6858000"/>
          </a:xfrm>
          <a:prstGeom prst="rect">
            <a:avLst/>
          </a:prstGeom>
          <a:noFill/>
          <a:extLst>
            <a:ext uri="{909E8E84-426E-40DD-AFC4-6F175D3DCCD1}">
              <a14:hiddenFill xmlns:a14="http://schemas.microsoft.com/office/drawing/2010/main">
                <a:solidFill>
                  <a:srgbClr val="FFFFFF"/>
                </a:solidFill>
              </a14:hiddenFill>
            </a:ext>
          </a:extLst>
        </p:spPr>
      </p:pic>
      <p:grpSp>
        <p:nvGrpSpPr>
          <p:cNvPr id="8" name="7 Grupo"/>
          <p:cNvGrpSpPr/>
          <p:nvPr userDrawn="1"/>
        </p:nvGrpSpPr>
        <p:grpSpPr>
          <a:xfrm>
            <a:off x="0" y="0"/>
            <a:ext cx="9144001" cy="6858000"/>
            <a:chOff x="0" y="0"/>
            <a:chExt cx="9144001" cy="6858000"/>
          </a:xfrm>
        </p:grpSpPr>
        <p:sp>
          <p:nvSpPr>
            <p:cNvPr id="9" name="8 Rectángulo"/>
            <p:cNvSpPr/>
            <p:nvPr/>
          </p:nvSpPr>
          <p:spPr>
            <a:xfrm>
              <a:off x="590551" y="4808482"/>
              <a:ext cx="8553450" cy="1592317"/>
            </a:xfrm>
            <a:prstGeom prst="rect">
              <a:avLst/>
            </a:prstGeom>
            <a:solidFill>
              <a:srgbClr val="080808">
                <a:alpha val="38824"/>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pic>
          <p:nvPicPr>
            <p:cNvPr id="10" name="Picture 5"/>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l="50000" t="14562" r="-4532" b="14562"/>
            <a:stretch/>
          </p:blipFill>
          <p:spPr bwMode="auto">
            <a:xfrm>
              <a:off x="0" y="0"/>
              <a:ext cx="320913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11"/>
            <p:cNvPicPr>
              <a:picLocks noChangeAspect="1" noChangeArrowheads="1"/>
            </p:cNvPicPr>
            <p:nvPr/>
          </p:nvPicPr>
          <p:blipFill rotWithShape="1">
            <a:blip r:embed="rId4" cstate="email">
              <a:extLst>
                <a:ext uri="{28A0092B-C50C-407E-A947-70E740481C1C}">
                  <a14:useLocalDpi xmlns:a14="http://schemas.microsoft.com/office/drawing/2010/main"/>
                </a:ext>
              </a:extLst>
            </a:blip>
            <a:srcRect t="14313" r="17372"/>
            <a:stretch/>
          </p:blipFill>
          <p:spPr bwMode="auto">
            <a:xfrm>
              <a:off x="6788150" y="0"/>
              <a:ext cx="2355851" cy="640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13" name="Marcador de contenido 5"/>
          <p:cNvSpPr txBox="1">
            <a:spLocks/>
          </p:cNvSpPr>
          <p:nvPr userDrawn="1"/>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sp>
        <p:nvSpPr>
          <p:cNvPr id="4" name="Marcador de fecha 3"/>
          <p:cNvSpPr>
            <a:spLocks noGrp="1"/>
          </p:cNvSpPr>
          <p:nvPr>
            <p:ph type="dt" sz="half" idx="10"/>
          </p:nvPr>
        </p:nvSpPr>
        <p:spPr/>
        <p:txBody>
          <a:bodyPr/>
          <a:lstStyle/>
          <a:p>
            <a:fld id="{483D03DC-5ED8-7A42-A55E-C10C004AFC42}" type="datetimeFigureOut">
              <a:rPr lang="es-ES" smtClean="0"/>
              <a:t>26/09/2018</a:t>
            </a:fld>
            <a:endParaRPr lang="es-ES" dirty="0"/>
          </a:p>
        </p:txBody>
      </p:sp>
      <p:sp>
        <p:nvSpPr>
          <p:cNvPr id="5" name="Marcador de pie de página 4"/>
          <p:cNvSpPr>
            <a:spLocks noGrp="1"/>
          </p:cNvSpPr>
          <p:nvPr>
            <p:ph type="ftr" sz="quarter" idx="11"/>
          </p:nvPr>
        </p:nvSpPr>
        <p:spPr/>
        <p:txBody>
          <a:bodyPr/>
          <a:lstStyle/>
          <a:p>
            <a:endParaRPr lang="es-ES" dirty="0"/>
          </a:p>
        </p:txBody>
      </p:sp>
      <p:sp>
        <p:nvSpPr>
          <p:cNvPr id="6" name="Marcador de número de diapositiva 5"/>
          <p:cNvSpPr>
            <a:spLocks noGrp="1"/>
          </p:cNvSpPr>
          <p:nvPr>
            <p:ph type="sldNum" sz="quarter" idx="12"/>
          </p:nvPr>
        </p:nvSpPr>
        <p:spPr/>
        <p:txBody>
          <a:bodyPr/>
          <a:lstStyle/>
          <a:p>
            <a:fld id="{3266518D-8445-044A-A141-7D0E69A71FDC}" type="slidenum">
              <a:rPr lang="es-ES" smtClean="0"/>
              <a:t>‹Nº›</a:t>
            </a:fld>
            <a:endParaRPr lang="es-ES"/>
          </a:p>
        </p:txBody>
      </p:sp>
      <p:pic>
        <p:nvPicPr>
          <p:cNvPr id="4098" name="Picture 2"/>
          <p:cNvPicPr>
            <a:picLocks noChangeAspect="1" noChangeArrowheads="1"/>
          </p:cNvPicPr>
          <p:nvPr userDrawn="1"/>
        </p:nvPicPr>
        <p:blipFill>
          <a:blip r:embed="rId5">
            <a:extLst>
              <a:ext uri="{28A0092B-C50C-407E-A947-70E740481C1C}">
                <a14:useLocalDpi xmlns:a14="http://schemas.microsoft.com/office/drawing/2010/main"/>
              </a:ext>
            </a:extLst>
          </a:blip>
          <a:srcRect/>
          <a:stretch>
            <a:fillRect/>
          </a:stretch>
        </p:blipFill>
        <p:spPr bwMode="auto">
          <a:xfrm>
            <a:off x="8017183" y="2853376"/>
            <a:ext cx="696913" cy="561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079003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nfraestructura">
    <p:spTree>
      <p:nvGrpSpPr>
        <p:cNvPr id="1" name=""/>
        <p:cNvGrpSpPr/>
        <p:nvPr/>
      </p:nvGrpSpPr>
      <p:grpSpPr>
        <a:xfrm>
          <a:off x="0" y="0"/>
          <a:ext cx="0" cy="0"/>
          <a:chOff x="0" y="0"/>
          <a:chExt cx="0" cy="0"/>
        </a:xfrm>
      </p:grpSpPr>
      <p:sp>
        <p:nvSpPr>
          <p:cNvPr id="3" name="2 Marcador de fecha"/>
          <p:cNvSpPr>
            <a:spLocks noGrp="1"/>
          </p:cNvSpPr>
          <p:nvPr>
            <p:ph type="dt" sz="half" idx="10"/>
          </p:nvPr>
        </p:nvSpPr>
        <p:spPr/>
        <p:txBody>
          <a:bodyPr/>
          <a:lstStyle/>
          <a:p>
            <a:fld id="{483D03DC-5ED8-7A42-A55E-C10C004AFC42}" type="datetimeFigureOut">
              <a:rPr lang="es-ES" smtClean="0"/>
              <a:t>26/09/2018</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3266518D-8445-044A-A141-7D0E69A71FDC}" type="slidenum">
              <a:rPr lang="es-ES" smtClean="0"/>
              <a:t>‹Nº›</a:t>
            </a:fld>
            <a:endParaRPr lang="es-ES"/>
          </a:p>
        </p:txBody>
      </p:sp>
      <p:pic>
        <p:nvPicPr>
          <p:cNvPr id="7" name="Picture 5"/>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a:stretch/>
        </p:blipFill>
        <p:spPr bwMode="auto">
          <a:xfrm>
            <a:off x="27295" y="-40944"/>
            <a:ext cx="9144001" cy="6858000"/>
          </a:xfrm>
          <a:prstGeom prst="rect">
            <a:avLst/>
          </a:prstGeom>
          <a:noFill/>
          <a:extLst>
            <a:ext uri="{909E8E84-426E-40DD-AFC4-6F175D3DCCD1}">
              <a14:hiddenFill xmlns:a14="http://schemas.microsoft.com/office/drawing/2010/main">
                <a:solidFill>
                  <a:srgbClr val="FFFFFF"/>
                </a:solidFill>
              </a14:hiddenFill>
            </a:ext>
          </a:extLst>
        </p:spPr>
      </p:pic>
      <p:sp>
        <p:nvSpPr>
          <p:cNvPr id="8" name="7 Rectángulo"/>
          <p:cNvSpPr/>
          <p:nvPr/>
        </p:nvSpPr>
        <p:spPr>
          <a:xfrm>
            <a:off x="95534" y="137072"/>
            <a:ext cx="9075762" cy="1756900"/>
          </a:xfrm>
          <a:prstGeom prst="rect">
            <a:avLst/>
          </a:prstGeom>
          <a:solidFill>
            <a:srgbClr val="080808">
              <a:alpha val="38824"/>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9" name="Marcador de contenido 5"/>
          <p:cNvSpPr txBox="1">
            <a:spLocks/>
          </p:cNvSpPr>
          <p:nvPr/>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pic>
        <p:nvPicPr>
          <p:cNvPr id="10" name="Picture 2"/>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l="46767" b="14699"/>
          <a:stretch/>
        </p:blipFill>
        <p:spPr bwMode="auto">
          <a:xfrm>
            <a:off x="-1" y="-1270341"/>
            <a:ext cx="3137061" cy="8254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3"/>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6786588" y="-1091939"/>
            <a:ext cx="2996202" cy="78339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2" name="Picture 2"/>
          <p:cNvPicPr>
            <a:picLocks noChangeAspect="1" noChangeArrowheads="1"/>
          </p:cNvPicPr>
          <p:nvPr userDrawn="1"/>
        </p:nvPicPr>
        <p:blipFill>
          <a:blip r:embed="rId5" cstate="email">
            <a:extLst>
              <a:ext uri="{28A0092B-C50C-407E-A947-70E740481C1C}">
                <a14:useLocalDpi xmlns:a14="http://schemas.microsoft.com/office/drawing/2010/main"/>
              </a:ext>
            </a:extLst>
          </a:blip>
          <a:srcRect/>
          <a:stretch>
            <a:fillRect/>
          </a:stretch>
        </p:blipFill>
        <p:spPr bwMode="auto">
          <a:xfrm>
            <a:off x="7919398" y="2620370"/>
            <a:ext cx="821994" cy="709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216495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Agro">
    <p:spTree>
      <p:nvGrpSpPr>
        <p:cNvPr id="1" name=""/>
        <p:cNvGrpSpPr/>
        <p:nvPr/>
      </p:nvGrpSpPr>
      <p:grpSpPr>
        <a:xfrm>
          <a:off x="0" y="0"/>
          <a:ext cx="0" cy="0"/>
          <a:chOff x="0" y="0"/>
          <a:chExt cx="0" cy="0"/>
        </a:xfrm>
      </p:grpSpPr>
      <p:sp>
        <p:nvSpPr>
          <p:cNvPr id="3" name="2 Marcador de fecha"/>
          <p:cNvSpPr>
            <a:spLocks noGrp="1"/>
          </p:cNvSpPr>
          <p:nvPr>
            <p:ph type="dt" sz="half" idx="10"/>
          </p:nvPr>
        </p:nvSpPr>
        <p:spPr/>
        <p:txBody>
          <a:bodyPr/>
          <a:lstStyle/>
          <a:p>
            <a:fld id="{483D03DC-5ED8-7A42-A55E-C10C004AFC42}" type="datetimeFigureOut">
              <a:rPr lang="es-ES" smtClean="0"/>
              <a:t>26/09/2018</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3266518D-8445-044A-A141-7D0E69A71FDC}" type="slidenum">
              <a:rPr lang="es-ES" smtClean="0"/>
              <a:t>‹Nº›</a:t>
            </a:fld>
            <a:endParaRPr lang="es-ES"/>
          </a:p>
        </p:txBody>
      </p:sp>
      <p:pic>
        <p:nvPicPr>
          <p:cNvPr id="6" name="Picture 2"/>
          <p:cNvPicPr>
            <a:picLocks noChangeAspect="1" noChangeArrowheads="1"/>
          </p:cNvPicPr>
          <p:nvPr userDrawn="1"/>
        </p:nvPicPr>
        <p:blipFill rotWithShape="1">
          <a:blip r:embed="rId2" cstate="email">
            <a:extLst>
              <a:ext uri="{28A0092B-C50C-407E-A947-70E740481C1C}">
                <a14:useLocalDpi xmlns:a14="http://schemas.microsoft.com/office/drawing/2010/main"/>
              </a:ext>
            </a:extLst>
          </a:blip>
          <a:srcRect/>
          <a:stretch/>
        </p:blipFill>
        <p:spPr bwMode="auto">
          <a:xfrm flipH="1">
            <a:off x="207278" y="0"/>
            <a:ext cx="8936719" cy="6898944"/>
          </a:xfrm>
          <a:prstGeom prst="rect">
            <a:avLst/>
          </a:prstGeom>
          <a:noFill/>
          <a:extLst>
            <a:ext uri="{909E8E84-426E-40DD-AFC4-6F175D3DCCD1}">
              <a14:hiddenFill xmlns:a14="http://schemas.microsoft.com/office/drawing/2010/main">
                <a:solidFill>
                  <a:srgbClr val="FFFFFF"/>
                </a:solidFill>
              </a14:hiddenFill>
            </a:ext>
          </a:extLst>
        </p:spPr>
      </p:pic>
      <p:sp>
        <p:nvSpPr>
          <p:cNvPr id="7" name="6 Rectángulo"/>
          <p:cNvSpPr/>
          <p:nvPr userDrawn="1"/>
        </p:nvSpPr>
        <p:spPr>
          <a:xfrm>
            <a:off x="970893" y="4319752"/>
            <a:ext cx="9639300" cy="1702676"/>
          </a:xfrm>
          <a:prstGeom prst="rect">
            <a:avLst/>
          </a:prstGeom>
          <a:solidFill>
            <a:srgbClr val="080808">
              <a:alpha val="38824"/>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8" name="Marcador de contenido 5"/>
          <p:cNvSpPr txBox="1">
            <a:spLocks/>
          </p:cNvSpPr>
          <p:nvPr userDrawn="1"/>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pic>
        <p:nvPicPr>
          <p:cNvPr id="9" name="Picture 2"/>
          <p:cNvPicPr>
            <a:picLocks noChangeAspect="1" noChangeArrowheads="1"/>
          </p:cNvPicPr>
          <p:nvPr userDrawn="1"/>
        </p:nvPicPr>
        <p:blipFill rotWithShape="1">
          <a:blip r:embed="rId3" cstate="email">
            <a:extLst>
              <a:ext uri="{28A0092B-C50C-407E-A947-70E740481C1C}">
                <a14:useLocalDpi xmlns:a14="http://schemas.microsoft.com/office/drawing/2010/main"/>
              </a:ext>
            </a:extLst>
          </a:blip>
          <a:srcRect l="50000" t="11629" r="-3743" b="17501"/>
          <a:stretch/>
        </p:blipFill>
        <p:spPr bwMode="auto">
          <a:xfrm>
            <a:off x="1" y="0"/>
            <a:ext cx="3286068"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3"/>
          <p:cNvPicPr>
            <a:picLocks noChangeAspect="1" noChangeArrowheads="1"/>
          </p:cNvPicPr>
          <p:nvPr userDrawn="1"/>
        </p:nvPicPr>
        <p:blipFill>
          <a:blip r:embed="rId4" cstate="email">
            <a:extLst>
              <a:ext uri="{28A0092B-C50C-407E-A947-70E740481C1C}">
                <a14:useLocalDpi xmlns:a14="http://schemas.microsoft.com/office/drawing/2010/main"/>
              </a:ext>
            </a:extLst>
          </a:blip>
          <a:srcRect/>
          <a:stretch>
            <a:fillRect/>
          </a:stretch>
        </p:blipFill>
        <p:spPr bwMode="auto">
          <a:xfrm>
            <a:off x="7260185" y="-307500"/>
            <a:ext cx="2361171" cy="61370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6" name="Picture 2"/>
          <p:cNvPicPr>
            <a:picLocks noChangeAspect="1" noChangeArrowheads="1"/>
          </p:cNvPicPr>
          <p:nvPr userDrawn="1"/>
        </p:nvPicPr>
        <p:blipFill>
          <a:blip r:embed="rId5" cstate="email">
            <a:extLst>
              <a:ext uri="{28A0092B-C50C-407E-A947-70E740481C1C}">
                <a14:useLocalDpi xmlns:a14="http://schemas.microsoft.com/office/drawing/2010/main"/>
              </a:ext>
            </a:extLst>
          </a:blip>
          <a:srcRect/>
          <a:stretch>
            <a:fillRect/>
          </a:stretch>
        </p:blipFill>
        <p:spPr bwMode="auto">
          <a:xfrm>
            <a:off x="7783740" y="1746912"/>
            <a:ext cx="859810" cy="8598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70571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ítulo y objetos">
    <p:spTree>
      <p:nvGrpSpPr>
        <p:cNvPr id="1" name=""/>
        <p:cNvGrpSpPr/>
        <p:nvPr/>
      </p:nvGrpSpPr>
      <p:grpSpPr>
        <a:xfrm>
          <a:off x="0" y="0"/>
          <a:ext cx="0" cy="0"/>
          <a:chOff x="0" y="0"/>
          <a:chExt cx="0" cy="0"/>
        </a:xfrm>
      </p:grpSpPr>
      <p:sp>
        <p:nvSpPr>
          <p:cNvPr id="4" name="Marcador de fecha 3"/>
          <p:cNvSpPr>
            <a:spLocks noGrp="1"/>
          </p:cNvSpPr>
          <p:nvPr>
            <p:ph type="dt" sz="half" idx="10"/>
          </p:nvPr>
        </p:nvSpPr>
        <p:spPr/>
        <p:txBody>
          <a:bodyPr/>
          <a:lstStyle/>
          <a:p>
            <a:fld id="{483D03DC-5ED8-7A42-A55E-C10C004AFC42}" type="datetimeFigureOut">
              <a:rPr lang="es-ES" smtClean="0"/>
              <a:t>26/09/2018</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3266518D-8445-044A-A141-7D0E69A71FDC}" type="slidenum">
              <a:rPr lang="es-ES" smtClean="0"/>
              <a:t>‹Nº›</a:t>
            </a:fld>
            <a:endParaRPr lang="es-ES"/>
          </a:p>
        </p:txBody>
      </p:sp>
      <p:sp>
        <p:nvSpPr>
          <p:cNvPr id="17" name="16 Rectángulo"/>
          <p:cNvSpPr/>
          <p:nvPr userDrawn="1"/>
        </p:nvSpPr>
        <p:spPr>
          <a:xfrm rot="20796637">
            <a:off x="-2292201" y="-163131"/>
            <a:ext cx="11941668" cy="1608631"/>
          </a:xfrm>
          <a:prstGeom prst="rect">
            <a:avLst/>
          </a:prstGeom>
          <a:solidFill>
            <a:srgbClr val="0099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18" name="17 Rectángulo"/>
          <p:cNvSpPr/>
          <p:nvPr userDrawn="1"/>
        </p:nvSpPr>
        <p:spPr>
          <a:xfrm rot="21241341">
            <a:off x="-1002985" y="180847"/>
            <a:ext cx="10631006" cy="1316776"/>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19" name="18 Rectángulo"/>
          <p:cNvSpPr/>
          <p:nvPr userDrawn="1"/>
        </p:nvSpPr>
        <p:spPr>
          <a:xfrm>
            <a:off x="-968311" y="198126"/>
            <a:ext cx="10631006" cy="1425956"/>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9706172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ítulo y objetos">
    <p:spTree>
      <p:nvGrpSpPr>
        <p:cNvPr id="1" name=""/>
        <p:cNvGrpSpPr/>
        <p:nvPr/>
      </p:nvGrpSpPr>
      <p:grpSpPr>
        <a:xfrm>
          <a:off x="0" y="0"/>
          <a:ext cx="0" cy="0"/>
          <a:chOff x="0" y="0"/>
          <a:chExt cx="0" cy="0"/>
        </a:xfrm>
      </p:grpSpPr>
      <p:sp>
        <p:nvSpPr>
          <p:cNvPr id="4" name="Marcador de fecha 3"/>
          <p:cNvSpPr>
            <a:spLocks noGrp="1"/>
          </p:cNvSpPr>
          <p:nvPr>
            <p:ph type="dt" sz="half" idx="10"/>
          </p:nvPr>
        </p:nvSpPr>
        <p:spPr/>
        <p:txBody>
          <a:bodyPr/>
          <a:lstStyle/>
          <a:p>
            <a:fld id="{483D03DC-5ED8-7A42-A55E-C10C004AFC42}" type="datetimeFigureOut">
              <a:rPr lang="es-ES" smtClean="0"/>
              <a:t>26/09/2018</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3266518D-8445-044A-A141-7D0E69A71FDC}" type="slidenum">
              <a:rPr lang="es-ES" smtClean="0"/>
              <a:t>‹Nº›</a:t>
            </a:fld>
            <a:endParaRPr lang="es-ES"/>
          </a:p>
        </p:txBody>
      </p:sp>
      <p:sp>
        <p:nvSpPr>
          <p:cNvPr id="11" name="10 Rectángulo"/>
          <p:cNvSpPr/>
          <p:nvPr userDrawn="1"/>
        </p:nvSpPr>
        <p:spPr>
          <a:xfrm rot="20796637">
            <a:off x="-2292201" y="-163131"/>
            <a:ext cx="11941668" cy="1608631"/>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12" name="11 Rectángulo"/>
          <p:cNvSpPr/>
          <p:nvPr userDrawn="1"/>
        </p:nvSpPr>
        <p:spPr>
          <a:xfrm rot="21241341">
            <a:off x="-1002985" y="180847"/>
            <a:ext cx="10631006" cy="1316776"/>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13" name="12 Rectángulo"/>
          <p:cNvSpPr/>
          <p:nvPr userDrawn="1"/>
        </p:nvSpPr>
        <p:spPr>
          <a:xfrm>
            <a:off x="-968311" y="198126"/>
            <a:ext cx="10631006" cy="1425956"/>
          </a:xfrm>
          <a:prstGeom prst="rect">
            <a:avLst/>
          </a:prstGeom>
          <a:solidFill>
            <a:srgbClr val="0099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41747508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Formación">
    <p:spTree>
      <p:nvGrpSpPr>
        <p:cNvPr id="1" name=""/>
        <p:cNvGrpSpPr/>
        <p:nvPr/>
      </p:nvGrpSpPr>
      <p:grpSpPr>
        <a:xfrm>
          <a:off x="0" y="0"/>
          <a:ext cx="0" cy="0"/>
          <a:chOff x="0" y="0"/>
          <a:chExt cx="0" cy="0"/>
        </a:xfrm>
      </p:grpSpPr>
      <p:pic>
        <p:nvPicPr>
          <p:cNvPr id="7" name="Picture 2" descr="D:\2015\_MG_1747.JPG"/>
          <p:cNvPicPr>
            <a:picLocks noChangeAspect="1" noChangeArrowheads="1"/>
          </p:cNvPicPr>
          <p:nvPr userDrawn="1"/>
        </p:nvPicPr>
        <p:blipFill rotWithShape="1">
          <a:blip r:embed="rId2" cstate="email">
            <a:extLst>
              <a:ext uri="{28A0092B-C50C-407E-A947-70E740481C1C}">
                <a14:useLocalDpi xmlns:a14="http://schemas.microsoft.com/office/drawing/2010/main"/>
              </a:ext>
            </a:extLst>
          </a:blip>
          <a:srcRect/>
          <a:stretch/>
        </p:blipFill>
        <p:spPr bwMode="auto">
          <a:xfrm>
            <a:off x="0" y="0"/>
            <a:ext cx="9144000" cy="6857999"/>
          </a:xfrm>
          <a:prstGeom prst="rect">
            <a:avLst/>
          </a:prstGeom>
          <a:noFill/>
          <a:extLst>
            <a:ext uri="{909E8E84-426E-40DD-AFC4-6F175D3DCCD1}">
              <a14:hiddenFill xmlns:a14="http://schemas.microsoft.com/office/drawing/2010/main">
                <a:solidFill>
                  <a:srgbClr val="FFFFFF"/>
                </a:solidFill>
              </a14:hiddenFill>
            </a:ext>
          </a:extLst>
        </p:spPr>
      </p:pic>
      <p:grpSp>
        <p:nvGrpSpPr>
          <p:cNvPr id="8" name="7 Grupo"/>
          <p:cNvGrpSpPr/>
          <p:nvPr userDrawn="1"/>
        </p:nvGrpSpPr>
        <p:grpSpPr>
          <a:xfrm>
            <a:off x="0" y="0"/>
            <a:ext cx="9144001" cy="6858000"/>
            <a:chOff x="0" y="0"/>
            <a:chExt cx="9144001" cy="6858000"/>
          </a:xfrm>
        </p:grpSpPr>
        <p:sp>
          <p:nvSpPr>
            <p:cNvPr id="9" name="8 Rectángulo"/>
            <p:cNvSpPr/>
            <p:nvPr/>
          </p:nvSpPr>
          <p:spPr>
            <a:xfrm>
              <a:off x="590551" y="4808482"/>
              <a:ext cx="8553450" cy="1592317"/>
            </a:xfrm>
            <a:prstGeom prst="rect">
              <a:avLst/>
            </a:prstGeom>
            <a:solidFill>
              <a:srgbClr val="080808">
                <a:alpha val="38824"/>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pic>
          <p:nvPicPr>
            <p:cNvPr id="10" name="Picture 5"/>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l="50000" t="14562" r="-4532" b="14562"/>
            <a:stretch/>
          </p:blipFill>
          <p:spPr bwMode="auto">
            <a:xfrm>
              <a:off x="0" y="0"/>
              <a:ext cx="320913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11"/>
            <p:cNvPicPr>
              <a:picLocks noChangeAspect="1" noChangeArrowheads="1"/>
            </p:cNvPicPr>
            <p:nvPr/>
          </p:nvPicPr>
          <p:blipFill rotWithShape="1">
            <a:blip r:embed="rId4" cstate="email">
              <a:extLst>
                <a:ext uri="{28A0092B-C50C-407E-A947-70E740481C1C}">
                  <a14:useLocalDpi xmlns:a14="http://schemas.microsoft.com/office/drawing/2010/main"/>
                </a:ext>
              </a:extLst>
            </a:blip>
            <a:srcRect t="14313" r="17372"/>
            <a:stretch/>
          </p:blipFill>
          <p:spPr bwMode="auto">
            <a:xfrm>
              <a:off x="6788150" y="0"/>
              <a:ext cx="2355851" cy="640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 name="Picture 13"/>
            <p:cNvPicPr>
              <a:picLocks noChangeAspect="1" noChangeArrowheads="1"/>
            </p:cNvPicPr>
            <p:nvPr/>
          </p:nvPicPr>
          <p:blipFill>
            <a:blip r:embed="rId5">
              <a:extLst>
                <a:ext uri="{28A0092B-C50C-407E-A947-70E740481C1C}">
                  <a14:useLocalDpi xmlns:a14="http://schemas.microsoft.com/office/drawing/2010/main"/>
                </a:ext>
              </a:extLst>
            </a:blip>
            <a:srcRect/>
            <a:stretch>
              <a:fillRect/>
            </a:stretch>
          </p:blipFill>
          <p:spPr bwMode="auto">
            <a:xfrm>
              <a:off x="8061325" y="2782887"/>
              <a:ext cx="573087" cy="550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13" name="Marcador de contenido 5"/>
          <p:cNvSpPr txBox="1">
            <a:spLocks/>
          </p:cNvSpPr>
          <p:nvPr userDrawn="1"/>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sp>
        <p:nvSpPr>
          <p:cNvPr id="4" name="Marcador de fecha 3"/>
          <p:cNvSpPr>
            <a:spLocks noGrp="1"/>
          </p:cNvSpPr>
          <p:nvPr>
            <p:ph type="dt" sz="half" idx="10"/>
          </p:nvPr>
        </p:nvSpPr>
        <p:spPr/>
        <p:txBody>
          <a:bodyPr/>
          <a:lstStyle/>
          <a:p>
            <a:fld id="{483D03DC-5ED8-7A42-A55E-C10C004AFC42}" type="datetimeFigureOut">
              <a:rPr lang="es-ES" smtClean="0"/>
              <a:t>26/09/2018</a:t>
            </a:fld>
            <a:endParaRPr lang="es-ES" dirty="0"/>
          </a:p>
        </p:txBody>
      </p:sp>
      <p:sp>
        <p:nvSpPr>
          <p:cNvPr id="5" name="Marcador de pie de página 4"/>
          <p:cNvSpPr>
            <a:spLocks noGrp="1"/>
          </p:cNvSpPr>
          <p:nvPr>
            <p:ph type="ftr" sz="quarter" idx="11"/>
          </p:nvPr>
        </p:nvSpPr>
        <p:spPr/>
        <p:txBody>
          <a:bodyPr/>
          <a:lstStyle/>
          <a:p>
            <a:endParaRPr lang="es-ES" dirty="0"/>
          </a:p>
        </p:txBody>
      </p:sp>
      <p:sp>
        <p:nvSpPr>
          <p:cNvPr id="6" name="Marcador de número de diapositiva 5"/>
          <p:cNvSpPr>
            <a:spLocks noGrp="1"/>
          </p:cNvSpPr>
          <p:nvPr>
            <p:ph type="sldNum" sz="quarter" idx="12"/>
          </p:nvPr>
        </p:nvSpPr>
        <p:spPr/>
        <p:txBody>
          <a:bodyPr/>
          <a:lstStyle/>
          <a:p>
            <a:fld id="{3266518D-8445-044A-A141-7D0E69A71FDC}" type="slidenum">
              <a:rPr lang="es-ES" smtClean="0"/>
              <a:t>‹Nº›</a:t>
            </a:fld>
            <a:endParaRPr lang="es-ES"/>
          </a:p>
        </p:txBody>
      </p:sp>
    </p:spTree>
    <p:extLst>
      <p:ext uri="{BB962C8B-B14F-4D97-AF65-F5344CB8AC3E}">
        <p14:creationId xmlns:p14="http://schemas.microsoft.com/office/powerpoint/2010/main" val="10358626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Empleo">
    <p:spTree>
      <p:nvGrpSpPr>
        <p:cNvPr id="1" name=""/>
        <p:cNvGrpSpPr/>
        <p:nvPr/>
      </p:nvGrpSpPr>
      <p:grpSpPr>
        <a:xfrm>
          <a:off x="0" y="0"/>
          <a:ext cx="0" cy="0"/>
          <a:chOff x="0" y="0"/>
          <a:chExt cx="0" cy="0"/>
        </a:xfrm>
      </p:grpSpPr>
      <p:sp>
        <p:nvSpPr>
          <p:cNvPr id="3" name="2 Marcador de fecha"/>
          <p:cNvSpPr>
            <a:spLocks noGrp="1"/>
          </p:cNvSpPr>
          <p:nvPr>
            <p:ph type="dt" sz="half" idx="10"/>
          </p:nvPr>
        </p:nvSpPr>
        <p:spPr/>
        <p:txBody>
          <a:bodyPr/>
          <a:lstStyle/>
          <a:p>
            <a:fld id="{483D03DC-5ED8-7A42-A55E-C10C004AFC42}" type="datetimeFigureOut">
              <a:rPr lang="es-ES" smtClean="0"/>
              <a:t>26/09/2018</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3266518D-8445-044A-A141-7D0E69A71FDC}" type="slidenum">
              <a:rPr lang="es-ES" smtClean="0"/>
              <a:t>‹Nº›</a:t>
            </a:fld>
            <a:endParaRPr lang="es-ES"/>
          </a:p>
        </p:txBody>
      </p:sp>
      <p:grpSp>
        <p:nvGrpSpPr>
          <p:cNvPr id="6" name="5 Grupo"/>
          <p:cNvGrpSpPr/>
          <p:nvPr userDrawn="1"/>
        </p:nvGrpSpPr>
        <p:grpSpPr>
          <a:xfrm>
            <a:off x="-495300" y="-1270341"/>
            <a:ext cx="10278090" cy="9017494"/>
            <a:chOff x="-495300" y="-1270341"/>
            <a:chExt cx="10278090" cy="9017494"/>
          </a:xfrm>
        </p:grpSpPr>
        <p:pic>
          <p:nvPicPr>
            <p:cNvPr id="7" name="Picture 5" descr="D:\Fotos\Empleo\10 Final_22.jpg"/>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b="-10827"/>
            <a:stretch/>
          </p:blipFill>
          <p:spPr bwMode="auto">
            <a:xfrm>
              <a:off x="0" y="-611035"/>
              <a:ext cx="9144000" cy="8358188"/>
            </a:xfrm>
            <a:prstGeom prst="rect">
              <a:avLst/>
            </a:prstGeom>
            <a:noFill/>
            <a:extLst>
              <a:ext uri="{909E8E84-426E-40DD-AFC4-6F175D3DCCD1}">
                <a14:hiddenFill xmlns:a14="http://schemas.microsoft.com/office/drawing/2010/main">
                  <a:solidFill>
                    <a:srgbClr val="FFFFFF"/>
                  </a:solidFill>
                </a14:hiddenFill>
              </a:ext>
            </a:extLst>
          </p:spPr>
        </p:pic>
        <p:sp>
          <p:nvSpPr>
            <p:cNvPr id="8" name="7 Rectángulo"/>
            <p:cNvSpPr/>
            <p:nvPr/>
          </p:nvSpPr>
          <p:spPr>
            <a:xfrm>
              <a:off x="-495300" y="137072"/>
              <a:ext cx="9639300" cy="1756900"/>
            </a:xfrm>
            <a:prstGeom prst="rect">
              <a:avLst/>
            </a:prstGeom>
            <a:solidFill>
              <a:srgbClr val="080808">
                <a:alpha val="38824"/>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9" name="Marcador de contenido 5"/>
            <p:cNvSpPr txBox="1">
              <a:spLocks/>
            </p:cNvSpPr>
            <p:nvPr/>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pic>
          <p:nvPicPr>
            <p:cNvPr id="10" name="Picture 2"/>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l="46767" b="14699"/>
            <a:stretch/>
          </p:blipFill>
          <p:spPr bwMode="auto">
            <a:xfrm>
              <a:off x="-1" y="-1270341"/>
              <a:ext cx="3137061" cy="8254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3"/>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6786588" y="-1091939"/>
              <a:ext cx="2996202" cy="78339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 name="Picture 4"/>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7957812" y="2627565"/>
              <a:ext cx="817200" cy="81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40586826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Emprendimiento">
    <p:spTree>
      <p:nvGrpSpPr>
        <p:cNvPr id="1" name=""/>
        <p:cNvGrpSpPr/>
        <p:nvPr/>
      </p:nvGrpSpPr>
      <p:grpSpPr>
        <a:xfrm>
          <a:off x="0" y="0"/>
          <a:ext cx="0" cy="0"/>
          <a:chOff x="0" y="0"/>
          <a:chExt cx="0" cy="0"/>
        </a:xfrm>
      </p:grpSpPr>
      <p:sp>
        <p:nvSpPr>
          <p:cNvPr id="3" name="2 Marcador de fecha"/>
          <p:cNvSpPr>
            <a:spLocks noGrp="1"/>
          </p:cNvSpPr>
          <p:nvPr>
            <p:ph type="dt" sz="half" idx="10"/>
          </p:nvPr>
        </p:nvSpPr>
        <p:spPr/>
        <p:txBody>
          <a:bodyPr/>
          <a:lstStyle/>
          <a:p>
            <a:fld id="{483D03DC-5ED8-7A42-A55E-C10C004AFC42}" type="datetimeFigureOut">
              <a:rPr lang="es-ES" smtClean="0"/>
              <a:t>26/09/2018</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3266518D-8445-044A-A141-7D0E69A71FDC}" type="slidenum">
              <a:rPr lang="es-ES" smtClean="0"/>
              <a:t>‹Nº›</a:t>
            </a:fld>
            <a:endParaRPr lang="es-ES"/>
          </a:p>
        </p:txBody>
      </p:sp>
      <p:pic>
        <p:nvPicPr>
          <p:cNvPr id="6" name="Picture 2" descr="D:\Fotos\Fondo Emprender\emprendedores\_MG_4258.jpg"/>
          <p:cNvPicPr>
            <a:picLocks noChangeAspect="1" noChangeArrowheads="1"/>
          </p:cNvPicPr>
          <p:nvPr userDrawn="1"/>
        </p:nvPicPr>
        <p:blipFill rotWithShape="1">
          <a:blip r:embed="rId2" cstate="email">
            <a:extLst>
              <a:ext uri="{28A0092B-C50C-407E-A947-70E740481C1C}">
                <a14:useLocalDpi xmlns:a14="http://schemas.microsoft.com/office/drawing/2010/main"/>
              </a:ext>
            </a:extLst>
          </a:blip>
          <a:srcRect/>
          <a:stretch/>
        </p:blipFill>
        <p:spPr bwMode="auto">
          <a:xfrm>
            <a:off x="1" y="-1"/>
            <a:ext cx="9143999" cy="6858001"/>
          </a:xfrm>
          <a:prstGeom prst="rect">
            <a:avLst/>
          </a:prstGeom>
          <a:noFill/>
          <a:extLst>
            <a:ext uri="{909E8E84-426E-40DD-AFC4-6F175D3DCCD1}">
              <a14:hiddenFill xmlns:a14="http://schemas.microsoft.com/office/drawing/2010/main">
                <a:solidFill>
                  <a:srgbClr val="FFFFFF"/>
                </a:solidFill>
              </a14:hiddenFill>
            </a:ext>
          </a:extLst>
        </p:spPr>
      </p:pic>
      <p:sp>
        <p:nvSpPr>
          <p:cNvPr id="7" name="6 Rectángulo"/>
          <p:cNvSpPr/>
          <p:nvPr userDrawn="1"/>
        </p:nvSpPr>
        <p:spPr>
          <a:xfrm>
            <a:off x="970893" y="4319752"/>
            <a:ext cx="9639300" cy="1702676"/>
          </a:xfrm>
          <a:prstGeom prst="rect">
            <a:avLst/>
          </a:prstGeom>
          <a:solidFill>
            <a:srgbClr val="080808">
              <a:alpha val="38824"/>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8" name="Marcador de contenido 5"/>
          <p:cNvSpPr txBox="1">
            <a:spLocks/>
          </p:cNvSpPr>
          <p:nvPr userDrawn="1"/>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pic>
        <p:nvPicPr>
          <p:cNvPr id="9" name="Picture 2"/>
          <p:cNvPicPr>
            <a:picLocks noChangeAspect="1" noChangeArrowheads="1"/>
          </p:cNvPicPr>
          <p:nvPr userDrawn="1"/>
        </p:nvPicPr>
        <p:blipFill rotWithShape="1">
          <a:blip r:embed="rId3" cstate="email">
            <a:extLst>
              <a:ext uri="{28A0092B-C50C-407E-A947-70E740481C1C}">
                <a14:useLocalDpi xmlns:a14="http://schemas.microsoft.com/office/drawing/2010/main"/>
              </a:ext>
            </a:extLst>
          </a:blip>
          <a:srcRect l="50000" t="11629" r="-3743" b="17501"/>
          <a:stretch/>
        </p:blipFill>
        <p:spPr bwMode="auto">
          <a:xfrm>
            <a:off x="1" y="0"/>
            <a:ext cx="3286068"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3"/>
          <p:cNvPicPr>
            <a:picLocks noChangeAspect="1" noChangeArrowheads="1"/>
          </p:cNvPicPr>
          <p:nvPr userDrawn="1"/>
        </p:nvPicPr>
        <p:blipFill>
          <a:blip r:embed="rId4" cstate="email">
            <a:extLst>
              <a:ext uri="{28A0092B-C50C-407E-A947-70E740481C1C}">
                <a14:useLocalDpi xmlns:a14="http://schemas.microsoft.com/office/drawing/2010/main"/>
              </a:ext>
            </a:extLst>
          </a:blip>
          <a:srcRect/>
          <a:stretch>
            <a:fillRect/>
          </a:stretch>
        </p:blipFill>
        <p:spPr bwMode="auto">
          <a:xfrm>
            <a:off x="7260185" y="-307500"/>
            <a:ext cx="2361171" cy="61370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5"/>
          <p:cNvPicPr>
            <a:picLocks noChangeAspect="1" noChangeArrowheads="1"/>
          </p:cNvPicPr>
          <p:nvPr userDrawn="1"/>
        </p:nvPicPr>
        <p:blipFill>
          <a:blip r:embed="rId5" cstate="email">
            <a:extLst>
              <a:ext uri="{28A0092B-C50C-407E-A947-70E740481C1C}">
                <a14:useLocalDpi xmlns:a14="http://schemas.microsoft.com/office/drawing/2010/main"/>
              </a:ext>
            </a:extLst>
          </a:blip>
          <a:srcRect/>
          <a:stretch>
            <a:fillRect/>
          </a:stretch>
        </p:blipFill>
        <p:spPr bwMode="auto">
          <a:xfrm>
            <a:off x="7859987" y="1859884"/>
            <a:ext cx="706907" cy="696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331155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World Skills">
    <p:spTree>
      <p:nvGrpSpPr>
        <p:cNvPr id="1" name=""/>
        <p:cNvGrpSpPr/>
        <p:nvPr/>
      </p:nvGrpSpPr>
      <p:grpSpPr>
        <a:xfrm>
          <a:off x="0" y="0"/>
          <a:ext cx="0" cy="0"/>
          <a:chOff x="0" y="0"/>
          <a:chExt cx="0" cy="0"/>
        </a:xfrm>
      </p:grpSpPr>
      <p:pic>
        <p:nvPicPr>
          <p:cNvPr id="7" name="Picture 2"/>
          <p:cNvPicPr>
            <a:picLocks noChangeAspect="1" noChangeArrowheads="1"/>
          </p:cNvPicPr>
          <p:nvPr userDrawn="1"/>
        </p:nvPicPr>
        <p:blipFill rotWithShape="1">
          <a:blip r:embed="rId2" cstate="email">
            <a:extLst>
              <a:ext uri="{28A0092B-C50C-407E-A947-70E740481C1C}">
                <a14:useLocalDpi xmlns:a14="http://schemas.microsoft.com/office/drawing/2010/main"/>
              </a:ext>
            </a:extLst>
          </a:blip>
          <a:srcRect/>
          <a:stretch/>
        </p:blipFill>
        <p:spPr bwMode="auto">
          <a:xfrm>
            <a:off x="-1" y="-1"/>
            <a:ext cx="9144001" cy="6858001"/>
          </a:xfrm>
          <a:prstGeom prst="rect">
            <a:avLst/>
          </a:prstGeom>
          <a:noFill/>
          <a:extLst>
            <a:ext uri="{909E8E84-426E-40DD-AFC4-6F175D3DCCD1}">
              <a14:hiddenFill xmlns:a14="http://schemas.microsoft.com/office/drawing/2010/main">
                <a:solidFill>
                  <a:srgbClr val="FFFFFF"/>
                </a:solidFill>
              </a14:hiddenFill>
            </a:ext>
          </a:extLst>
        </p:spPr>
      </p:pic>
      <p:grpSp>
        <p:nvGrpSpPr>
          <p:cNvPr id="8" name="7 Grupo"/>
          <p:cNvGrpSpPr/>
          <p:nvPr userDrawn="1"/>
        </p:nvGrpSpPr>
        <p:grpSpPr>
          <a:xfrm>
            <a:off x="0" y="0"/>
            <a:ext cx="9144001" cy="6858000"/>
            <a:chOff x="0" y="0"/>
            <a:chExt cx="9144001" cy="6858000"/>
          </a:xfrm>
        </p:grpSpPr>
        <p:sp>
          <p:nvSpPr>
            <p:cNvPr id="9" name="8 Rectángulo"/>
            <p:cNvSpPr/>
            <p:nvPr/>
          </p:nvSpPr>
          <p:spPr>
            <a:xfrm>
              <a:off x="590551" y="4808482"/>
              <a:ext cx="8553450" cy="1592317"/>
            </a:xfrm>
            <a:prstGeom prst="rect">
              <a:avLst/>
            </a:prstGeom>
            <a:solidFill>
              <a:srgbClr val="080808">
                <a:alpha val="38824"/>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pic>
          <p:nvPicPr>
            <p:cNvPr id="10" name="Picture 5"/>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l="50000" t="14562" r="-4532" b="14562"/>
            <a:stretch/>
          </p:blipFill>
          <p:spPr bwMode="auto">
            <a:xfrm>
              <a:off x="0" y="0"/>
              <a:ext cx="320913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11"/>
            <p:cNvPicPr>
              <a:picLocks noChangeAspect="1" noChangeArrowheads="1"/>
            </p:cNvPicPr>
            <p:nvPr/>
          </p:nvPicPr>
          <p:blipFill rotWithShape="1">
            <a:blip r:embed="rId4" cstate="email">
              <a:extLst>
                <a:ext uri="{28A0092B-C50C-407E-A947-70E740481C1C}">
                  <a14:useLocalDpi xmlns:a14="http://schemas.microsoft.com/office/drawing/2010/main"/>
                </a:ext>
              </a:extLst>
            </a:blip>
            <a:srcRect t="14313" r="17372"/>
            <a:stretch/>
          </p:blipFill>
          <p:spPr bwMode="auto">
            <a:xfrm>
              <a:off x="6788150" y="0"/>
              <a:ext cx="2355851" cy="640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13" name="Marcador de contenido 5"/>
          <p:cNvSpPr txBox="1">
            <a:spLocks/>
          </p:cNvSpPr>
          <p:nvPr userDrawn="1"/>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sp>
        <p:nvSpPr>
          <p:cNvPr id="4" name="Marcador de fecha 3"/>
          <p:cNvSpPr>
            <a:spLocks noGrp="1"/>
          </p:cNvSpPr>
          <p:nvPr>
            <p:ph type="dt" sz="half" idx="10"/>
          </p:nvPr>
        </p:nvSpPr>
        <p:spPr/>
        <p:txBody>
          <a:bodyPr/>
          <a:lstStyle/>
          <a:p>
            <a:fld id="{483D03DC-5ED8-7A42-A55E-C10C004AFC42}" type="datetimeFigureOut">
              <a:rPr lang="es-ES" smtClean="0"/>
              <a:t>26/09/2018</a:t>
            </a:fld>
            <a:endParaRPr lang="es-ES" dirty="0"/>
          </a:p>
        </p:txBody>
      </p:sp>
      <p:sp>
        <p:nvSpPr>
          <p:cNvPr id="5" name="Marcador de pie de página 4"/>
          <p:cNvSpPr>
            <a:spLocks noGrp="1"/>
          </p:cNvSpPr>
          <p:nvPr>
            <p:ph type="ftr" sz="quarter" idx="11"/>
          </p:nvPr>
        </p:nvSpPr>
        <p:spPr/>
        <p:txBody>
          <a:bodyPr/>
          <a:lstStyle/>
          <a:p>
            <a:endParaRPr lang="es-ES" dirty="0"/>
          </a:p>
        </p:txBody>
      </p:sp>
      <p:sp>
        <p:nvSpPr>
          <p:cNvPr id="6" name="Marcador de número de diapositiva 5"/>
          <p:cNvSpPr>
            <a:spLocks noGrp="1"/>
          </p:cNvSpPr>
          <p:nvPr>
            <p:ph type="sldNum" sz="quarter" idx="12"/>
          </p:nvPr>
        </p:nvSpPr>
        <p:spPr/>
        <p:txBody>
          <a:bodyPr/>
          <a:lstStyle/>
          <a:p>
            <a:fld id="{3266518D-8445-044A-A141-7D0E69A71FDC}" type="slidenum">
              <a:rPr lang="es-ES" smtClean="0"/>
              <a:t>‹Nº›</a:t>
            </a:fld>
            <a:endParaRPr lang="es-ES"/>
          </a:p>
        </p:txBody>
      </p:sp>
      <p:pic>
        <p:nvPicPr>
          <p:cNvPr id="1026" name="Picture 2"/>
          <p:cNvPicPr>
            <a:picLocks noChangeAspect="1" noChangeArrowheads="1"/>
          </p:cNvPicPr>
          <p:nvPr userDrawn="1"/>
        </p:nvPicPr>
        <p:blipFill>
          <a:blip r:embed="rId5" cstate="email">
            <a:extLst>
              <a:ext uri="{28A0092B-C50C-407E-A947-70E740481C1C}">
                <a14:useLocalDpi xmlns:a14="http://schemas.microsoft.com/office/drawing/2010/main"/>
              </a:ext>
            </a:extLst>
          </a:blip>
          <a:srcRect/>
          <a:stretch>
            <a:fillRect/>
          </a:stretch>
        </p:blipFill>
        <p:spPr bwMode="auto">
          <a:xfrm>
            <a:off x="7997186" y="2762866"/>
            <a:ext cx="689614" cy="645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232884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ndustrial">
    <p:spTree>
      <p:nvGrpSpPr>
        <p:cNvPr id="1" name=""/>
        <p:cNvGrpSpPr/>
        <p:nvPr/>
      </p:nvGrpSpPr>
      <p:grpSpPr>
        <a:xfrm>
          <a:off x="0" y="0"/>
          <a:ext cx="0" cy="0"/>
          <a:chOff x="0" y="0"/>
          <a:chExt cx="0" cy="0"/>
        </a:xfrm>
      </p:grpSpPr>
      <p:sp>
        <p:nvSpPr>
          <p:cNvPr id="3" name="2 Marcador de fecha"/>
          <p:cNvSpPr>
            <a:spLocks noGrp="1"/>
          </p:cNvSpPr>
          <p:nvPr>
            <p:ph type="dt" sz="half" idx="10"/>
          </p:nvPr>
        </p:nvSpPr>
        <p:spPr/>
        <p:txBody>
          <a:bodyPr/>
          <a:lstStyle/>
          <a:p>
            <a:fld id="{483D03DC-5ED8-7A42-A55E-C10C004AFC42}" type="datetimeFigureOut">
              <a:rPr lang="es-ES" smtClean="0"/>
              <a:t>26/09/2018</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3266518D-8445-044A-A141-7D0E69A71FDC}" type="slidenum">
              <a:rPr lang="es-ES" smtClean="0"/>
              <a:t>‹Nº›</a:t>
            </a:fld>
            <a:endParaRPr lang="es-ES"/>
          </a:p>
        </p:txBody>
      </p:sp>
      <p:pic>
        <p:nvPicPr>
          <p:cNvPr id="7" name="Picture 5"/>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b="-935"/>
          <a:stretch/>
        </p:blipFill>
        <p:spPr bwMode="auto">
          <a:xfrm>
            <a:off x="-1" y="0"/>
            <a:ext cx="9144001" cy="6984124"/>
          </a:xfrm>
          <a:prstGeom prst="rect">
            <a:avLst/>
          </a:prstGeom>
          <a:noFill/>
          <a:extLst>
            <a:ext uri="{909E8E84-426E-40DD-AFC4-6F175D3DCCD1}">
              <a14:hiddenFill xmlns:a14="http://schemas.microsoft.com/office/drawing/2010/main">
                <a:solidFill>
                  <a:srgbClr val="FFFFFF"/>
                </a:solidFill>
              </a14:hiddenFill>
            </a:ext>
          </a:extLst>
        </p:spPr>
      </p:pic>
      <p:sp>
        <p:nvSpPr>
          <p:cNvPr id="8" name="7 Rectángulo"/>
          <p:cNvSpPr/>
          <p:nvPr/>
        </p:nvSpPr>
        <p:spPr>
          <a:xfrm>
            <a:off x="95534" y="137072"/>
            <a:ext cx="9048466" cy="1756900"/>
          </a:xfrm>
          <a:prstGeom prst="rect">
            <a:avLst/>
          </a:prstGeom>
          <a:solidFill>
            <a:srgbClr val="080808">
              <a:alpha val="38824"/>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9" name="Marcador de contenido 5"/>
          <p:cNvSpPr txBox="1">
            <a:spLocks/>
          </p:cNvSpPr>
          <p:nvPr/>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pic>
        <p:nvPicPr>
          <p:cNvPr id="10" name="Picture 2"/>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l="46767" b="14699"/>
          <a:stretch/>
        </p:blipFill>
        <p:spPr bwMode="auto">
          <a:xfrm>
            <a:off x="-1" y="-1270341"/>
            <a:ext cx="3137061" cy="8254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3"/>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6786588" y="-1091939"/>
            <a:ext cx="2996202" cy="78339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0" name="Picture 2"/>
          <p:cNvPicPr>
            <a:picLocks noChangeAspect="1" noChangeArrowheads="1"/>
          </p:cNvPicPr>
          <p:nvPr userDrawn="1"/>
        </p:nvPicPr>
        <p:blipFill>
          <a:blip r:embed="rId5">
            <a:extLst>
              <a:ext uri="{28A0092B-C50C-407E-A947-70E740481C1C}">
                <a14:useLocalDpi xmlns:a14="http://schemas.microsoft.com/office/drawing/2010/main"/>
              </a:ext>
            </a:extLst>
          </a:blip>
          <a:srcRect/>
          <a:stretch>
            <a:fillRect/>
          </a:stretch>
        </p:blipFill>
        <p:spPr bwMode="auto">
          <a:xfrm>
            <a:off x="7916521" y="2641599"/>
            <a:ext cx="811224" cy="7096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071243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Formación 2">
    <p:spTree>
      <p:nvGrpSpPr>
        <p:cNvPr id="1" name=""/>
        <p:cNvGrpSpPr/>
        <p:nvPr/>
      </p:nvGrpSpPr>
      <p:grpSpPr>
        <a:xfrm>
          <a:off x="0" y="0"/>
          <a:ext cx="0" cy="0"/>
          <a:chOff x="0" y="0"/>
          <a:chExt cx="0" cy="0"/>
        </a:xfrm>
      </p:grpSpPr>
      <p:sp>
        <p:nvSpPr>
          <p:cNvPr id="3" name="2 Marcador de fecha"/>
          <p:cNvSpPr>
            <a:spLocks noGrp="1"/>
          </p:cNvSpPr>
          <p:nvPr>
            <p:ph type="dt" sz="half" idx="10"/>
          </p:nvPr>
        </p:nvSpPr>
        <p:spPr/>
        <p:txBody>
          <a:bodyPr/>
          <a:lstStyle/>
          <a:p>
            <a:fld id="{483D03DC-5ED8-7A42-A55E-C10C004AFC42}" type="datetimeFigureOut">
              <a:rPr lang="es-ES" smtClean="0"/>
              <a:t>26/09/2018</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3266518D-8445-044A-A141-7D0E69A71FDC}" type="slidenum">
              <a:rPr lang="es-ES" smtClean="0"/>
              <a:t>‹Nº›</a:t>
            </a:fld>
            <a:endParaRPr lang="es-ES"/>
          </a:p>
        </p:txBody>
      </p:sp>
      <p:pic>
        <p:nvPicPr>
          <p:cNvPr id="6" name="Picture 2"/>
          <p:cNvPicPr>
            <a:picLocks noChangeAspect="1" noChangeArrowheads="1"/>
          </p:cNvPicPr>
          <p:nvPr userDrawn="1"/>
        </p:nvPicPr>
        <p:blipFill rotWithShape="1">
          <a:blip r:embed="rId2" cstate="email">
            <a:extLst>
              <a:ext uri="{28A0092B-C50C-407E-A947-70E740481C1C}">
                <a14:useLocalDpi xmlns:a14="http://schemas.microsoft.com/office/drawing/2010/main"/>
              </a:ext>
            </a:extLst>
          </a:blip>
          <a:srcRect/>
          <a:stretch/>
        </p:blipFill>
        <p:spPr bwMode="auto">
          <a:xfrm flipH="1">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7" name="6 Rectángulo"/>
          <p:cNvSpPr/>
          <p:nvPr userDrawn="1"/>
        </p:nvSpPr>
        <p:spPr>
          <a:xfrm>
            <a:off x="970893" y="4319752"/>
            <a:ext cx="9639300" cy="1702676"/>
          </a:xfrm>
          <a:prstGeom prst="rect">
            <a:avLst/>
          </a:prstGeom>
          <a:solidFill>
            <a:srgbClr val="080808">
              <a:alpha val="38824"/>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8" name="Marcador de contenido 5"/>
          <p:cNvSpPr txBox="1">
            <a:spLocks/>
          </p:cNvSpPr>
          <p:nvPr userDrawn="1"/>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pic>
        <p:nvPicPr>
          <p:cNvPr id="9" name="Picture 2"/>
          <p:cNvPicPr>
            <a:picLocks noChangeAspect="1" noChangeArrowheads="1"/>
          </p:cNvPicPr>
          <p:nvPr userDrawn="1"/>
        </p:nvPicPr>
        <p:blipFill rotWithShape="1">
          <a:blip r:embed="rId3" cstate="email">
            <a:extLst>
              <a:ext uri="{28A0092B-C50C-407E-A947-70E740481C1C}">
                <a14:useLocalDpi xmlns:a14="http://schemas.microsoft.com/office/drawing/2010/main"/>
              </a:ext>
            </a:extLst>
          </a:blip>
          <a:srcRect l="50000" t="11629" r="-3743" b="17501"/>
          <a:stretch/>
        </p:blipFill>
        <p:spPr bwMode="auto">
          <a:xfrm>
            <a:off x="1" y="0"/>
            <a:ext cx="3286068"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3"/>
          <p:cNvPicPr>
            <a:picLocks noChangeAspect="1" noChangeArrowheads="1"/>
          </p:cNvPicPr>
          <p:nvPr userDrawn="1"/>
        </p:nvPicPr>
        <p:blipFill>
          <a:blip r:embed="rId4" cstate="email">
            <a:extLst>
              <a:ext uri="{28A0092B-C50C-407E-A947-70E740481C1C}">
                <a14:useLocalDpi xmlns:a14="http://schemas.microsoft.com/office/drawing/2010/main"/>
              </a:ext>
            </a:extLst>
          </a:blip>
          <a:srcRect/>
          <a:stretch>
            <a:fillRect/>
          </a:stretch>
        </p:blipFill>
        <p:spPr bwMode="auto">
          <a:xfrm>
            <a:off x="7260185" y="-307500"/>
            <a:ext cx="2361171" cy="61370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4" name="Picture 2"/>
          <p:cNvPicPr>
            <a:picLocks noChangeAspect="1" noChangeArrowheads="1"/>
          </p:cNvPicPr>
          <p:nvPr userDrawn="1"/>
        </p:nvPicPr>
        <p:blipFill>
          <a:blip r:embed="rId5" cstate="email">
            <a:extLst>
              <a:ext uri="{28A0092B-C50C-407E-A947-70E740481C1C}">
                <a14:useLocalDpi xmlns:a14="http://schemas.microsoft.com/office/drawing/2010/main"/>
              </a:ext>
            </a:extLst>
          </a:blip>
          <a:srcRect/>
          <a:stretch>
            <a:fillRect/>
          </a:stretch>
        </p:blipFill>
        <p:spPr bwMode="auto">
          <a:xfrm>
            <a:off x="7825335" y="1847763"/>
            <a:ext cx="765563" cy="7206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896386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Marcador de fech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3D03DC-5ED8-7A42-A55E-C10C004AFC42}" type="datetimeFigureOut">
              <a:rPr lang="es-ES" smtClean="0"/>
              <a:t>26/09/2018</a:t>
            </a:fld>
            <a:endParaRPr lang="es-ES"/>
          </a:p>
        </p:txBody>
      </p:sp>
      <p:sp>
        <p:nvSpPr>
          <p:cNvPr id="5" name="Marcador de pie de página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66518D-8445-044A-A141-7D0E69A71FDC}" type="slidenum">
              <a:rPr lang="es-ES" smtClean="0"/>
              <a:t>‹Nº›</a:t>
            </a:fld>
            <a:endParaRPr lang="es-ES"/>
          </a:p>
        </p:txBody>
      </p:sp>
    </p:spTree>
    <p:extLst>
      <p:ext uri="{BB962C8B-B14F-4D97-AF65-F5344CB8AC3E}">
        <p14:creationId xmlns:p14="http://schemas.microsoft.com/office/powerpoint/2010/main" val="16885869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9" r:id="rId3"/>
    <p:sldLayoutId id="2147483658" r:id="rId4"/>
    <p:sldLayoutId id="2147483660" r:id="rId5"/>
    <p:sldLayoutId id="2147483661" r:id="rId6"/>
    <p:sldLayoutId id="2147483662" r:id="rId7"/>
    <p:sldLayoutId id="2147483663" r:id="rId8"/>
    <p:sldLayoutId id="2147483664" r:id="rId9"/>
    <p:sldLayoutId id="2147483665" r:id="rId10"/>
    <p:sldLayoutId id="2147483666" r:id="rId11"/>
    <p:sldLayoutId id="2147483667" r:id="rId12"/>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hyperlink" Target="requerimientos.doc"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0.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1.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2.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3.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hyperlink" Target="Casos%20de%20uso%20joan%20rojas%20ex.docx"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45.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hyperlink" Target="Normalizacion.xlsx"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9.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 Id="rId4" Type="http://schemas.openxmlformats.org/officeDocument/2006/relationships/image" Target="../media/image55.png"/></Relationships>
</file>

<file path=ppt/slides/_rels/slide28.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hyperlink" Target="mockups.bmpr"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hyperlink" Target="Proyecto%20DDL.sql" TargetMode="External"/><Relationship Id="rId1" Type="http://schemas.openxmlformats.org/officeDocument/2006/relationships/slideLayout" Target="../slideLayouts/slideLayout2.xml"/><Relationship Id="rId4" Type="http://schemas.openxmlformats.org/officeDocument/2006/relationships/image" Target="../media/image58.png"/></Relationships>
</file>

<file path=ppt/slides/_rels/slide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hyperlink" Target="Proyecto%20DML.sql"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60.jpe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microsoft.com/office/2007/relationships/hdphoto" Target="../media/hdphoto2.wdp"/></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hyperlink" Target="levantamiento%20de%20informaci&#242;n.docx"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arcador de contenido 5"/>
          <p:cNvSpPr txBox="1">
            <a:spLocks/>
          </p:cNvSpPr>
          <p:nvPr/>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sp>
        <p:nvSpPr>
          <p:cNvPr id="12" name="Título 1"/>
          <p:cNvSpPr>
            <a:spLocks noGrp="1"/>
          </p:cNvSpPr>
          <p:nvPr>
            <p:ph type="title" idx="4294967295"/>
          </p:nvPr>
        </p:nvSpPr>
        <p:spPr>
          <a:xfrm>
            <a:off x="3584575" y="4808538"/>
            <a:ext cx="5559425" cy="1592262"/>
          </a:xfrm>
          <a:prstGeom prst="rect">
            <a:avLst/>
          </a:prstGeom>
        </p:spPr>
        <p:txBody>
          <a:bodyPr anchor="ctr">
            <a:noAutofit/>
          </a:bodyPr>
          <a:lstStyle/>
          <a:p>
            <a:r>
              <a:rPr lang="es-ES" sz="3200" b="1" dirty="0" smtClean="0">
                <a:solidFill>
                  <a:schemeClr val="bg1"/>
                </a:solidFill>
              </a:rPr>
              <a:t>ANALISIS Y DESARROLLO DE SISTEMAS DE INFORMACIÒN</a:t>
            </a:r>
            <a:endParaRPr lang="es-ES" sz="3200" dirty="0">
              <a:solidFill>
                <a:schemeClr val="bg1"/>
              </a:solidFill>
            </a:endParaRPr>
          </a:p>
        </p:txBody>
      </p:sp>
    </p:spTree>
    <p:extLst>
      <p:ext uri="{BB962C8B-B14F-4D97-AF65-F5344CB8AC3E}">
        <p14:creationId xmlns:p14="http://schemas.microsoft.com/office/powerpoint/2010/main" val="2304344770"/>
      </p:ext>
    </p:extLst>
  </p:cSld>
  <p:clrMapOvr>
    <a:masterClrMapping/>
  </p:clrMapOvr>
  <p:transition spd="slow">
    <p:randomBar dir="ver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1"/>
          <p:cNvSpPr txBox="1">
            <a:spLocks/>
          </p:cNvSpPr>
          <p:nvPr/>
        </p:nvSpPr>
        <p:spPr>
          <a:xfrm>
            <a:off x="1427890" y="472177"/>
            <a:ext cx="6465635" cy="887583"/>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defRPr/>
            </a:pPr>
            <a:r>
              <a:rPr lang="es-ES" altLang="es-ES" sz="4000" b="1" dirty="0" smtClean="0">
                <a:solidFill>
                  <a:schemeClr val="bg1"/>
                </a:solidFill>
                <a:latin typeface="+mn-lt"/>
                <a:cs typeface="Times New Roman" panose="02020603050405020304" pitchFamily="18" charset="0"/>
              </a:rPr>
              <a:t>MAPA DE PROCESOS</a:t>
            </a:r>
            <a:endParaRPr lang="es-ES" sz="4800" b="1" dirty="0">
              <a:solidFill>
                <a:schemeClr val="bg1"/>
              </a:solidFill>
              <a:latin typeface="+mn-lt"/>
            </a:endParaRPr>
          </a:p>
        </p:txBody>
      </p:sp>
      <p:sp>
        <p:nvSpPr>
          <p:cNvPr id="4" name="CuadroTexto 6">
            <a:extLst>
              <a:ext uri="{FF2B5EF4-FFF2-40B4-BE49-F238E27FC236}">
                <a16:creationId xmlns:a16="http://schemas.microsoft.com/office/drawing/2014/main" xmlns="" id="{06668C05-7AED-4764-9EB2-A03ED7580F9C}"/>
              </a:ext>
            </a:extLst>
          </p:cNvPr>
          <p:cNvSpPr txBox="1"/>
          <p:nvPr/>
        </p:nvSpPr>
        <p:spPr>
          <a:xfrm>
            <a:off x="648905" y="5860287"/>
            <a:ext cx="8023607" cy="923330"/>
          </a:xfrm>
          <a:prstGeom prst="rect">
            <a:avLst/>
          </a:prstGeom>
          <a:noFill/>
        </p:spPr>
        <p:txBody>
          <a:bodyPr wrap="square" rtlCol="0">
            <a:spAutoFit/>
          </a:bodyPr>
          <a:lstStyle/>
          <a:p>
            <a:pPr marL="285750" indent="-285750" algn="just">
              <a:buFont typeface="Arial" panose="020B0604020202020204" pitchFamily="34" charset="0"/>
              <a:buChar char="•"/>
            </a:pPr>
            <a:r>
              <a:rPr lang="es-MX" dirty="0"/>
              <a:t>En la actualidad el parqueadero visitado, no contaba con ningún sistema de información, todo se encontraba basado en una factura a mano, con la cual ellos  (administrador-empleado) se valían para </a:t>
            </a:r>
            <a:r>
              <a:rPr lang="es-MX" dirty="0" smtClean="0"/>
              <a:t>realizar el cobro del servicio prestado</a:t>
            </a:r>
            <a:endParaRPr lang="es-MX" dirty="0"/>
          </a:p>
        </p:txBody>
      </p:sp>
      <p:pic>
        <p:nvPicPr>
          <p:cNvPr id="5" name="Picture 5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95713" y="1544828"/>
            <a:ext cx="5553075" cy="4315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08592240"/>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O"/>
          </a:p>
        </p:txBody>
      </p:sp>
      <p:sp>
        <p:nvSpPr>
          <p:cNvPr id="7" name="Rectangle 10"/>
          <p:cNvSpPr>
            <a:spLocks noChangeArrowheads="1"/>
          </p:cNvSpPr>
          <p:nvPr/>
        </p:nvSpPr>
        <p:spPr bwMode="auto">
          <a:xfrm>
            <a:off x="0" y="457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smtClean="0">
              <a:ln>
                <a:noFill/>
              </a:ln>
              <a:solidFill>
                <a:schemeClr val="tx1"/>
              </a:solidFill>
              <a:effectLst/>
              <a:latin typeface="Arial" pitchFamily="34" charset="0"/>
              <a:cs typeface="Arial" pitchFamily="34" charset="0"/>
            </a:endParaRPr>
          </a:p>
        </p:txBody>
      </p:sp>
      <p:sp>
        <p:nvSpPr>
          <p:cNvPr id="43" name="Título 1"/>
          <p:cNvSpPr txBox="1">
            <a:spLocks/>
          </p:cNvSpPr>
          <p:nvPr/>
        </p:nvSpPr>
        <p:spPr>
          <a:xfrm>
            <a:off x="1427890" y="472177"/>
            <a:ext cx="6465635" cy="887583"/>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defRPr/>
            </a:pPr>
            <a:r>
              <a:rPr lang="es-ES" altLang="es-ES" sz="4000" b="1" dirty="0" smtClean="0">
                <a:solidFill>
                  <a:schemeClr val="bg1"/>
                </a:solidFill>
                <a:latin typeface="+mn-lt"/>
                <a:cs typeface="Times New Roman" panose="02020603050405020304" pitchFamily="18" charset="0"/>
              </a:rPr>
              <a:t>MAPA DE PROCESOS</a:t>
            </a:r>
            <a:endParaRPr lang="es-ES" sz="4800" b="1" dirty="0">
              <a:solidFill>
                <a:schemeClr val="bg1"/>
              </a:solidFill>
              <a:latin typeface="+mn-lt"/>
            </a:endParaRPr>
          </a:p>
        </p:txBody>
      </p:sp>
      <p:sp>
        <p:nvSpPr>
          <p:cNvPr id="42" name="41 Rectángulo"/>
          <p:cNvSpPr/>
          <p:nvPr/>
        </p:nvSpPr>
        <p:spPr>
          <a:xfrm>
            <a:off x="692621" y="5185560"/>
            <a:ext cx="7751929" cy="1200329"/>
          </a:xfrm>
          <a:prstGeom prst="rect">
            <a:avLst/>
          </a:prstGeom>
        </p:spPr>
        <p:txBody>
          <a:bodyPr wrap="square">
            <a:spAutoFit/>
          </a:bodyPr>
          <a:lstStyle/>
          <a:p>
            <a:pPr marL="285750" indent="-285750" algn="just">
              <a:buFont typeface="Arial" panose="020B0604020202020204" pitchFamily="34" charset="0"/>
              <a:buChar char="•"/>
            </a:pPr>
            <a:r>
              <a:rPr lang="es-MX" dirty="0"/>
              <a:t>En la actualidad el parqueadero visitado, no contaba con ningún sistema de información, todo se encontraba basado en una factura a mano, con la cual ellos  (administrador-empleado) se valían para realizar el cobro del servicio prestado</a:t>
            </a:r>
          </a:p>
        </p:txBody>
      </p:sp>
      <p:pic>
        <p:nvPicPr>
          <p:cNvPr id="2" name="1 Image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3034" y="1550820"/>
            <a:ext cx="8475345" cy="3634740"/>
          </a:xfrm>
          <a:prstGeom prst="rect">
            <a:avLst/>
          </a:prstGeom>
        </p:spPr>
      </p:pic>
    </p:spTree>
    <p:extLst>
      <p:ext uri="{BB962C8B-B14F-4D97-AF65-F5344CB8AC3E}">
        <p14:creationId xmlns:p14="http://schemas.microsoft.com/office/powerpoint/2010/main" val="191813700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txBox="1">
            <a:spLocks/>
          </p:cNvSpPr>
          <p:nvPr/>
        </p:nvSpPr>
        <p:spPr>
          <a:xfrm>
            <a:off x="1427890" y="472177"/>
            <a:ext cx="6465635" cy="887583"/>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defRPr/>
            </a:pPr>
            <a:r>
              <a:rPr lang="es-ES" altLang="es-ES" sz="4000" b="1" dirty="0" smtClean="0">
                <a:solidFill>
                  <a:schemeClr val="bg1"/>
                </a:solidFill>
                <a:latin typeface="+mn-lt"/>
                <a:cs typeface="Times New Roman" panose="02020603050405020304" pitchFamily="18" charset="0"/>
              </a:rPr>
              <a:t>MAPA DE PROCESOS</a:t>
            </a:r>
            <a:endParaRPr lang="es-ES" sz="4800" b="1" dirty="0">
              <a:solidFill>
                <a:schemeClr val="bg1"/>
              </a:solidFill>
              <a:latin typeface="+mn-lt"/>
            </a:endParaRPr>
          </a:p>
        </p:txBody>
      </p:sp>
      <p:sp>
        <p:nvSpPr>
          <p:cNvPr id="5" name="4 Rectángulo"/>
          <p:cNvSpPr/>
          <p:nvPr/>
        </p:nvSpPr>
        <p:spPr>
          <a:xfrm>
            <a:off x="501553" y="5472754"/>
            <a:ext cx="7987354" cy="923330"/>
          </a:xfrm>
          <a:prstGeom prst="rect">
            <a:avLst/>
          </a:prstGeom>
        </p:spPr>
        <p:txBody>
          <a:bodyPr wrap="square">
            <a:spAutoFit/>
          </a:bodyPr>
          <a:lstStyle/>
          <a:p>
            <a:pPr marL="285750" indent="-285750" algn="just">
              <a:buFont typeface="Arial" panose="020B0604020202020204" pitchFamily="34" charset="0"/>
              <a:buChar char="•"/>
            </a:pPr>
            <a:r>
              <a:rPr lang="es-MX" dirty="0" smtClean="0"/>
              <a:t>El presente mapa de procesos será el cual se implementara, ya que permite realizar la trazabilidad del servicio prestado y así teniendo un histórico en la administración del parqueadero  </a:t>
            </a:r>
          </a:p>
        </p:txBody>
      </p:sp>
      <p:pic>
        <p:nvPicPr>
          <p:cNvPr id="3" name="2 Imagen"/>
          <p:cNvPicPr>
            <a:picLocks noChangeAspect="1"/>
          </p:cNvPicPr>
          <p:nvPr/>
        </p:nvPicPr>
        <p:blipFill rotWithShape="1">
          <a:blip r:embed="rId2">
            <a:extLst>
              <a:ext uri="{28A0092B-C50C-407E-A947-70E740481C1C}">
                <a14:useLocalDpi xmlns:a14="http://schemas.microsoft.com/office/drawing/2010/main" val="0"/>
              </a:ext>
            </a:extLst>
          </a:blip>
          <a:srcRect l="372" r="4552"/>
          <a:stretch/>
        </p:blipFill>
        <p:spPr>
          <a:xfrm>
            <a:off x="313895" y="2380746"/>
            <a:ext cx="8693623" cy="2969964"/>
          </a:xfrm>
          <a:prstGeom prst="rect">
            <a:avLst/>
          </a:prstGeom>
        </p:spPr>
      </p:pic>
    </p:spTree>
    <p:extLst>
      <p:ext uri="{BB962C8B-B14F-4D97-AF65-F5344CB8AC3E}">
        <p14:creationId xmlns:p14="http://schemas.microsoft.com/office/powerpoint/2010/main" val="298400052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txBox="1">
            <a:spLocks/>
          </p:cNvSpPr>
          <p:nvPr/>
        </p:nvSpPr>
        <p:spPr>
          <a:xfrm>
            <a:off x="968992" y="624276"/>
            <a:ext cx="7451677" cy="689429"/>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defRPr/>
            </a:pPr>
            <a:r>
              <a:rPr lang="es-ES" altLang="es-ES" sz="4000" b="1" dirty="0" smtClean="0">
                <a:solidFill>
                  <a:schemeClr val="bg1"/>
                </a:solidFill>
                <a:latin typeface="+mn-lt"/>
                <a:cs typeface="Times New Roman" panose="02020603050405020304" pitchFamily="18" charset="0"/>
              </a:rPr>
              <a:t>REQUERIMIENTOS FUNCIONALES</a:t>
            </a:r>
            <a:endParaRPr lang="es-ES" sz="4800" b="1" dirty="0">
              <a:solidFill>
                <a:schemeClr val="bg1"/>
              </a:solidFill>
              <a:latin typeface="+mn-lt"/>
            </a:endParaRPr>
          </a:p>
        </p:txBody>
      </p:sp>
      <p:pic>
        <p:nvPicPr>
          <p:cNvPr id="3" name="Imagen 2">
            <a:hlinkClick r:id="rId2" action="ppaction://hlinkfile"/>
          </p:cNvPr>
          <p:cNvPicPr>
            <a:picLocks noChangeAspect="1"/>
          </p:cNvPicPr>
          <p:nvPr/>
        </p:nvPicPr>
        <p:blipFill>
          <a:blip r:embed="rId3"/>
          <a:stretch>
            <a:fillRect/>
          </a:stretch>
        </p:blipFill>
        <p:spPr>
          <a:xfrm>
            <a:off x="1532390" y="2271711"/>
            <a:ext cx="6685372" cy="3110185"/>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3847798248"/>
      </p:ext>
    </p:extLst>
  </p:cSld>
  <p:clrMapOvr>
    <a:masterClrMapping/>
  </p:clrMapOvr>
  <p:transition spd="slow">
    <p:randomBar dir="ver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1"/>
          <p:cNvSpPr txBox="1">
            <a:spLocks/>
          </p:cNvSpPr>
          <p:nvPr/>
        </p:nvSpPr>
        <p:spPr>
          <a:xfrm>
            <a:off x="968992" y="620757"/>
            <a:ext cx="7451677" cy="689429"/>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defRPr/>
            </a:pPr>
            <a:r>
              <a:rPr lang="es-ES" altLang="es-ES" sz="4000" b="1" dirty="0" smtClean="0">
                <a:solidFill>
                  <a:schemeClr val="bg1"/>
                </a:solidFill>
                <a:latin typeface="+mn-lt"/>
                <a:cs typeface="Times New Roman" panose="02020603050405020304" pitchFamily="18" charset="0"/>
              </a:rPr>
              <a:t>REQUERIMIENTOS NO FUNCIONALES</a:t>
            </a:r>
            <a:endParaRPr lang="es-ES" sz="4800" b="1" dirty="0">
              <a:solidFill>
                <a:schemeClr val="bg1"/>
              </a:solidFill>
              <a:latin typeface="+mn-lt"/>
            </a:endParaRPr>
          </a:p>
        </p:txBody>
      </p:sp>
      <p:pic>
        <p:nvPicPr>
          <p:cNvPr id="2" name="Imagen 1"/>
          <p:cNvPicPr>
            <a:picLocks noChangeAspect="1"/>
          </p:cNvPicPr>
          <p:nvPr/>
        </p:nvPicPr>
        <p:blipFill>
          <a:blip r:embed="rId2"/>
          <a:stretch>
            <a:fillRect/>
          </a:stretch>
        </p:blipFill>
        <p:spPr>
          <a:xfrm>
            <a:off x="1298009" y="2815046"/>
            <a:ext cx="7122660" cy="2357846"/>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452849666"/>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6">
            <a:extLst>
              <a:ext uri="{FF2B5EF4-FFF2-40B4-BE49-F238E27FC236}">
                <a16:creationId xmlns:a16="http://schemas.microsoft.com/office/drawing/2014/main" xmlns="" id="{EC38211F-4CAB-480F-955D-FB5140A9A0F6}"/>
              </a:ext>
            </a:extLst>
          </p:cNvPr>
          <p:cNvPicPr>
            <a:picLocks noChangeAspect="1"/>
          </p:cNvPicPr>
          <p:nvPr/>
        </p:nvPicPr>
        <p:blipFill>
          <a:blip r:embed="rId2"/>
          <a:stretch>
            <a:fillRect/>
          </a:stretch>
        </p:blipFill>
        <p:spPr>
          <a:xfrm>
            <a:off x="453138" y="2314575"/>
            <a:ext cx="8417907" cy="3148145"/>
          </a:xfrm>
          <a:prstGeom prst="rect">
            <a:avLst/>
          </a:prstGeom>
        </p:spPr>
      </p:pic>
      <p:sp>
        <p:nvSpPr>
          <p:cNvPr id="3" name="Título 1"/>
          <p:cNvSpPr txBox="1">
            <a:spLocks/>
          </p:cNvSpPr>
          <p:nvPr/>
        </p:nvSpPr>
        <p:spPr>
          <a:xfrm>
            <a:off x="968992" y="634403"/>
            <a:ext cx="7451677" cy="689429"/>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defRPr/>
            </a:pPr>
            <a:r>
              <a:rPr lang="es-ES" altLang="es-ES" sz="4000" b="1" dirty="0" smtClean="0">
                <a:solidFill>
                  <a:schemeClr val="bg1"/>
                </a:solidFill>
                <a:latin typeface="+mn-lt"/>
                <a:cs typeface="Times New Roman" panose="02020603050405020304" pitchFamily="18" charset="0"/>
              </a:rPr>
              <a:t>FACTIBILIDAD TÉCNICA</a:t>
            </a:r>
            <a:endParaRPr lang="es-ES" sz="4800" b="1" dirty="0">
              <a:solidFill>
                <a:schemeClr val="bg1"/>
              </a:solidFill>
              <a:latin typeface="+mn-lt"/>
            </a:endParaRPr>
          </a:p>
        </p:txBody>
      </p:sp>
    </p:spTree>
    <p:extLst>
      <p:ext uri="{BB962C8B-B14F-4D97-AF65-F5344CB8AC3E}">
        <p14:creationId xmlns:p14="http://schemas.microsoft.com/office/powerpoint/2010/main" val="2309557359"/>
      </p:ext>
    </p:extLst>
  </p:cSld>
  <p:clrMapOvr>
    <a:masterClrMapping/>
  </p:clrMapOvr>
  <p:transition spd="slow">
    <p:randomBar dir="ver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4">
            <a:extLst>
              <a:ext uri="{FF2B5EF4-FFF2-40B4-BE49-F238E27FC236}">
                <a16:creationId xmlns:a16="http://schemas.microsoft.com/office/drawing/2014/main" xmlns="" id="{A2625317-EFBD-4750-B146-C7D0907CCA37}"/>
              </a:ext>
            </a:extLst>
          </p:cNvPr>
          <p:cNvPicPr>
            <a:picLocks noChangeAspect="1"/>
          </p:cNvPicPr>
          <p:nvPr/>
        </p:nvPicPr>
        <p:blipFill>
          <a:blip r:embed="rId2"/>
          <a:stretch>
            <a:fillRect/>
          </a:stretch>
        </p:blipFill>
        <p:spPr>
          <a:xfrm>
            <a:off x="272017" y="2365184"/>
            <a:ext cx="8762801" cy="3412596"/>
          </a:xfrm>
          <a:prstGeom prst="rect">
            <a:avLst/>
          </a:prstGeom>
        </p:spPr>
      </p:pic>
    </p:spTree>
    <p:extLst>
      <p:ext uri="{BB962C8B-B14F-4D97-AF65-F5344CB8AC3E}">
        <p14:creationId xmlns:p14="http://schemas.microsoft.com/office/powerpoint/2010/main" val="2072232537"/>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3392510" y="3244334"/>
            <a:ext cx="2358979" cy="369332"/>
          </a:xfrm>
          <a:prstGeom prst="rect">
            <a:avLst/>
          </a:prstGeom>
        </p:spPr>
        <p:txBody>
          <a:bodyPr wrap="none">
            <a:spAutoFit/>
          </a:bodyPr>
          <a:lstStyle/>
          <a:p>
            <a:pPr>
              <a:defRPr/>
            </a:pPr>
            <a:r>
              <a:rPr lang="es-ES" altLang="es-ES" b="1" dirty="0">
                <a:solidFill>
                  <a:schemeClr val="bg1"/>
                </a:solidFill>
                <a:cs typeface="Times New Roman" panose="02020603050405020304" pitchFamily="18" charset="0"/>
              </a:rPr>
              <a:t>FACTIBILIDAD TÈCNICA</a:t>
            </a:r>
            <a:endParaRPr lang="es-ES" sz="2400" b="1" dirty="0">
              <a:solidFill>
                <a:schemeClr val="bg1"/>
              </a:solidFill>
            </a:endParaRPr>
          </a:p>
        </p:txBody>
      </p:sp>
      <p:sp>
        <p:nvSpPr>
          <p:cNvPr id="7" name="6 Rectángulo"/>
          <p:cNvSpPr/>
          <p:nvPr/>
        </p:nvSpPr>
        <p:spPr>
          <a:xfrm>
            <a:off x="1692323" y="619290"/>
            <a:ext cx="6332560" cy="707886"/>
          </a:xfrm>
          <a:prstGeom prst="rect">
            <a:avLst/>
          </a:prstGeom>
        </p:spPr>
        <p:txBody>
          <a:bodyPr wrap="square">
            <a:spAutoFit/>
          </a:bodyPr>
          <a:lstStyle/>
          <a:p>
            <a:pPr>
              <a:defRPr/>
            </a:pPr>
            <a:r>
              <a:rPr lang="es-ES" altLang="es-ES" sz="4000" b="1" dirty="0" smtClean="0">
                <a:solidFill>
                  <a:schemeClr val="bg1"/>
                </a:solidFill>
                <a:cs typeface="Times New Roman" panose="02020603050405020304" pitchFamily="18" charset="0"/>
              </a:rPr>
              <a:t>FACTIBILIDAD FINANCIERA</a:t>
            </a:r>
            <a:endParaRPr lang="es-ES" sz="4800" b="1" dirty="0">
              <a:solidFill>
                <a:schemeClr val="bg1"/>
              </a:solidFill>
            </a:endParaRPr>
          </a:p>
        </p:txBody>
      </p:sp>
      <p:pic>
        <p:nvPicPr>
          <p:cNvPr id="8" name="Imagen 5">
            <a:extLst>
              <a:ext uri="{FF2B5EF4-FFF2-40B4-BE49-F238E27FC236}">
                <a16:creationId xmlns:a16="http://schemas.microsoft.com/office/drawing/2014/main" xmlns="" id="{E81E5015-51E7-47E0-9F04-5F55E5E1D576}"/>
              </a:ext>
            </a:extLst>
          </p:cNvPr>
          <p:cNvPicPr>
            <a:picLocks noChangeAspect="1"/>
          </p:cNvPicPr>
          <p:nvPr/>
        </p:nvPicPr>
        <p:blipFill>
          <a:blip r:embed="rId2"/>
          <a:stretch>
            <a:fillRect/>
          </a:stretch>
        </p:blipFill>
        <p:spPr>
          <a:xfrm>
            <a:off x="365313" y="2239076"/>
            <a:ext cx="8355606" cy="3853499"/>
          </a:xfrm>
          <a:prstGeom prst="rect">
            <a:avLst/>
          </a:prstGeom>
        </p:spPr>
      </p:pic>
    </p:spTree>
    <p:extLst>
      <p:ext uri="{BB962C8B-B14F-4D97-AF65-F5344CB8AC3E}">
        <p14:creationId xmlns:p14="http://schemas.microsoft.com/office/powerpoint/2010/main" val="2189536459"/>
      </p:ext>
    </p:extLst>
  </p:cSld>
  <p:clrMapOvr>
    <a:masterClrMapping/>
  </p:clrMapOvr>
  <p:transition spd="slow">
    <p:randomBar dir="ver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txBox="1">
            <a:spLocks/>
          </p:cNvSpPr>
          <p:nvPr/>
        </p:nvSpPr>
        <p:spPr>
          <a:xfrm>
            <a:off x="1427890" y="472177"/>
            <a:ext cx="6465635" cy="887583"/>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defRPr/>
            </a:pPr>
            <a:r>
              <a:rPr lang="es-ES" altLang="es-ES" sz="4000" b="1" dirty="0" smtClean="0">
                <a:solidFill>
                  <a:schemeClr val="bg1"/>
                </a:solidFill>
                <a:latin typeface="+mn-lt"/>
                <a:cs typeface="Times New Roman" panose="02020603050405020304" pitchFamily="18" charset="0"/>
              </a:rPr>
              <a:t>CASOS DE USO</a:t>
            </a:r>
            <a:endParaRPr lang="es-ES" sz="4800" b="1" dirty="0">
              <a:solidFill>
                <a:schemeClr val="bg1"/>
              </a:solidFill>
              <a:latin typeface="+mn-lt"/>
            </a:endParaRPr>
          </a:p>
        </p:txBody>
      </p:sp>
      <p:pic>
        <p:nvPicPr>
          <p:cNvPr id="5" name="Imagen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750" y="1730678"/>
            <a:ext cx="8253913" cy="512732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57936097"/>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txBox="1">
            <a:spLocks/>
          </p:cNvSpPr>
          <p:nvPr/>
        </p:nvSpPr>
        <p:spPr>
          <a:xfrm>
            <a:off x="1427890" y="472177"/>
            <a:ext cx="6465635" cy="887583"/>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defRPr/>
            </a:pPr>
            <a:r>
              <a:rPr lang="es-ES" altLang="es-ES" sz="4000" b="1" dirty="0" smtClean="0">
                <a:solidFill>
                  <a:schemeClr val="bg1"/>
                </a:solidFill>
                <a:latin typeface="+mn-lt"/>
                <a:cs typeface="Times New Roman" panose="02020603050405020304" pitchFamily="18" charset="0"/>
              </a:rPr>
              <a:t>CASOS DE </a:t>
            </a:r>
            <a:r>
              <a:rPr lang="es-ES" altLang="es-ES" sz="4000" b="1" dirty="0" smtClean="0">
                <a:solidFill>
                  <a:schemeClr val="bg1"/>
                </a:solidFill>
                <a:latin typeface="+mn-lt"/>
                <a:cs typeface="Times New Roman" panose="02020603050405020304" pitchFamily="18" charset="0"/>
              </a:rPr>
              <a:t>USO EXTENDIDO</a:t>
            </a:r>
            <a:endParaRPr lang="es-ES" sz="4800" b="1" dirty="0">
              <a:solidFill>
                <a:schemeClr val="bg1"/>
              </a:solidFill>
              <a:latin typeface="+mn-lt"/>
            </a:endParaRPr>
          </a:p>
        </p:txBody>
      </p:sp>
      <p:pic>
        <p:nvPicPr>
          <p:cNvPr id="3" name="Imagen 2">
            <a:hlinkClick r:id="rId2" action="ppaction://hlinkfile"/>
          </p:cNvPr>
          <p:cNvPicPr>
            <a:picLocks noChangeAspect="1"/>
          </p:cNvPicPr>
          <p:nvPr/>
        </p:nvPicPr>
        <p:blipFill>
          <a:blip r:embed="rId3"/>
          <a:stretch>
            <a:fillRect/>
          </a:stretch>
        </p:blipFill>
        <p:spPr>
          <a:xfrm>
            <a:off x="1873725" y="1899499"/>
            <a:ext cx="6019800" cy="4552950"/>
          </a:xfrm>
          <a:prstGeom prst="rect">
            <a:avLst/>
          </a:prstGeom>
        </p:spPr>
      </p:pic>
    </p:spTree>
    <p:extLst>
      <p:ext uri="{BB962C8B-B14F-4D97-AF65-F5344CB8AC3E}">
        <p14:creationId xmlns:p14="http://schemas.microsoft.com/office/powerpoint/2010/main" val="40779778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txBox="1">
            <a:spLocks/>
          </p:cNvSpPr>
          <p:nvPr/>
        </p:nvSpPr>
        <p:spPr>
          <a:xfrm>
            <a:off x="1062772" y="416247"/>
            <a:ext cx="7307305" cy="930166"/>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defTabSz="288000"/>
            <a:r>
              <a:rPr lang="es-ES" sz="4000" b="1" dirty="0" smtClean="0">
                <a:solidFill>
                  <a:schemeClr val="bg1"/>
                </a:solidFill>
              </a:rPr>
              <a:t>PARKING REVOLUTION</a:t>
            </a:r>
            <a:endParaRPr lang="es-CO" sz="4000" b="1" dirty="0" smtClean="0">
              <a:solidFill>
                <a:schemeClr val="bg1"/>
              </a:solidFill>
            </a:endParaRPr>
          </a:p>
        </p:txBody>
      </p:sp>
      <p:sp>
        <p:nvSpPr>
          <p:cNvPr id="4" name="Marcador de contenido 2"/>
          <p:cNvSpPr txBox="1">
            <a:spLocks/>
          </p:cNvSpPr>
          <p:nvPr/>
        </p:nvSpPr>
        <p:spPr>
          <a:xfrm>
            <a:off x="887104" y="1883390"/>
            <a:ext cx="7482973" cy="4749421"/>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es-ES" sz="1700" b="1" dirty="0" smtClean="0">
                <a:solidFill>
                  <a:schemeClr val="tx1">
                    <a:lumMod val="75000"/>
                    <a:lumOff val="25000"/>
                  </a:schemeClr>
                </a:solidFill>
              </a:rPr>
              <a:t>HAIVER LEONARDO RINCON MACHUCA</a:t>
            </a:r>
          </a:p>
          <a:p>
            <a:pPr marL="0" indent="0" algn="ctr">
              <a:buNone/>
            </a:pPr>
            <a:r>
              <a:rPr lang="es-ES" sz="1700" b="1" dirty="0" smtClean="0">
                <a:solidFill>
                  <a:schemeClr val="tx1">
                    <a:lumMod val="75000"/>
                    <a:lumOff val="25000"/>
                  </a:schemeClr>
                </a:solidFill>
              </a:rPr>
              <a:t>JESUS EDWIN MURIEL ARIAS</a:t>
            </a:r>
          </a:p>
          <a:p>
            <a:pPr marL="0" indent="0" algn="ctr">
              <a:buNone/>
            </a:pPr>
            <a:r>
              <a:rPr lang="es-ES" sz="1700" b="1" dirty="0" smtClean="0">
                <a:solidFill>
                  <a:schemeClr val="tx1">
                    <a:lumMod val="75000"/>
                    <a:lumOff val="25000"/>
                  </a:schemeClr>
                </a:solidFill>
              </a:rPr>
              <a:t>KEVIN HERNANDEZ LUCIO</a:t>
            </a:r>
          </a:p>
          <a:p>
            <a:pPr marL="0" indent="0" algn="ctr">
              <a:buNone/>
            </a:pPr>
            <a:r>
              <a:rPr lang="es-ES" sz="1700" b="1" dirty="0" smtClean="0">
                <a:solidFill>
                  <a:schemeClr val="tx1">
                    <a:lumMod val="75000"/>
                    <a:lumOff val="25000"/>
                  </a:schemeClr>
                </a:solidFill>
              </a:rPr>
              <a:t>JOAN DAVID ROJAS ZAPATA </a:t>
            </a:r>
          </a:p>
          <a:p>
            <a:pPr marL="0" indent="0" algn="ctr">
              <a:buNone/>
            </a:pPr>
            <a:r>
              <a:rPr lang="es-ES" sz="1700" b="1" dirty="0" smtClean="0">
                <a:solidFill>
                  <a:schemeClr val="tx1">
                    <a:lumMod val="75000"/>
                    <a:lumOff val="25000"/>
                  </a:schemeClr>
                </a:solidFill>
              </a:rPr>
              <a:t>EDUARDO STEVEN BURGOS MORENO</a:t>
            </a:r>
          </a:p>
          <a:p>
            <a:pPr marL="0" indent="0" algn="ctr">
              <a:buFont typeface="Arial"/>
              <a:buNone/>
            </a:pPr>
            <a:endParaRPr lang="es-ES" sz="1700" b="1" dirty="0" smtClean="0">
              <a:solidFill>
                <a:schemeClr val="tx1">
                  <a:lumMod val="75000"/>
                  <a:lumOff val="25000"/>
                </a:schemeClr>
              </a:solidFill>
            </a:endParaRPr>
          </a:p>
          <a:p>
            <a:pPr marL="0" indent="0" algn="ctr">
              <a:buFont typeface="Arial"/>
              <a:buNone/>
            </a:pPr>
            <a:endParaRPr lang="es-ES" sz="1700" b="1" dirty="0" smtClean="0">
              <a:solidFill>
                <a:schemeClr val="tx1">
                  <a:lumMod val="75000"/>
                  <a:lumOff val="25000"/>
                </a:schemeClr>
              </a:solidFill>
            </a:endParaRPr>
          </a:p>
          <a:p>
            <a:pPr marL="0" indent="0" algn="ctr">
              <a:buFont typeface="Arial"/>
              <a:buNone/>
            </a:pPr>
            <a:endParaRPr lang="es-ES" sz="1700" b="1" dirty="0">
              <a:solidFill>
                <a:schemeClr val="tx1">
                  <a:lumMod val="75000"/>
                  <a:lumOff val="25000"/>
                </a:schemeClr>
              </a:solidFill>
            </a:endParaRPr>
          </a:p>
          <a:p>
            <a:pPr marL="0" indent="0" algn="ctr">
              <a:buFont typeface="Arial"/>
              <a:buNone/>
            </a:pPr>
            <a:r>
              <a:rPr lang="es-ES" sz="1700" b="1" dirty="0" smtClean="0">
                <a:solidFill>
                  <a:schemeClr val="tx1">
                    <a:lumMod val="75000"/>
                    <a:lumOff val="25000"/>
                  </a:schemeClr>
                </a:solidFill>
              </a:rPr>
              <a:t>INTRUCTOR: JONATTAN SMITH MOSQUERA </a:t>
            </a:r>
          </a:p>
          <a:p>
            <a:pPr marL="0" indent="0" algn="ctr">
              <a:buFont typeface="Arial"/>
              <a:buNone/>
            </a:pPr>
            <a:endParaRPr lang="es-ES" sz="1700" b="1" dirty="0" smtClean="0">
              <a:solidFill>
                <a:schemeClr val="tx1">
                  <a:lumMod val="75000"/>
                  <a:lumOff val="25000"/>
                </a:schemeClr>
              </a:solidFill>
            </a:endParaRPr>
          </a:p>
          <a:p>
            <a:pPr marL="0" indent="0" algn="ctr">
              <a:buFont typeface="Arial"/>
              <a:buNone/>
            </a:pPr>
            <a:endParaRPr lang="es-ES" sz="1700" b="1" dirty="0">
              <a:solidFill>
                <a:schemeClr val="tx1">
                  <a:lumMod val="75000"/>
                  <a:lumOff val="25000"/>
                </a:schemeClr>
              </a:solidFill>
            </a:endParaRPr>
          </a:p>
          <a:p>
            <a:pPr marL="0" indent="0" algn="ctr">
              <a:buFont typeface="Arial"/>
              <a:buNone/>
            </a:pPr>
            <a:r>
              <a:rPr lang="es-ES" sz="1700" b="1" dirty="0" smtClean="0">
                <a:solidFill>
                  <a:schemeClr val="tx1">
                    <a:lumMod val="75000"/>
                    <a:lumOff val="25000"/>
                  </a:schemeClr>
                </a:solidFill>
              </a:rPr>
              <a:t>SENA</a:t>
            </a:r>
          </a:p>
          <a:p>
            <a:pPr marL="0" indent="0" algn="ctr">
              <a:buFont typeface="Arial"/>
              <a:buNone/>
            </a:pPr>
            <a:r>
              <a:rPr lang="es-ES" sz="1700" b="1" dirty="0" smtClean="0">
                <a:solidFill>
                  <a:schemeClr val="tx1">
                    <a:lumMod val="75000"/>
                    <a:lumOff val="25000"/>
                  </a:schemeClr>
                </a:solidFill>
              </a:rPr>
              <a:t>ANALISIS Y DESARROLLO DE SISTEMAS DE INFORMACIÒN</a:t>
            </a:r>
          </a:p>
          <a:p>
            <a:pPr marL="0" indent="0" algn="ctr">
              <a:buFont typeface="Arial"/>
              <a:buNone/>
            </a:pPr>
            <a:r>
              <a:rPr lang="es-ES" sz="1700" b="1" dirty="0" smtClean="0">
                <a:solidFill>
                  <a:schemeClr val="tx1">
                    <a:lumMod val="75000"/>
                    <a:lumOff val="25000"/>
                  </a:schemeClr>
                </a:solidFill>
              </a:rPr>
              <a:t>BOGOTÀ</a:t>
            </a:r>
          </a:p>
          <a:p>
            <a:pPr marL="0" indent="0" algn="ctr">
              <a:buFont typeface="Arial"/>
              <a:buNone/>
            </a:pPr>
            <a:r>
              <a:rPr lang="es-ES" sz="1700" b="1" dirty="0" smtClean="0">
                <a:solidFill>
                  <a:schemeClr val="tx1">
                    <a:lumMod val="75000"/>
                    <a:lumOff val="25000"/>
                  </a:schemeClr>
                </a:solidFill>
              </a:rPr>
              <a:t>2018</a:t>
            </a:r>
            <a:endParaRPr lang="es-CO" sz="1700" b="1" dirty="0" smtClean="0">
              <a:solidFill>
                <a:schemeClr val="tx1">
                  <a:lumMod val="75000"/>
                  <a:lumOff val="25000"/>
                </a:schemeClr>
              </a:solidFill>
            </a:endParaRPr>
          </a:p>
        </p:txBody>
      </p:sp>
      <p:sp>
        <p:nvSpPr>
          <p:cNvPr id="8" name="7 CuadroTexto"/>
          <p:cNvSpPr txBox="1"/>
          <p:nvPr/>
        </p:nvSpPr>
        <p:spPr>
          <a:xfrm>
            <a:off x="368490" y="416247"/>
            <a:ext cx="8338782" cy="930166"/>
          </a:xfrm>
          <a:prstGeom prst="rect">
            <a:avLst/>
          </a:prstGeom>
        </p:spPr>
        <p:txBody>
          <a:bodyPr vert="horz" wrap="square" lIns="91440" tIns="45720" rIns="91440" bIns="45720" rtlCol="0" anchor="ctr">
            <a:noAutofit/>
          </a:bodyPr>
          <a:lstStyle/>
          <a:p>
            <a:pPr algn="l"/>
            <a:endParaRPr lang="es-CO" sz="8000" b="1" dirty="0" smtClean="0">
              <a:solidFill>
                <a:srgbClr val="92D050"/>
              </a:solidFill>
            </a:endParaRPr>
          </a:p>
        </p:txBody>
      </p:sp>
    </p:spTree>
    <p:extLst>
      <p:ext uri="{BB962C8B-B14F-4D97-AF65-F5344CB8AC3E}">
        <p14:creationId xmlns:p14="http://schemas.microsoft.com/office/powerpoint/2010/main" val="4126290678"/>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1"/>
          <p:cNvSpPr txBox="1">
            <a:spLocks/>
          </p:cNvSpPr>
          <p:nvPr/>
        </p:nvSpPr>
        <p:spPr>
          <a:xfrm>
            <a:off x="849427" y="472177"/>
            <a:ext cx="7716110" cy="887583"/>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defRPr/>
            </a:pPr>
            <a:r>
              <a:rPr lang="es-ES" altLang="es-ES" sz="4000" b="1" dirty="0" smtClean="0">
                <a:solidFill>
                  <a:schemeClr val="bg1"/>
                </a:solidFill>
                <a:latin typeface="+mn-lt"/>
                <a:cs typeface="Times New Roman" panose="02020603050405020304" pitchFamily="18" charset="0"/>
              </a:rPr>
              <a:t>DIAGRAMA DE CLASES</a:t>
            </a:r>
            <a:endParaRPr lang="es-ES" sz="4800" b="1" dirty="0">
              <a:solidFill>
                <a:schemeClr val="bg1"/>
              </a:solidFill>
              <a:latin typeface="+mn-lt"/>
            </a:endParaRPr>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3564" y="1907177"/>
            <a:ext cx="7122998" cy="4750797"/>
          </a:xfrm>
          <a:prstGeom prst="rect">
            <a:avLst/>
          </a:prstGeom>
          <a:ln>
            <a:noFill/>
          </a:ln>
          <a:effectLst>
            <a:softEdge rad="112500"/>
          </a:effectLst>
        </p:spPr>
      </p:pic>
    </p:spTree>
    <p:extLst>
      <p:ext uri="{BB962C8B-B14F-4D97-AF65-F5344CB8AC3E}">
        <p14:creationId xmlns:p14="http://schemas.microsoft.com/office/powerpoint/2010/main" val="23653703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1 Image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0251" y="1945662"/>
            <a:ext cx="8434532" cy="4343965"/>
          </a:xfrm>
          <a:prstGeom prst="rect">
            <a:avLst/>
          </a:prstGeom>
        </p:spPr>
      </p:pic>
      <p:sp>
        <p:nvSpPr>
          <p:cNvPr id="4" name="Título 1"/>
          <p:cNvSpPr txBox="1">
            <a:spLocks/>
          </p:cNvSpPr>
          <p:nvPr/>
        </p:nvSpPr>
        <p:spPr>
          <a:xfrm>
            <a:off x="849427" y="472177"/>
            <a:ext cx="7716110" cy="887583"/>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defRPr/>
            </a:pPr>
            <a:r>
              <a:rPr lang="es-ES" sz="4000" b="1" dirty="0" smtClean="0">
                <a:solidFill>
                  <a:schemeClr val="bg1"/>
                </a:solidFill>
                <a:latin typeface="+mn-lt"/>
                <a:cs typeface="Times New Roman" panose="02020603050405020304" pitchFamily="18" charset="0"/>
              </a:rPr>
              <a:t>MER</a:t>
            </a:r>
            <a:endParaRPr lang="es-ES" sz="4800" b="1" dirty="0">
              <a:solidFill>
                <a:schemeClr val="bg1"/>
              </a:solidFill>
              <a:latin typeface="+mn-lt"/>
            </a:endParaRPr>
          </a:p>
        </p:txBody>
      </p:sp>
    </p:spTree>
    <p:extLst>
      <p:ext uri="{BB962C8B-B14F-4D97-AF65-F5344CB8AC3E}">
        <p14:creationId xmlns:p14="http://schemas.microsoft.com/office/powerpoint/2010/main" val="447192508"/>
      </p:ext>
    </p:extLst>
  </p:cSld>
  <p:clrMapOvr>
    <a:masterClrMapping/>
  </p:clrMapOvr>
  <p:transition spd="slow">
    <p:randomBar dir="vert"/>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1 Image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5910" y="2127109"/>
            <a:ext cx="8323145" cy="3686837"/>
          </a:xfrm>
          <a:prstGeom prst="rect">
            <a:avLst/>
          </a:prstGeom>
        </p:spPr>
      </p:pic>
      <p:sp>
        <p:nvSpPr>
          <p:cNvPr id="6" name="Título 1"/>
          <p:cNvSpPr txBox="1">
            <a:spLocks/>
          </p:cNvSpPr>
          <p:nvPr/>
        </p:nvSpPr>
        <p:spPr>
          <a:xfrm>
            <a:off x="849427" y="472177"/>
            <a:ext cx="7716110" cy="887583"/>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defRPr/>
            </a:pPr>
            <a:r>
              <a:rPr lang="es-ES" altLang="es-ES" sz="4000" b="1" dirty="0" smtClean="0">
                <a:solidFill>
                  <a:schemeClr val="bg1"/>
                </a:solidFill>
                <a:latin typeface="+mn-lt"/>
                <a:cs typeface="Times New Roman" panose="02020603050405020304" pitchFamily="18" charset="0"/>
              </a:rPr>
              <a:t>MODELO RELACIONAL</a:t>
            </a:r>
            <a:endParaRPr lang="es-ES" sz="4800" b="1" dirty="0">
              <a:solidFill>
                <a:schemeClr val="bg1"/>
              </a:solidFill>
              <a:latin typeface="+mn-lt"/>
            </a:endParaRPr>
          </a:p>
        </p:txBody>
      </p:sp>
    </p:spTree>
    <p:extLst>
      <p:ext uri="{BB962C8B-B14F-4D97-AF65-F5344CB8AC3E}">
        <p14:creationId xmlns:p14="http://schemas.microsoft.com/office/powerpoint/2010/main" val="2568239646"/>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txBox="1">
            <a:spLocks/>
          </p:cNvSpPr>
          <p:nvPr/>
        </p:nvSpPr>
        <p:spPr>
          <a:xfrm>
            <a:off x="849427" y="472177"/>
            <a:ext cx="7716110" cy="887583"/>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defRPr/>
            </a:pPr>
            <a:r>
              <a:rPr lang="es-ES" altLang="es-ES" sz="4000" b="1" dirty="0" smtClean="0">
                <a:solidFill>
                  <a:schemeClr val="bg1"/>
                </a:solidFill>
                <a:latin typeface="+mn-lt"/>
                <a:cs typeface="Times New Roman" panose="02020603050405020304" pitchFamily="18" charset="0"/>
              </a:rPr>
              <a:t>NORMALIZACIÓN</a:t>
            </a:r>
          </a:p>
        </p:txBody>
      </p:sp>
      <p:pic>
        <p:nvPicPr>
          <p:cNvPr id="3" name="Imagen 2">
            <a:hlinkClick r:id="rId2" action="ppaction://hlinkfile"/>
          </p:cNvPr>
          <p:cNvPicPr>
            <a:picLocks noChangeAspect="1"/>
          </p:cNvPicPr>
          <p:nvPr/>
        </p:nvPicPr>
        <p:blipFill>
          <a:blip r:embed="rId3"/>
          <a:stretch>
            <a:fillRect/>
          </a:stretch>
        </p:blipFill>
        <p:spPr>
          <a:xfrm>
            <a:off x="795337" y="2761977"/>
            <a:ext cx="7553325" cy="2201908"/>
          </a:xfrm>
          <a:prstGeom prst="rect">
            <a:avLst/>
          </a:prstGeom>
        </p:spPr>
      </p:pic>
    </p:spTree>
    <p:extLst>
      <p:ext uri="{BB962C8B-B14F-4D97-AF65-F5344CB8AC3E}">
        <p14:creationId xmlns:p14="http://schemas.microsoft.com/office/powerpoint/2010/main" val="2399619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2000"/>
                                        <p:tgtEl>
                                          <p:spTgt spid="3"/>
                                        </p:tgtEl>
                                      </p:cBhvr>
                                    </p:animEffect>
                                    <p:anim calcmode="lin" valueType="num">
                                      <p:cBhvr>
                                        <p:cTn id="8" dur="2000" fill="hold"/>
                                        <p:tgtEl>
                                          <p:spTgt spid="3"/>
                                        </p:tgtEl>
                                        <p:attrNameLst>
                                          <p:attrName>ppt_w</p:attrName>
                                        </p:attrNameLst>
                                      </p:cBhvr>
                                      <p:tavLst>
                                        <p:tav tm="0" fmla="#ppt_w*sin(2.5*pi*$)">
                                          <p:val>
                                            <p:fltVal val="0"/>
                                          </p:val>
                                        </p:tav>
                                        <p:tav tm="100000">
                                          <p:val>
                                            <p:fltVal val="1"/>
                                          </p:val>
                                        </p:tav>
                                      </p:tavLst>
                                    </p:anim>
                                    <p:anim calcmode="lin" valueType="num">
                                      <p:cBhvr>
                                        <p:cTn id="9" dur="2000" fill="hold"/>
                                        <p:tgtEl>
                                          <p:spTgt spid="3"/>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txBox="1">
            <a:spLocks/>
          </p:cNvSpPr>
          <p:nvPr/>
        </p:nvSpPr>
        <p:spPr>
          <a:xfrm>
            <a:off x="849427" y="472177"/>
            <a:ext cx="7716110" cy="887583"/>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defRPr/>
            </a:pPr>
            <a:r>
              <a:rPr lang="es-ES" altLang="es-ES" sz="4000" b="1" dirty="0" smtClean="0">
                <a:solidFill>
                  <a:schemeClr val="bg1"/>
                </a:solidFill>
                <a:latin typeface="+mn-lt"/>
                <a:cs typeface="Times New Roman" panose="02020603050405020304" pitchFamily="18" charset="0"/>
              </a:rPr>
              <a:t>DIAGRAMA DE DISTRIBUCIÓN</a:t>
            </a:r>
            <a:endParaRPr lang="es-ES" sz="4800" b="1" dirty="0">
              <a:solidFill>
                <a:schemeClr val="bg1"/>
              </a:solidFill>
              <a:latin typeface="+mn-lt"/>
            </a:endParaRPr>
          </a:p>
        </p:txBody>
      </p:sp>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58296" y="1685108"/>
            <a:ext cx="3298371" cy="5081451"/>
          </a:xfrm>
          <a:prstGeom prst="rect">
            <a:avLst/>
          </a:prstGeom>
        </p:spPr>
      </p:pic>
    </p:spTree>
    <p:extLst>
      <p:ext uri="{BB962C8B-B14F-4D97-AF65-F5344CB8AC3E}">
        <p14:creationId xmlns:p14="http://schemas.microsoft.com/office/powerpoint/2010/main" val="591668267"/>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anim calcmode="lin" valueType="num">
                                      <p:cBhvr>
                                        <p:cTn id="8" dur="2000" fill="hold"/>
                                        <p:tgtEl>
                                          <p:spTgt spid="2"/>
                                        </p:tgtEl>
                                        <p:attrNameLst>
                                          <p:attrName>ppt_w</p:attrName>
                                        </p:attrNameLst>
                                      </p:cBhvr>
                                      <p:tavLst>
                                        <p:tav tm="0" fmla="#ppt_w*sin(2.5*pi*$)">
                                          <p:val>
                                            <p:fltVal val="0"/>
                                          </p:val>
                                        </p:tav>
                                        <p:tav tm="100000">
                                          <p:val>
                                            <p:fltVal val="1"/>
                                          </p:val>
                                        </p:tav>
                                      </p:tavLst>
                                    </p:anim>
                                    <p:anim calcmode="lin" valueType="num">
                                      <p:cBhvr>
                                        <p:cTn id="9" dur="2000" fill="hold"/>
                                        <p:tgtEl>
                                          <p:spTgt spid="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0" y="2396990"/>
            <a:ext cx="9144000" cy="3429541"/>
          </a:xfrm>
          <a:prstGeom prst="rect">
            <a:avLst/>
          </a:prstGeom>
        </p:spPr>
      </p:pic>
      <p:sp>
        <p:nvSpPr>
          <p:cNvPr id="3" name="Título 1"/>
          <p:cNvSpPr txBox="1">
            <a:spLocks/>
          </p:cNvSpPr>
          <p:nvPr/>
        </p:nvSpPr>
        <p:spPr>
          <a:xfrm>
            <a:off x="849427" y="472177"/>
            <a:ext cx="7716110" cy="887583"/>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defRPr/>
            </a:pPr>
            <a:r>
              <a:rPr lang="es-ES" altLang="es-ES" sz="4000" b="1" dirty="0" smtClean="0">
                <a:solidFill>
                  <a:schemeClr val="bg1"/>
                </a:solidFill>
                <a:latin typeface="+mn-lt"/>
                <a:cs typeface="Times New Roman" panose="02020603050405020304" pitchFamily="18" charset="0"/>
              </a:rPr>
              <a:t>DICCIONARIO DE DATOS</a:t>
            </a:r>
          </a:p>
        </p:txBody>
      </p:sp>
    </p:spTree>
    <p:extLst>
      <p:ext uri="{BB962C8B-B14F-4D97-AF65-F5344CB8AC3E}">
        <p14:creationId xmlns:p14="http://schemas.microsoft.com/office/powerpoint/2010/main" val="29045440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177421" y="655092"/>
            <a:ext cx="8666328" cy="2572145"/>
          </a:xfrm>
          <a:prstGeom prst="rect">
            <a:avLst/>
          </a:prstGeom>
          <a:ln>
            <a:noFill/>
          </a:ln>
          <a:effectLst>
            <a:outerShdw blurRad="190500" algn="tl" rotWithShape="0">
              <a:srgbClr val="000000">
                <a:alpha val="70000"/>
              </a:srgbClr>
            </a:outerShdw>
          </a:effectLst>
        </p:spPr>
      </p:pic>
      <p:pic>
        <p:nvPicPr>
          <p:cNvPr id="5" name="Imagen 4"/>
          <p:cNvPicPr>
            <a:picLocks noChangeAspect="1"/>
          </p:cNvPicPr>
          <p:nvPr/>
        </p:nvPicPr>
        <p:blipFill>
          <a:blip r:embed="rId3"/>
          <a:stretch>
            <a:fillRect/>
          </a:stretch>
        </p:blipFill>
        <p:spPr>
          <a:xfrm>
            <a:off x="177421" y="3639507"/>
            <a:ext cx="8666328" cy="2820641"/>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1889884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5"/>
          <p:cNvPicPr>
            <a:picLocks noChangeAspect="1"/>
          </p:cNvPicPr>
          <p:nvPr/>
        </p:nvPicPr>
        <p:blipFill>
          <a:blip r:embed="rId2"/>
          <a:stretch>
            <a:fillRect/>
          </a:stretch>
        </p:blipFill>
        <p:spPr>
          <a:xfrm>
            <a:off x="163773" y="492842"/>
            <a:ext cx="8871045" cy="2195767"/>
          </a:xfrm>
          <a:prstGeom prst="rect">
            <a:avLst/>
          </a:prstGeom>
          <a:ln>
            <a:noFill/>
          </a:ln>
          <a:effectLst>
            <a:outerShdw blurRad="190500" algn="tl" rotWithShape="0">
              <a:srgbClr val="000000">
                <a:alpha val="70000"/>
              </a:srgbClr>
            </a:outerShdw>
          </a:effectLst>
        </p:spPr>
      </p:pic>
      <p:pic>
        <p:nvPicPr>
          <p:cNvPr id="7" name="Imagen 6"/>
          <p:cNvPicPr>
            <a:picLocks noChangeAspect="1"/>
          </p:cNvPicPr>
          <p:nvPr/>
        </p:nvPicPr>
        <p:blipFill>
          <a:blip r:embed="rId3"/>
          <a:stretch>
            <a:fillRect/>
          </a:stretch>
        </p:blipFill>
        <p:spPr>
          <a:xfrm>
            <a:off x="163773" y="2924479"/>
            <a:ext cx="8871045" cy="1415509"/>
          </a:xfrm>
          <a:prstGeom prst="rect">
            <a:avLst/>
          </a:prstGeom>
          <a:ln>
            <a:noFill/>
          </a:ln>
          <a:effectLst>
            <a:outerShdw blurRad="190500" algn="tl" rotWithShape="0">
              <a:srgbClr val="000000">
                <a:alpha val="70000"/>
              </a:srgbClr>
            </a:outerShdw>
          </a:effectLst>
        </p:spPr>
      </p:pic>
      <p:pic>
        <p:nvPicPr>
          <p:cNvPr id="8" name="Imagen 7"/>
          <p:cNvPicPr>
            <a:picLocks noChangeAspect="1"/>
          </p:cNvPicPr>
          <p:nvPr/>
        </p:nvPicPr>
        <p:blipFill>
          <a:blip r:embed="rId4"/>
          <a:stretch>
            <a:fillRect/>
          </a:stretch>
        </p:blipFill>
        <p:spPr>
          <a:xfrm>
            <a:off x="163773" y="4575858"/>
            <a:ext cx="8871045" cy="2029658"/>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91182698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txBox="1">
            <a:spLocks/>
          </p:cNvSpPr>
          <p:nvPr/>
        </p:nvSpPr>
        <p:spPr>
          <a:xfrm>
            <a:off x="849427" y="472177"/>
            <a:ext cx="7716110" cy="887583"/>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defRPr/>
            </a:pPr>
            <a:r>
              <a:rPr lang="es-ES" altLang="es-ES" sz="4000" b="1" dirty="0" smtClean="0">
                <a:solidFill>
                  <a:schemeClr val="bg1"/>
                </a:solidFill>
                <a:latin typeface="+mn-lt"/>
                <a:cs typeface="Times New Roman" panose="02020603050405020304" pitchFamily="18" charset="0"/>
              </a:rPr>
              <a:t>MOCKUPS</a:t>
            </a:r>
          </a:p>
        </p:txBody>
      </p:sp>
      <p:pic>
        <p:nvPicPr>
          <p:cNvPr id="3" name="Imagen 2">
            <a:hlinkClick r:id="rId2" action="ppaction://hlinkfile"/>
          </p:cNvPr>
          <p:cNvPicPr>
            <a:picLocks noChangeAspect="1"/>
          </p:cNvPicPr>
          <p:nvPr/>
        </p:nvPicPr>
        <p:blipFill>
          <a:blip r:embed="rId3"/>
          <a:stretch>
            <a:fillRect/>
          </a:stretch>
        </p:blipFill>
        <p:spPr>
          <a:xfrm>
            <a:off x="1686814" y="2117417"/>
            <a:ext cx="6353175" cy="3867150"/>
          </a:xfrm>
          <a:prstGeom prst="rect">
            <a:avLst/>
          </a:prstGeom>
        </p:spPr>
      </p:pic>
    </p:spTree>
    <p:extLst>
      <p:ext uri="{BB962C8B-B14F-4D97-AF65-F5344CB8AC3E}">
        <p14:creationId xmlns:p14="http://schemas.microsoft.com/office/powerpoint/2010/main" val="333326514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hlinkClick r:id="rId2" action="ppaction://hlinkfile"/>
          </p:cNvPr>
          <p:cNvSpPr txBox="1">
            <a:spLocks/>
          </p:cNvSpPr>
          <p:nvPr/>
        </p:nvSpPr>
        <p:spPr>
          <a:xfrm>
            <a:off x="849427" y="472177"/>
            <a:ext cx="7716110" cy="887583"/>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defRPr/>
            </a:pPr>
            <a:r>
              <a:rPr lang="es-ES" altLang="es-ES" sz="4000" b="1" dirty="0" smtClean="0">
                <a:solidFill>
                  <a:schemeClr val="bg1"/>
                </a:solidFill>
                <a:latin typeface="+mn-lt"/>
                <a:cs typeface="Times New Roman" panose="02020603050405020304" pitchFamily="18" charset="0"/>
              </a:rPr>
              <a:t>BASE DE DATOS DDL</a:t>
            </a:r>
          </a:p>
        </p:txBody>
      </p:sp>
      <p:pic>
        <p:nvPicPr>
          <p:cNvPr id="3" name="Imagen 2">
            <a:hlinkClick r:id="rId2" action="ppaction://hlinkfile"/>
          </p:cNvPr>
          <p:cNvPicPr>
            <a:picLocks noChangeAspect="1"/>
          </p:cNvPicPr>
          <p:nvPr/>
        </p:nvPicPr>
        <p:blipFill>
          <a:blip r:embed="rId3"/>
          <a:stretch>
            <a:fillRect/>
          </a:stretch>
        </p:blipFill>
        <p:spPr>
          <a:xfrm>
            <a:off x="311499" y="1678076"/>
            <a:ext cx="4350936" cy="5067508"/>
          </a:xfrm>
          <a:prstGeom prst="rect">
            <a:avLst/>
          </a:prstGeom>
        </p:spPr>
      </p:pic>
      <p:pic>
        <p:nvPicPr>
          <p:cNvPr id="4" name="Imagen 3"/>
          <p:cNvPicPr>
            <a:picLocks noChangeAspect="1"/>
          </p:cNvPicPr>
          <p:nvPr/>
        </p:nvPicPr>
        <p:blipFill>
          <a:blip r:embed="rId4"/>
          <a:stretch>
            <a:fillRect/>
          </a:stretch>
        </p:blipFill>
        <p:spPr>
          <a:xfrm>
            <a:off x="4592096" y="2005012"/>
            <a:ext cx="4330840" cy="4740572"/>
          </a:xfrm>
          <a:prstGeom prst="rect">
            <a:avLst/>
          </a:prstGeom>
        </p:spPr>
      </p:pic>
    </p:spTree>
    <p:extLst>
      <p:ext uri="{BB962C8B-B14F-4D97-AF65-F5344CB8AC3E}">
        <p14:creationId xmlns:p14="http://schemas.microsoft.com/office/powerpoint/2010/main" val="1077496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2811023" y="549588"/>
            <a:ext cx="3585597" cy="707886"/>
          </a:xfrm>
          <a:prstGeom prst="rect">
            <a:avLst/>
          </a:prstGeom>
        </p:spPr>
        <p:txBody>
          <a:bodyPr wrap="none">
            <a:spAutoFit/>
          </a:bodyPr>
          <a:lstStyle/>
          <a:p>
            <a:r>
              <a:rPr lang="es-CO" altLang="es-ES" sz="4000" b="1" dirty="0">
                <a:solidFill>
                  <a:schemeClr val="bg1"/>
                </a:solidFill>
                <a:effectLst>
                  <a:outerShdw blurRad="38100" dist="38100" dir="2700000" algn="tl">
                    <a:srgbClr val="000000">
                      <a:alpha val="43137"/>
                    </a:srgbClr>
                  </a:outerShdw>
                </a:effectLst>
                <a:latin typeface="Calibri" pitchFamily="34" charset="0"/>
                <a:cs typeface="Times New Roman" panose="02020603050405020304" pitchFamily="18" charset="0"/>
              </a:rPr>
              <a:t>LOGO-ESLOGAN</a:t>
            </a:r>
            <a:endParaRPr lang="es-CO" sz="4000" dirty="0">
              <a:solidFill>
                <a:schemeClr val="bg1"/>
              </a:solidFill>
              <a:latin typeface="Calibri" pitchFamily="34" charset="0"/>
            </a:endParaRPr>
          </a:p>
        </p:txBody>
      </p:sp>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99823" y="1257474"/>
            <a:ext cx="5407995" cy="5407995"/>
          </a:xfrm>
          <a:prstGeom prst="rect">
            <a:avLst/>
          </a:prstGeom>
        </p:spPr>
      </p:pic>
    </p:spTree>
    <p:extLst>
      <p:ext uri="{BB962C8B-B14F-4D97-AF65-F5344CB8AC3E}">
        <p14:creationId xmlns:p14="http://schemas.microsoft.com/office/powerpoint/2010/main" val="543036504"/>
      </p:ext>
    </p:extLst>
  </p:cSld>
  <p:clrMapOvr>
    <a:masterClrMapping/>
  </p:clrMapOvr>
  <p:transition spd="slow">
    <p:randomBar dir="vert"/>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txBox="1">
            <a:spLocks/>
          </p:cNvSpPr>
          <p:nvPr/>
        </p:nvSpPr>
        <p:spPr>
          <a:xfrm>
            <a:off x="849427" y="472177"/>
            <a:ext cx="7716110" cy="887583"/>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defRPr/>
            </a:pPr>
            <a:r>
              <a:rPr lang="es-ES" altLang="es-ES" sz="4000" b="1" dirty="0" smtClean="0">
                <a:solidFill>
                  <a:schemeClr val="bg1"/>
                </a:solidFill>
                <a:latin typeface="+mn-lt"/>
                <a:cs typeface="Times New Roman" panose="02020603050405020304" pitchFamily="18" charset="0"/>
              </a:rPr>
              <a:t>BASE DE DATOS DML</a:t>
            </a:r>
          </a:p>
        </p:txBody>
      </p:sp>
      <p:pic>
        <p:nvPicPr>
          <p:cNvPr id="4" name="Imagen 3">
            <a:hlinkClick r:id="rId2" action="ppaction://hlinkfile"/>
          </p:cNvPr>
          <p:cNvPicPr>
            <a:picLocks noChangeAspect="1"/>
          </p:cNvPicPr>
          <p:nvPr/>
        </p:nvPicPr>
        <p:blipFill>
          <a:blip r:embed="rId3"/>
          <a:stretch>
            <a:fillRect/>
          </a:stretch>
        </p:blipFill>
        <p:spPr>
          <a:xfrm>
            <a:off x="2918927" y="1753332"/>
            <a:ext cx="3577109" cy="498911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53078032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txBox="1">
            <a:spLocks/>
          </p:cNvSpPr>
          <p:nvPr/>
        </p:nvSpPr>
        <p:spPr>
          <a:xfrm>
            <a:off x="849427" y="472177"/>
            <a:ext cx="7716110" cy="887583"/>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defRPr/>
            </a:pPr>
            <a:r>
              <a:rPr lang="es-ES" altLang="es-ES" sz="4000" b="1" dirty="0" smtClean="0">
                <a:solidFill>
                  <a:schemeClr val="bg1"/>
                </a:solidFill>
                <a:latin typeface="+mn-lt"/>
                <a:cs typeface="Times New Roman" panose="02020603050405020304" pitchFamily="18" charset="0"/>
              </a:rPr>
              <a:t>CONTROL DE VERSIONES</a:t>
            </a:r>
          </a:p>
        </p:txBody>
      </p:sp>
    </p:spTree>
    <p:extLst>
      <p:ext uri="{BB962C8B-B14F-4D97-AF65-F5344CB8AC3E}">
        <p14:creationId xmlns:p14="http://schemas.microsoft.com/office/powerpoint/2010/main" val="315626560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txBox="1">
            <a:spLocks/>
          </p:cNvSpPr>
          <p:nvPr/>
        </p:nvSpPr>
        <p:spPr>
          <a:xfrm>
            <a:off x="849427" y="472177"/>
            <a:ext cx="7716110" cy="887583"/>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defRPr/>
            </a:pPr>
            <a:endParaRPr lang="es-ES" altLang="es-ES" sz="4000" b="1" dirty="0" smtClean="0">
              <a:solidFill>
                <a:schemeClr val="bg1"/>
              </a:solidFill>
              <a:latin typeface="+mn-lt"/>
              <a:cs typeface="Times New Roman" panose="02020603050405020304" pitchFamily="18" charset="0"/>
            </a:endParaRPr>
          </a:p>
        </p:txBody>
      </p:sp>
      <p:sp>
        <p:nvSpPr>
          <p:cNvPr id="3" name="Título 1"/>
          <p:cNvSpPr txBox="1">
            <a:spLocks/>
          </p:cNvSpPr>
          <p:nvPr/>
        </p:nvSpPr>
        <p:spPr>
          <a:xfrm>
            <a:off x="1001827" y="624577"/>
            <a:ext cx="7716110" cy="887583"/>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defRPr/>
            </a:pPr>
            <a:r>
              <a:rPr lang="es-ES" altLang="es-ES" sz="4000" b="1" dirty="0" smtClean="0">
                <a:solidFill>
                  <a:schemeClr val="bg1"/>
                </a:solidFill>
                <a:latin typeface="+mn-lt"/>
                <a:cs typeface="Times New Roman" panose="02020603050405020304" pitchFamily="18" charset="0"/>
              </a:rPr>
              <a:t>DIAGRAMA DE GANTT</a:t>
            </a:r>
          </a:p>
        </p:txBody>
      </p:sp>
    </p:spTree>
    <p:extLst>
      <p:ext uri="{BB962C8B-B14F-4D97-AF65-F5344CB8AC3E}">
        <p14:creationId xmlns:p14="http://schemas.microsoft.com/office/powerpoint/2010/main" val="184220976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a:stretch/>
        </p:blipFill>
        <p:spPr bwMode="auto">
          <a:xfrm>
            <a:off x="1"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Título 1"/>
          <p:cNvSpPr txBox="1">
            <a:spLocks/>
          </p:cNvSpPr>
          <p:nvPr/>
        </p:nvSpPr>
        <p:spPr>
          <a:xfrm>
            <a:off x="1127578" y="5296746"/>
            <a:ext cx="6020954" cy="887583"/>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s-CO" sz="5400" b="1" dirty="0" smtClean="0">
                <a:solidFill>
                  <a:srgbClr val="FFC000"/>
                </a:solidFill>
              </a:rPr>
              <a:t>GRACIAS</a:t>
            </a:r>
            <a:endParaRPr lang="es-ES" sz="5400" dirty="0">
              <a:solidFill>
                <a:srgbClr val="FFC000"/>
              </a:solidFill>
            </a:endParaRPr>
          </a:p>
        </p:txBody>
      </p:sp>
      <p:pic>
        <p:nvPicPr>
          <p:cNvPr id="5" name="Picture 2"/>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l="50000" t="11629" r="-3743" b="17501"/>
          <a:stretch/>
        </p:blipFill>
        <p:spPr bwMode="auto">
          <a:xfrm>
            <a:off x="1" y="0"/>
            <a:ext cx="3286068"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68062411"/>
      </p:ext>
    </p:extLst>
  </p:cSld>
  <p:clrMapOvr>
    <a:masterClrMapping/>
  </p:clrMapOvr>
  <p:transition spd="slow">
    <p:randomBar dir="ver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1"/>
          <p:cNvSpPr txBox="1">
            <a:spLocks/>
          </p:cNvSpPr>
          <p:nvPr/>
        </p:nvSpPr>
        <p:spPr>
          <a:xfrm>
            <a:off x="1561523" y="439668"/>
            <a:ext cx="6020954" cy="887583"/>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endParaRPr lang="es-ES" sz="4000" dirty="0">
              <a:solidFill>
                <a:schemeClr val="bg1"/>
              </a:solidFill>
            </a:endParaRPr>
          </a:p>
        </p:txBody>
      </p:sp>
      <p:sp>
        <p:nvSpPr>
          <p:cNvPr id="5" name="Título 1"/>
          <p:cNvSpPr txBox="1">
            <a:spLocks/>
          </p:cNvSpPr>
          <p:nvPr/>
        </p:nvSpPr>
        <p:spPr>
          <a:xfrm>
            <a:off x="1269242" y="444882"/>
            <a:ext cx="6465635" cy="887583"/>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s-ES" altLang="es-ES" sz="4000" b="1" dirty="0" smtClean="0">
                <a:solidFill>
                  <a:schemeClr val="bg1"/>
                </a:solidFill>
                <a:latin typeface="Calibri" pitchFamily="34" charset="0"/>
                <a:cs typeface="Times New Roman" panose="02020603050405020304" pitchFamily="18" charset="0"/>
              </a:rPr>
              <a:t>PLANTEAMIENTO PROBLEMA</a:t>
            </a:r>
            <a:endParaRPr lang="es-ES" sz="4000" dirty="0">
              <a:solidFill>
                <a:schemeClr val="bg1"/>
              </a:solidFill>
              <a:latin typeface="Calibri" pitchFamily="34" charset="0"/>
            </a:endParaRPr>
          </a:p>
        </p:txBody>
      </p:sp>
      <p:pic>
        <p:nvPicPr>
          <p:cNvPr id="2" name="Imagen 1"/>
          <p:cNvPicPr>
            <a:picLocks noChangeAspect="1"/>
          </p:cNvPicPr>
          <p:nvPr/>
        </p:nvPicPr>
        <p:blipFill>
          <a:blip r:embed="rId3">
            <a:lum bright="70000" contrast="-70000"/>
            <a:extLst>
              <a:ext uri="{28A0092B-C50C-407E-A947-70E740481C1C}">
                <a14:useLocalDpi xmlns:a14="http://schemas.microsoft.com/office/drawing/2010/main" val="0"/>
              </a:ext>
            </a:extLst>
          </a:blip>
          <a:stretch>
            <a:fillRect/>
          </a:stretch>
        </p:blipFill>
        <p:spPr>
          <a:xfrm>
            <a:off x="2628084" y="1685108"/>
            <a:ext cx="4526280" cy="5172891"/>
          </a:xfrm>
          <a:prstGeom prst="rect">
            <a:avLst/>
          </a:prstGeom>
          <a:ln>
            <a:noFill/>
          </a:ln>
          <a:effectLst>
            <a:outerShdw blurRad="292100" dist="139700" dir="2700000" algn="tl" rotWithShape="0">
              <a:srgbClr val="333333">
                <a:alpha val="65000"/>
              </a:srgbClr>
            </a:outerShdw>
          </a:effectLst>
        </p:spPr>
      </p:pic>
      <p:sp>
        <p:nvSpPr>
          <p:cNvPr id="6" name="Marcador de contenido 2">
            <a:extLst/>
          </p:cNvPr>
          <p:cNvSpPr txBox="1">
            <a:spLocks/>
          </p:cNvSpPr>
          <p:nvPr/>
        </p:nvSpPr>
        <p:spPr>
          <a:xfrm>
            <a:off x="895634" y="1933304"/>
            <a:ext cx="7848600" cy="3853348"/>
          </a:xfrm>
          <a:prstGeom prst="rect">
            <a:avLst/>
          </a:prstGeom>
          <a:noFill/>
          <a:ln w="28575">
            <a:solidFill>
              <a:schemeClr val="tx1"/>
            </a:solidFill>
            <a:prstDash val="sysDot"/>
          </a:ln>
        </p:spPr>
        <p:style>
          <a:lnRef idx="0">
            <a:scrgbClr r="0" g="0" b="0"/>
          </a:lnRef>
          <a:fillRef idx="1003">
            <a:schemeClr val="lt2"/>
          </a:fillRef>
          <a:effectRef idx="0">
            <a:scrgbClr r="0" g="0" b="0"/>
          </a:effectRef>
          <a:fontRef idx="major"/>
        </p:style>
        <p:txBody>
          <a:bodyPr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j-lt"/>
                <a:ea typeface="+mj-ea"/>
                <a:cs typeface="+mj-cs"/>
              </a:defRPr>
            </a:lvl1pPr>
            <a:lvl2pPr marL="742950" indent="-285750" algn="l" defTabSz="457200" rtl="0" eaLnBrk="1" latinLnBrk="0" hangingPunct="1">
              <a:spcBef>
                <a:spcPct val="20000"/>
              </a:spcBef>
              <a:buFont typeface="Arial"/>
              <a:buChar char="–"/>
              <a:defRPr sz="2800" kern="1200">
                <a:solidFill>
                  <a:schemeClr val="tx1"/>
                </a:solidFill>
                <a:latin typeface="+mj-lt"/>
                <a:ea typeface="+mj-ea"/>
                <a:cs typeface="+mj-cs"/>
              </a:defRPr>
            </a:lvl2pPr>
            <a:lvl3pPr marL="1143000" indent="-228600" algn="l" defTabSz="457200" rtl="0" eaLnBrk="1" latinLnBrk="0" hangingPunct="1">
              <a:spcBef>
                <a:spcPct val="20000"/>
              </a:spcBef>
              <a:buFont typeface="Arial"/>
              <a:buChar char="•"/>
              <a:defRPr sz="2400" kern="1200">
                <a:solidFill>
                  <a:schemeClr val="tx1"/>
                </a:solidFill>
                <a:latin typeface="+mj-lt"/>
                <a:ea typeface="+mj-ea"/>
                <a:cs typeface="+mj-cs"/>
              </a:defRPr>
            </a:lvl3pPr>
            <a:lvl4pPr marL="1600200" indent="-228600" algn="l" defTabSz="457200" rtl="0" eaLnBrk="1" latinLnBrk="0" hangingPunct="1">
              <a:spcBef>
                <a:spcPct val="20000"/>
              </a:spcBef>
              <a:buFont typeface="Arial"/>
              <a:buChar char="–"/>
              <a:defRPr sz="2000" kern="1200">
                <a:solidFill>
                  <a:schemeClr val="tx1"/>
                </a:solidFill>
                <a:latin typeface="+mj-lt"/>
                <a:ea typeface="+mj-ea"/>
                <a:cs typeface="+mj-cs"/>
              </a:defRPr>
            </a:lvl4pPr>
            <a:lvl5pPr marL="2057400" indent="-228600" algn="l" defTabSz="457200" rtl="0" eaLnBrk="1" latinLnBrk="0" hangingPunct="1">
              <a:spcBef>
                <a:spcPct val="20000"/>
              </a:spcBef>
              <a:buFont typeface="Arial"/>
              <a:buChar char="»"/>
              <a:defRPr sz="2000" kern="1200">
                <a:solidFill>
                  <a:schemeClr val="tx1"/>
                </a:solidFill>
                <a:latin typeface="+mj-lt"/>
                <a:ea typeface="+mj-ea"/>
                <a:cs typeface="+mj-cs"/>
              </a:defRPr>
            </a:lvl5pPr>
            <a:lvl6pPr marL="2514600" indent="-228600" algn="l" defTabSz="457200" rtl="0" eaLnBrk="1" latinLnBrk="0" hangingPunct="1">
              <a:spcBef>
                <a:spcPct val="20000"/>
              </a:spcBef>
              <a:buFont typeface="Arial"/>
              <a:buChar char="•"/>
              <a:defRPr sz="2000" kern="1200">
                <a:solidFill>
                  <a:schemeClr val="tx1"/>
                </a:solidFill>
                <a:latin typeface="+mj-lt"/>
                <a:ea typeface="+mj-ea"/>
                <a:cs typeface="+mj-cs"/>
              </a:defRPr>
            </a:lvl6pPr>
            <a:lvl7pPr marL="2971800" indent="-228600" algn="l" defTabSz="457200" rtl="0" eaLnBrk="1" latinLnBrk="0" hangingPunct="1">
              <a:spcBef>
                <a:spcPct val="20000"/>
              </a:spcBef>
              <a:buFont typeface="Arial"/>
              <a:buChar char="•"/>
              <a:defRPr sz="2000" kern="1200">
                <a:solidFill>
                  <a:schemeClr val="tx1"/>
                </a:solidFill>
                <a:latin typeface="+mj-lt"/>
                <a:ea typeface="+mj-ea"/>
                <a:cs typeface="+mj-cs"/>
              </a:defRPr>
            </a:lvl7pPr>
            <a:lvl8pPr marL="3429000" indent="-228600" algn="l" defTabSz="457200" rtl="0" eaLnBrk="1" latinLnBrk="0" hangingPunct="1">
              <a:spcBef>
                <a:spcPct val="20000"/>
              </a:spcBef>
              <a:buFont typeface="Arial"/>
              <a:buChar char="•"/>
              <a:defRPr sz="2000" kern="1200">
                <a:solidFill>
                  <a:schemeClr val="tx1"/>
                </a:solidFill>
                <a:latin typeface="+mj-lt"/>
                <a:ea typeface="+mj-ea"/>
                <a:cs typeface="+mj-cs"/>
              </a:defRPr>
            </a:lvl8pPr>
            <a:lvl9pPr marL="3886200" indent="-228600" algn="l" defTabSz="457200" rtl="0" eaLnBrk="1" latinLnBrk="0" hangingPunct="1">
              <a:spcBef>
                <a:spcPct val="20000"/>
              </a:spcBef>
              <a:buFont typeface="Arial"/>
              <a:buChar char="•"/>
              <a:defRPr sz="2000" kern="1200">
                <a:solidFill>
                  <a:schemeClr val="tx1"/>
                </a:solidFill>
                <a:latin typeface="+mj-lt"/>
                <a:ea typeface="+mj-ea"/>
                <a:cs typeface="+mj-cs"/>
              </a:defRPr>
            </a:lvl9pPr>
          </a:lstStyle>
          <a:p>
            <a:pPr marL="0" indent="0" algn="ctr">
              <a:buNone/>
              <a:defRPr/>
            </a:pPr>
            <a:r>
              <a:rPr lang="x-none" sz="2000" b="1" dirty="0">
                <a:solidFill>
                  <a:schemeClr val="accent1">
                    <a:lumMod val="75000"/>
                  </a:schemeClr>
                </a:solidFill>
                <a:latin typeface="Arial" panose="020B0604020202020204" pitchFamily="34" charset="0"/>
                <a:cs typeface="Arial" panose="020B0604020202020204" pitchFamily="34" charset="0"/>
              </a:rPr>
              <a:t>¿Cómo implementar un sistema que </a:t>
            </a:r>
            <a:r>
              <a:rPr lang="x-none" sz="2000" b="1" dirty="0" smtClean="0">
                <a:solidFill>
                  <a:schemeClr val="accent1">
                    <a:lumMod val="75000"/>
                  </a:schemeClr>
                </a:solidFill>
                <a:latin typeface="Arial" panose="020B0604020202020204" pitchFamily="34" charset="0"/>
                <a:cs typeface="Arial" panose="020B0604020202020204" pitchFamily="34" charset="0"/>
              </a:rPr>
              <a:t>organice</a:t>
            </a:r>
            <a:r>
              <a:rPr lang="es-ES" sz="2000" b="1" dirty="0">
                <a:solidFill>
                  <a:schemeClr val="accent1">
                    <a:lumMod val="75000"/>
                  </a:schemeClr>
                </a:solidFill>
                <a:latin typeface="Arial" panose="020B0604020202020204" pitchFamily="34" charset="0"/>
                <a:cs typeface="Arial" panose="020B0604020202020204" pitchFamily="34" charset="0"/>
              </a:rPr>
              <a:t> </a:t>
            </a:r>
            <a:r>
              <a:rPr lang="es-ES" sz="2000" b="1" dirty="0" smtClean="0">
                <a:solidFill>
                  <a:schemeClr val="accent1">
                    <a:lumMod val="75000"/>
                  </a:schemeClr>
                </a:solidFill>
                <a:latin typeface="Arial" panose="020B0604020202020204" pitchFamily="34" charset="0"/>
                <a:cs typeface="Arial" panose="020B0604020202020204" pitchFamily="34" charset="0"/>
              </a:rPr>
              <a:t>y controle la administración del parqueadero</a:t>
            </a:r>
            <a:r>
              <a:rPr lang="x-none" sz="2000" b="1" dirty="0" smtClean="0">
                <a:solidFill>
                  <a:schemeClr val="accent1">
                    <a:lumMod val="75000"/>
                  </a:schemeClr>
                </a:solidFill>
                <a:latin typeface="Arial" panose="020B0604020202020204" pitchFamily="34" charset="0"/>
                <a:cs typeface="Arial" panose="020B0604020202020204" pitchFamily="34" charset="0"/>
              </a:rPr>
              <a:t>?</a:t>
            </a:r>
            <a:endParaRPr lang="x-none" sz="2000" b="1" dirty="0">
              <a:solidFill>
                <a:schemeClr val="accent1">
                  <a:lumMod val="75000"/>
                </a:schemeClr>
              </a:solidFill>
              <a:latin typeface="Arial" panose="020B0604020202020204" pitchFamily="34" charset="0"/>
              <a:cs typeface="Arial" panose="020B0604020202020204" pitchFamily="34" charset="0"/>
            </a:endParaRPr>
          </a:p>
          <a:p>
            <a:pPr>
              <a:buFont typeface="Arial" panose="020B0604020202020204" pitchFamily="34" charset="0"/>
              <a:buChar char="•"/>
              <a:defRPr/>
            </a:pPr>
            <a:endParaRPr lang="es-ES" sz="1800" dirty="0" smtClean="0">
              <a:solidFill>
                <a:schemeClr val="tx1">
                  <a:lumMod val="95000"/>
                </a:schemeClr>
              </a:solidFill>
              <a:latin typeface="Arial" panose="020B0604020202020204" pitchFamily="34" charset="0"/>
              <a:cs typeface="Arial" panose="020B0604020202020204" pitchFamily="34" charset="0"/>
            </a:endParaRPr>
          </a:p>
          <a:p>
            <a:pPr marL="0" indent="0">
              <a:buNone/>
              <a:defRPr/>
            </a:pPr>
            <a:r>
              <a:rPr lang="es-CO" sz="1800" dirty="0">
                <a:solidFill>
                  <a:schemeClr val="tx1">
                    <a:lumMod val="95000"/>
                  </a:schemeClr>
                </a:solidFill>
                <a:latin typeface="Arial" panose="020B0604020202020204" pitchFamily="34" charset="0"/>
                <a:cs typeface="Arial" panose="020B0604020202020204" pitchFamily="34" charset="0"/>
              </a:rPr>
              <a:t>En la actualidad se evidencia que la administración de algunos establecimientos se realiza de una manera improductiva, lo anterior debido a que el control en sus productos o servicios  no es efectivo, pues permiten fugas de </a:t>
            </a:r>
            <a:r>
              <a:rPr lang="es-CO" sz="1800" dirty="0" smtClean="0">
                <a:solidFill>
                  <a:schemeClr val="tx1">
                    <a:lumMod val="95000"/>
                  </a:schemeClr>
                </a:solidFill>
                <a:latin typeface="Arial" panose="020B0604020202020204" pitchFamily="34" charset="0"/>
                <a:cs typeface="Arial" panose="020B0604020202020204" pitchFamily="34" charset="0"/>
              </a:rPr>
              <a:t>información que es un </a:t>
            </a:r>
            <a:r>
              <a:rPr lang="es-CO" sz="1800" dirty="0">
                <a:solidFill>
                  <a:schemeClr val="tx1">
                    <a:lumMod val="95000"/>
                  </a:schemeClr>
                </a:solidFill>
                <a:latin typeface="Arial" panose="020B0604020202020204" pitchFamily="34" charset="0"/>
                <a:cs typeface="Arial" panose="020B0604020202020204" pitchFamily="34" charset="0"/>
              </a:rPr>
              <a:t>ítem vital al momento de llevar trazabilidad por el lucro del establecimiento. </a:t>
            </a:r>
            <a:endParaRPr lang="es-ES" sz="1800" dirty="0" smtClean="0">
              <a:solidFill>
                <a:schemeClr val="tx1">
                  <a:lumMod val="95000"/>
                </a:schemeClr>
              </a:solidFill>
              <a:latin typeface="Arial" panose="020B0604020202020204" pitchFamily="34" charset="0"/>
              <a:cs typeface="Arial" panose="020B0604020202020204" pitchFamily="34" charset="0"/>
            </a:endParaRPr>
          </a:p>
          <a:p>
            <a:pPr marL="0" indent="0" algn="just">
              <a:buNone/>
              <a:defRPr/>
            </a:pPr>
            <a:r>
              <a:rPr lang="es-ES" sz="1800" dirty="0" smtClean="0">
                <a:solidFill>
                  <a:schemeClr val="tx1">
                    <a:lumMod val="95000"/>
                  </a:schemeClr>
                </a:solidFill>
                <a:latin typeface="Arial" panose="020B0604020202020204" pitchFamily="34" charset="0"/>
                <a:cs typeface="Arial" panose="020B0604020202020204" pitchFamily="34" charset="0"/>
              </a:rPr>
              <a:t>Se desea</a:t>
            </a:r>
            <a:r>
              <a:rPr lang="x-none" sz="1800" dirty="0" smtClean="0">
                <a:solidFill>
                  <a:schemeClr val="tx1">
                    <a:lumMod val="95000"/>
                  </a:schemeClr>
                </a:solidFill>
                <a:latin typeface="Arial" panose="020B0604020202020204" pitchFamily="34" charset="0"/>
                <a:cs typeface="Arial" panose="020B0604020202020204" pitchFamily="34" charset="0"/>
              </a:rPr>
              <a:t> </a:t>
            </a:r>
            <a:r>
              <a:rPr lang="es-ES" sz="1800" dirty="0" smtClean="0">
                <a:solidFill>
                  <a:schemeClr val="tx1">
                    <a:lumMod val="95000"/>
                  </a:schemeClr>
                </a:solidFill>
                <a:latin typeface="Arial" panose="020B0604020202020204" pitchFamily="34" charset="0"/>
                <a:cs typeface="Arial" panose="020B0604020202020204" pitchFamily="34" charset="0"/>
              </a:rPr>
              <a:t>diseñar</a:t>
            </a:r>
            <a:r>
              <a:rPr lang="x-none" sz="1800" dirty="0" smtClean="0">
                <a:solidFill>
                  <a:schemeClr val="tx1">
                    <a:lumMod val="95000"/>
                  </a:schemeClr>
                </a:solidFill>
                <a:latin typeface="Arial" panose="020B0604020202020204" pitchFamily="34" charset="0"/>
                <a:cs typeface="Arial" panose="020B0604020202020204" pitchFamily="34" charset="0"/>
              </a:rPr>
              <a:t> </a:t>
            </a:r>
            <a:r>
              <a:rPr lang="x-none" sz="1800" dirty="0">
                <a:solidFill>
                  <a:schemeClr val="tx1">
                    <a:lumMod val="95000"/>
                  </a:schemeClr>
                </a:solidFill>
                <a:latin typeface="Arial" panose="020B0604020202020204" pitchFamily="34" charset="0"/>
                <a:cs typeface="Arial" panose="020B0604020202020204" pitchFamily="34" charset="0"/>
              </a:rPr>
              <a:t>un sistema en el cual al ingreso </a:t>
            </a:r>
            <a:r>
              <a:rPr lang="x-none" sz="1800" dirty="0" smtClean="0">
                <a:solidFill>
                  <a:schemeClr val="tx1">
                    <a:lumMod val="95000"/>
                  </a:schemeClr>
                </a:solidFill>
                <a:latin typeface="Arial" panose="020B0604020202020204" pitchFamily="34" charset="0"/>
                <a:cs typeface="Arial" panose="020B0604020202020204" pitchFamily="34" charset="0"/>
              </a:rPr>
              <a:t>de</a:t>
            </a:r>
            <a:r>
              <a:rPr lang="es-ES" sz="1800" dirty="0">
                <a:solidFill>
                  <a:schemeClr val="tx1">
                    <a:lumMod val="95000"/>
                  </a:schemeClr>
                </a:solidFill>
                <a:latin typeface="Arial" panose="020B0604020202020204" pitchFamily="34" charset="0"/>
                <a:cs typeface="Arial" panose="020B0604020202020204" pitchFamily="34" charset="0"/>
              </a:rPr>
              <a:t>l</a:t>
            </a:r>
            <a:r>
              <a:rPr lang="x-none" sz="1800" dirty="0" smtClean="0">
                <a:solidFill>
                  <a:schemeClr val="tx1">
                    <a:lumMod val="95000"/>
                  </a:schemeClr>
                </a:solidFill>
                <a:latin typeface="Arial" panose="020B0604020202020204" pitchFamily="34" charset="0"/>
                <a:cs typeface="Arial" panose="020B0604020202020204" pitchFamily="34" charset="0"/>
              </a:rPr>
              <a:t> vehículo</a:t>
            </a:r>
            <a:r>
              <a:rPr lang="es-ES" sz="1800" dirty="0" smtClean="0">
                <a:solidFill>
                  <a:schemeClr val="tx1">
                    <a:lumMod val="95000"/>
                  </a:schemeClr>
                </a:solidFill>
                <a:latin typeface="Arial" panose="020B0604020202020204" pitchFamily="34" charset="0"/>
                <a:cs typeface="Arial" panose="020B0604020202020204" pitchFamily="34" charset="0"/>
              </a:rPr>
              <a:t>,</a:t>
            </a:r>
            <a:r>
              <a:rPr lang="x-none" sz="1800" dirty="0" smtClean="0">
                <a:solidFill>
                  <a:schemeClr val="tx1">
                    <a:lumMod val="95000"/>
                  </a:schemeClr>
                </a:solidFill>
                <a:latin typeface="Arial" panose="020B0604020202020204" pitchFamily="34" charset="0"/>
                <a:cs typeface="Arial" panose="020B0604020202020204" pitchFamily="34" charset="0"/>
              </a:rPr>
              <a:t> </a:t>
            </a:r>
            <a:r>
              <a:rPr lang="x-none" sz="1800" dirty="0">
                <a:solidFill>
                  <a:schemeClr val="tx1">
                    <a:lumMod val="95000"/>
                  </a:schemeClr>
                </a:solidFill>
                <a:latin typeface="Arial" panose="020B0604020202020204" pitchFamily="34" charset="0"/>
                <a:cs typeface="Arial" panose="020B0604020202020204" pitchFamily="34" charset="0"/>
              </a:rPr>
              <a:t>se realice el registro de cada propietario y </a:t>
            </a:r>
            <a:r>
              <a:rPr lang="x-none" sz="1800" dirty="0" smtClean="0">
                <a:solidFill>
                  <a:schemeClr val="tx1">
                    <a:lumMod val="95000"/>
                  </a:schemeClr>
                </a:solidFill>
                <a:latin typeface="Arial" panose="020B0604020202020204" pitchFamily="34" charset="0"/>
                <a:cs typeface="Arial" panose="020B0604020202020204" pitchFamily="34" charset="0"/>
              </a:rPr>
              <a:t>de</a:t>
            </a:r>
            <a:r>
              <a:rPr lang="es-ES" sz="1800" dirty="0" smtClean="0">
                <a:solidFill>
                  <a:schemeClr val="tx1">
                    <a:lumMod val="95000"/>
                  </a:schemeClr>
                </a:solidFill>
                <a:latin typeface="Arial" panose="020B0604020202020204" pitchFamily="34" charset="0"/>
                <a:cs typeface="Arial" panose="020B0604020202020204" pitchFamily="34" charset="0"/>
              </a:rPr>
              <a:t>l</a:t>
            </a:r>
            <a:r>
              <a:rPr lang="x-none" sz="1800" dirty="0" smtClean="0">
                <a:solidFill>
                  <a:schemeClr val="tx1">
                    <a:lumMod val="95000"/>
                  </a:schemeClr>
                </a:solidFill>
                <a:latin typeface="Arial" panose="020B0604020202020204" pitchFamily="34" charset="0"/>
                <a:cs typeface="Arial" panose="020B0604020202020204" pitchFamily="34" charset="0"/>
              </a:rPr>
              <a:t> </a:t>
            </a:r>
            <a:r>
              <a:rPr lang="x-none" sz="1800" dirty="0">
                <a:solidFill>
                  <a:schemeClr val="tx1">
                    <a:lumMod val="95000"/>
                  </a:schemeClr>
                </a:solidFill>
                <a:latin typeface="Arial" panose="020B0604020202020204" pitchFamily="34" charset="0"/>
                <a:cs typeface="Arial" panose="020B0604020202020204" pitchFamily="34" charset="0"/>
              </a:rPr>
              <a:t>vehículo (</a:t>
            </a:r>
            <a:r>
              <a:rPr lang="x-none" sz="1800" dirty="0" smtClean="0">
                <a:solidFill>
                  <a:schemeClr val="tx1">
                    <a:lumMod val="95000"/>
                  </a:schemeClr>
                </a:solidFill>
                <a:latin typeface="Arial" panose="020B0604020202020204" pitchFamily="34" charset="0"/>
                <a:cs typeface="Arial" panose="020B0604020202020204" pitchFamily="34" charset="0"/>
              </a:rPr>
              <a:t>documentación</a:t>
            </a:r>
            <a:r>
              <a:rPr lang="es-ES" sz="1800" dirty="0" smtClean="0">
                <a:solidFill>
                  <a:schemeClr val="tx1">
                    <a:lumMod val="95000"/>
                  </a:schemeClr>
                </a:solidFill>
                <a:latin typeface="Arial" panose="020B0604020202020204" pitchFamily="34" charset="0"/>
                <a:cs typeface="Arial" panose="020B0604020202020204" pitchFamily="34" charset="0"/>
              </a:rPr>
              <a:t>+</a:t>
            </a:r>
            <a:r>
              <a:rPr lang="x-none" sz="1800" dirty="0" smtClean="0">
                <a:solidFill>
                  <a:schemeClr val="tx1">
                    <a:lumMod val="95000"/>
                  </a:schemeClr>
                </a:solidFill>
                <a:latin typeface="Arial" panose="020B0604020202020204" pitchFamily="34" charset="0"/>
                <a:cs typeface="Arial" panose="020B0604020202020204" pitchFamily="34" charset="0"/>
              </a:rPr>
              <a:t>placas) </a:t>
            </a:r>
            <a:r>
              <a:rPr lang="x-none" sz="1800" dirty="0">
                <a:solidFill>
                  <a:schemeClr val="tx1">
                    <a:lumMod val="95000"/>
                  </a:schemeClr>
                </a:solidFill>
                <a:latin typeface="Arial" panose="020B0604020202020204" pitchFamily="34" charset="0"/>
                <a:cs typeface="Arial" panose="020B0604020202020204" pitchFamily="34" charset="0"/>
              </a:rPr>
              <a:t>de esta manera se </a:t>
            </a:r>
            <a:r>
              <a:rPr lang="x-none" sz="1800" dirty="0" smtClean="0">
                <a:solidFill>
                  <a:schemeClr val="tx1">
                    <a:lumMod val="95000"/>
                  </a:schemeClr>
                </a:solidFill>
                <a:latin typeface="Arial" panose="020B0604020202020204" pitchFamily="34" charset="0"/>
                <a:cs typeface="Arial" panose="020B0604020202020204" pitchFamily="34" charset="0"/>
              </a:rPr>
              <a:t>genera </a:t>
            </a:r>
            <a:r>
              <a:rPr lang="x-none" sz="1800" dirty="0">
                <a:solidFill>
                  <a:schemeClr val="tx1">
                    <a:lumMod val="95000"/>
                  </a:schemeClr>
                </a:solidFill>
                <a:latin typeface="Arial" panose="020B0604020202020204" pitchFamily="34" charset="0"/>
                <a:cs typeface="Arial" panose="020B0604020202020204" pitchFamily="34" charset="0"/>
              </a:rPr>
              <a:t>una base de datos de ingreso y egreso para tener mayor control </a:t>
            </a:r>
            <a:r>
              <a:rPr lang="x-none" sz="1800" dirty="0" smtClean="0">
                <a:solidFill>
                  <a:schemeClr val="tx1">
                    <a:lumMod val="95000"/>
                  </a:schemeClr>
                </a:solidFill>
                <a:latin typeface="Arial" panose="020B0604020202020204" pitchFamily="34" charset="0"/>
                <a:cs typeface="Arial" panose="020B0604020202020204" pitchFamily="34" charset="0"/>
              </a:rPr>
              <a:t>respecto al tiempo en el cual se hace uso del parqueadero</a:t>
            </a:r>
            <a:r>
              <a:rPr lang="es-CO" sz="1800" dirty="0" smtClean="0">
                <a:solidFill>
                  <a:schemeClr val="tx1">
                    <a:lumMod val="95000"/>
                  </a:schemeClr>
                </a:solidFill>
                <a:latin typeface="Arial" panose="020B0604020202020204" pitchFamily="34" charset="0"/>
                <a:cs typeface="Arial" panose="020B0604020202020204" pitchFamily="34" charset="0"/>
              </a:rPr>
              <a:t>.</a:t>
            </a:r>
          </a:p>
          <a:p>
            <a:pPr>
              <a:buFont typeface="Arial" panose="020B0604020202020204" pitchFamily="34" charset="0"/>
              <a:buChar char="•"/>
              <a:defRPr/>
            </a:pPr>
            <a:endParaRPr lang="es-CO" sz="1800" dirty="0">
              <a:solidFill>
                <a:schemeClr val="tx1">
                  <a:lumMod val="9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03613780"/>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txBox="1">
            <a:spLocks/>
          </p:cNvSpPr>
          <p:nvPr/>
        </p:nvSpPr>
        <p:spPr>
          <a:xfrm>
            <a:off x="1269242" y="444882"/>
            <a:ext cx="6465635" cy="887583"/>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defRPr/>
            </a:pPr>
            <a:r>
              <a:rPr lang="es-ES" altLang="es-ES" sz="4000" b="1" dirty="0" smtClean="0">
                <a:solidFill>
                  <a:schemeClr val="bg1"/>
                </a:solidFill>
                <a:latin typeface="+mn-lt"/>
                <a:cs typeface="Times New Roman" panose="02020603050405020304" pitchFamily="18" charset="0"/>
              </a:rPr>
              <a:t>JUSTIFICACIÓN </a:t>
            </a:r>
            <a:endParaRPr lang="es-ES" sz="4800" b="1" dirty="0">
              <a:solidFill>
                <a:schemeClr val="bg1"/>
              </a:solidFill>
              <a:latin typeface="+mn-lt"/>
            </a:endParaRPr>
          </a:p>
        </p:txBody>
      </p:sp>
      <p:sp>
        <p:nvSpPr>
          <p:cNvPr id="3" name="Marcador de contenido 2">
            <a:extLst/>
          </p:cNvPr>
          <p:cNvSpPr txBox="1">
            <a:spLocks/>
          </p:cNvSpPr>
          <p:nvPr/>
        </p:nvSpPr>
        <p:spPr>
          <a:xfrm>
            <a:off x="677270" y="2260366"/>
            <a:ext cx="7848600" cy="3608171"/>
          </a:xfrm>
          <a:prstGeom prst="rect">
            <a:avLst/>
          </a:prstGeom>
          <a:noFill/>
          <a:ln w="28575">
            <a:noFill/>
          </a:ln>
        </p:spPr>
        <p:style>
          <a:lnRef idx="0">
            <a:scrgbClr r="0" g="0" b="0"/>
          </a:lnRef>
          <a:fillRef idx="1003">
            <a:schemeClr val="lt2"/>
          </a:fillRef>
          <a:effectRef idx="0">
            <a:scrgbClr r="0" g="0" b="0"/>
          </a:effectRef>
          <a:fontRef idx="major"/>
        </p:style>
        <p:txBody>
          <a:bodyPr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j-lt"/>
                <a:ea typeface="+mj-ea"/>
                <a:cs typeface="+mj-cs"/>
              </a:defRPr>
            </a:lvl1pPr>
            <a:lvl2pPr marL="742950" indent="-285750" algn="l" defTabSz="457200" rtl="0" eaLnBrk="1" latinLnBrk="0" hangingPunct="1">
              <a:spcBef>
                <a:spcPct val="20000"/>
              </a:spcBef>
              <a:buFont typeface="Arial"/>
              <a:buChar char="–"/>
              <a:defRPr sz="2800" kern="1200">
                <a:solidFill>
                  <a:schemeClr val="tx1"/>
                </a:solidFill>
                <a:latin typeface="+mj-lt"/>
                <a:ea typeface="+mj-ea"/>
                <a:cs typeface="+mj-cs"/>
              </a:defRPr>
            </a:lvl2pPr>
            <a:lvl3pPr marL="1143000" indent="-228600" algn="l" defTabSz="457200" rtl="0" eaLnBrk="1" latinLnBrk="0" hangingPunct="1">
              <a:spcBef>
                <a:spcPct val="20000"/>
              </a:spcBef>
              <a:buFont typeface="Arial"/>
              <a:buChar char="•"/>
              <a:defRPr sz="2400" kern="1200">
                <a:solidFill>
                  <a:schemeClr val="tx1"/>
                </a:solidFill>
                <a:latin typeface="+mj-lt"/>
                <a:ea typeface="+mj-ea"/>
                <a:cs typeface="+mj-cs"/>
              </a:defRPr>
            </a:lvl3pPr>
            <a:lvl4pPr marL="1600200" indent="-228600" algn="l" defTabSz="457200" rtl="0" eaLnBrk="1" latinLnBrk="0" hangingPunct="1">
              <a:spcBef>
                <a:spcPct val="20000"/>
              </a:spcBef>
              <a:buFont typeface="Arial"/>
              <a:buChar char="–"/>
              <a:defRPr sz="2000" kern="1200">
                <a:solidFill>
                  <a:schemeClr val="tx1"/>
                </a:solidFill>
                <a:latin typeface="+mj-lt"/>
                <a:ea typeface="+mj-ea"/>
                <a:cs typeface="+mj-cs"/>
              </a:defRPr>
            </a:lvl4pPr>
            <a:lvl5pPr marL="2057400" indent="-228600" algn="l" defTabSz="457200" rtl="0" eaLnBrk="1" latinLnBrk="0" hangingPunct="1">
              <a:spcBef>
                <a:spcPct val="20000"/>
              </a:spcBef>
              <a:buFont typeface="Arial"/>
              <a:buChar char="»"/>
              <a:defRPr sz="2000" kern="1200">
                <a:solidFill>
                  <a:schemeClr val="tx1"/>
                </a:solidFill>
                <a:latin typeface="+mj-lt"/>
                <a:ea typeface="+mj-ea"/>
                <a:cs typeface="+mj-cs"/>
              </a:defRPr>
            </a:lvl5pPr>
            <a:lvl6pPr marL="2514600" indent="-228600" algn="l" defTabSz="457200" rtl="0" eaLnBrk="1" latinLnBrk="0" hangingPunct="1">
              <a:spcBef>
                <a:spcPct val="20000"/>
              </a:spcBef>
              <a:buFont typeface="Arial"/>
              <a:buChar char="•"/>
              <a:defRPr sz="2000" kern="1200">
                <a:solidFill>
                  <a:schemeClr val="tx1"/>
                </a:solidFill>
                <a:latin typeface="+mj-lt"/>
                <a:ea typeface="+mj-ea"/>
                <a:cs typeface="+mj-cs"/>
              </a:defRPr>
            </a:lvl6pPr>
            <a:lvl7pPr marL="2971800" indent="-228600" algn="l" defTabSz="457200" rtl="0" eaLnBrk="1" latinLnBrk="0" hangingPunct="1">
              <a:spcBef>
                <a:spcPct val="20000"/>
              </a:spcBef>
              <a:buFont typeface="Arial"/>
              <a:buChar char="•"/>
              <a:defRPr sz="2000" kern="1200">
                <a:solidFill>
                  <a:schemeClr val="tx1"/>
                </a:solidFill>
                <a:latin typeface="+mj-lt"/>
                <a:ea typeface="+mj-ea"/>
                <a:cs typeface="+mj-cs"/>
              </a:defRPr>
            </a:lvl7pPr>
            <a:lvl8pPr marL="3429000" indent="-228600" algn="l" defTabSz="457200" rtl="0" eaLnBrk="1" latinLnBrk="0" hangingPunct="1">
              <a:spcBef>
                <a:spcPct val="20000"/>
              </a:spcBef>
              <a:buFont typeface="Arial"/>
              <a:buChar char="•"/>
              <a:defRPr sz="2000" kern="1200">
                <a:solidFill>
                  <a:schemeClr val="tx1"/>
                </a:solidFill>
                <a:latin typeface="+mj-lt"/>
                <a:ea typeface="+mj-ea"/>
                <a:cs typeface="+mj-cs"/>
              </a:defRPr>
            </a:lvl8pPr>
            <a:lvl9pPr marL="3886200" indent="-228600" algn="l" defTabSz="457200" rtl="0" eaLnBrk="1" latinLnBrk="0" hangingPunct="1">
              <a:spcBef>
                <a:spcPct val="20000"/>
              </a:spcBef>
              <a:buFont typeface="Arial"/>
              <a:buChar char="•"/>
              <a:defRPr sz="2000" kern="1200">
                <a:solidFill>
                  <a:schemeClr val="tx1"/>
                </a:solidFill>
                <a:latin typeface="+mj-lt"/>
                <a:ea typeface="+mj-ea"/>
                <a:cs typeface="+mj-cs"/>
              </a:defRPr>
            </a:lvl9pPr>
          </a:lstStyle>
          <a:p>
            <a:pPr algn="just">
              <a:defRPr/>
            </a:pPr>
            <a:endParaRPr lang="es-ES" altLang="es-ES" sz="1600" dirty="0" smtClean="0">
              <a:latin typeface="Arial" panose="020B0604020202020204" pitchFamily="34" charset="0"/>
              <a:cs typeface="Times New Roman" panose="02020603050405020304" pitchFamily="18" charset="0"/>
            </a:endParaRPr>
          </a:p>
          <a:p>
            <a:pPr algn="just">
              <a:lnSpc>
                <a:spcPct val="115000"/>
              </a:lnSpc>
              <a:spcAft>
                <a:spcPts val="1000"/>
              </a:spcAft>
              <a:buFont typeface="Arial" panose="020B0604020202020204" pitchFamily="34" charset="0"/>
              <a:buChar char="•"/>
            </a:pPr>
            <a:r>
              <a:rPr lang="es-CO" sz="1600" dirty="0" smtClean="0">
                <a:latin typeface="Verdana" panose="020B0604030504040204" pitchFamily="34" charset="0"/>
                <a:ea typeface="Verdana" panose="020B0604030504040204" pitchFamily="34" charset="0"/>
                <a:cs typeface="Verdana" panose="020B0604030504040204" pitchFamily="34" charset="0"/>
              </a:rPr>
              <a:t>Este proyecto nace de la necesidad de los usuarios del parqueadero zapatoca por querer una manera segura de poder guardar sus vehículos dentro del establecimiento, siendo esto un factor para que Parking Revolutions intervenga para brindar sus servicios.</a:t>
            </a:r>
            <a:endParaRPr lang="es-MX" sz="1600" dirty="0">
              <a:latin typeface="Verdana" panose="020B0604030504040204" pitchFamily="34" charset="0"/>
              <a:ea typeface="Verdana" panose="020B0604030504040204" pitchFamily="34" charset="0"/>
              <a:cs typeface="Verdana" panose="020B0604030504040204" pitchFamily="34" charset="0"/>
            </a:endParaRPr>
          </a:p>
        </p:txBody>
      </p:sp>
      <p:pic>
        <p:nvPicPr>
          <p:cNvPr id="4" name="Imagen 3"/>
          <p:cNvPicPr>
            <a:picLocks noChangeAspect="1"/>
          </p:cNvPicPr>
          <p:nvPr/>
        </p:nvPicPr>
        <p:blipFill>
          <a:blip r:embed="rId2">
            <a:extLst>
              <a:ext uri="{BEBA8EAE-BF5A-486C-A8C5-ECC9F3942E4B}">
                <a14:imgProps xmlns:a14="http://schemas.microsoft.com/office/drawing/2010/main">
                  <a14:imgLayer r:embed="rId3">
                    <a14:imgEffect>
                      <a14:artisticPlasticWrap/>
                    </a14:imgEffect>
                  </a14:imgLayer>
                </a14:imgProps>
              </a:ext>
              <a:ext uri="{28A0092B-C50C-407E-A947-70E740481C1C}">
                <a14:useLocalDpi xmlns:a14="http://schemas.microsoft.com/office/drawing/2010/main" val="0"/>
              </a:ext>
            </a:extLst>
          </a:blip>
          <a:stretch>
            <a:fillRect/>
          </a:stretch>
        </p:blipFill>
        <p:spPr>
          <a:xfrm>
            <a:off x="3311001" y="3771163"/>
            <a:ext cx="2581138" cy="2816270"/>
          </a:xfrm>
          <a:prstGeom prst="rect">
            <a:avLst/>
          </a:prstGeom>
          <a:ln>
            <a:noFill/>
          </a:ln>
          <a:effectLst>
            <a:softEdge rad="112500"/>
          </a:effectLst>
        </p:spPr>
      </p:pic>
    </p:spTree>
    <p:extLst>
      <p:ext uri="{BB962C8B-B14F-4D97-AF65-F5344CB8AC3E}">
        <p14:creationId xmlns:p14="http://schemas.microsoft.com/office/powerpoint/2010/main" val="3679715632"/>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arcador de contenido 5"/>
          <p:cNvSpPr txBox="1">
            <a:spLocks/>
          </p:cNvSpPr>
          <p:nvPr/>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sp>
        <p:nvSpPr>
          <p:cNvPr id="16" name="Título 1"/>
          <p:cNvSpPr txBox="1">
            <a:spLocks/>
          </p:cNvSpPr>
          <p:nvPr/>
        </p:nvSpPr>
        <p:spPr>
          <a:xfrm>
            <a:off x="1561523" y="439668"/>
            <a:ext cx="6020954" cy="887583"/>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s-CO" sz="4000" b="1" dirty="0" smtClean="0">
                <a:solidFill>
                  <a:schemeClr val="bg1"/>
                </a:solidFill>
              </a:rPr>
              <a:t>OBJETIVO GENERAL </a:t>
            </a:r>
            <a:endParaRPr lang="es-ES" sz="4000" dirty="0">
              <a:solidFill>
                <a:schemeClr val="bg1"/>
              </a:solidFill>
            </a:endParaRPr>
          </a:p>
        </p:txBody>
      </p:sp>
      <p:sp>
        <p:nvSpPr>
          <p:cNvPr id="2" name="1 Rectángulo"/>
          <p:cNvSpPr/>
          <p:nvPr/>
        </p:nvSpPr>
        <p:spPr>
          <a:xfrm>
            <a:off x="905626" y="2502999"/>
            <a:ext cx="7724634" cy="2585323"/>
          </a:xfrm>
          <a:prstGeom prst="rect">
            <a:avLst/>
          </a:prstGeom>
        </p:spPr>
        <p:txBody>
          <a:bodyPr wrap="square">
            <a:spAutoFit/>
          </a:bodyPr>
          <a:lstStyle/>
          <a:p>
            <a:pPr algn="just">
              <a:defRPr/>
            </a:pPr>
            <a:endParaRPr lang="es-ES" dirty="0" smtClean="0">
              <a:solidFill>
                <a:schemeClr val="tx1">
                  <a:lumMod val="95000"/>
                </a:schemeClr>
              </a:solidFill>
              <a:latin typeface="Arial" panose="020B0604020202020204" pitchFamily="34" charset="0"/>
              <a:cs typeface="Arial" panose="020B0604020202020204" pitchFamily="34" charset="0"/>
            </a:endParaRPr>
          </a:p>
          <a:p>
            <a:pPr marL="285750" indent="-285750" algn="just">
              <a:buFont typeface="Arial" pitchFamily="34" charset="0"/>
              <a:buChar char="•"/>
              <a:defRPr/>
            </a:pPr>
            <a:r>
              <a:rPr lang="es-ES" dirty="0" smtClean="0">
                <a:solidFill>
                  <a:schemeClr val="tx1">
                    <a:lumMod val="95000"/>
                  </a:schemeClr>
                </a:solidFill>
                <a:latin typeface="Arial" panose="020B0604020202020204" pitchFamily="34" charset="0"/>
                <a:cs typeface="Arial" panose="020B0604020202020204" pitchFamily="34" charset="0"/>
              </a:rPr>
              <a:t>Diseñar y desarrollar un sistema de información en línea que controle el ingreso y salida de los vehículos en el parqueadero zapatoca, optimizando y facilitando la administración del establecimiento.</a:t>
            </a:r>
          </a:p>
          <a:p>
            <a:pPr marL="285750" indent="-285750" algn="just">
              <a:buFont typeface="Arial" pitchFamily="34" charset="0"/>
              <a:buChar char="•"/>
              <a:defRPr/>
            </a:pPr>
            <a:endParaRPr lang="es-ES" dirty="0">
              <a:solidFill>
                <a:schemeClr val="tx1">
                  <a:lumMod val="95000"/>
                </a:schemeClr>
              </a:solidFill>
              <a:latin typeface="Arial" panose="020B0604020202020204" pitchFamily="34" charset="0"/>
              <a:cs typeface="Arial" panose="020B0604020202020204" pitchFamily="34" charset="0"/>
            </a:endParaRPr>
          </a:p>
          <a:p>
            <a:pPr marL="285750" indent="-285750" algn="just">
              <a:buFont typeface="Arial" pitchFamily="34" charset="0"/>
              <a:buChar char="•"/>
              <a:defRPr/>
            </a:pPr>
            <a:endParaRPr lang="es-ES" dirty="0" smtClean="0">
              <a:solidFill>
                <a:schemeClr val="tx1">
                  <a:lumMod val="95000"/>
                </a:schemeClr>
              </a:solidFill>
              <a:latin typeface="Arial" panose="020B0604020202020204" pitchFamily="34" charset="0"/>
              <a:cs typeface="Arial" panose="020B0604020202020204" pitchFamily="34" charset="0"/>
            </a:endParaRPr>
          </a:p>
          <a:p>
            <a:pPr marL="285750" indent="-285750" algn="just">
              <a:buFont typeface="Arial" pitchFamily="34" charset="0"/>
              <a:buChar char="•"/>
              <a:defRPr/>
            </a:pPr>
            <a:endParaRPr lang="es-CO" dirty="0" smtClean="0">
              <a:solidFill>
                <a:schemeClr val="tx1">
                  <a:lumMod val="95000"/>
                </a:schemeClr>
              </a:solidFill>
              <a:latin typeface="Arial" panose="020B0604020202020204" pitchFamily="34" charset="0"/>
              <a:cs typeface="Arial" panose="020B0604020202020204" pitchFamily="34" charset="0"/>
            </a:endParaRPr>
          </a:p>
          <a:p>
            <a:pPr marL="285750" indent="-285750" algn="just">
              <a:buFont typeface="Arial" pitchFamily="34" charset="0"/>
              <a:buChar char="•"/>
              <a:defRPr/>
            </a:pPr>
            <a:endParaRPr lang="es-ES" altLang="es-ES" dirty="0" smtClean="0">
              <a:solidFill>
                <a:schemeClr val="tx1">
                  <a:lumMod val="95000"/>
                </a:schemeClr>
              </a:solidFill>
              <a:latin typeface="Arial" panose="020B0604020202020204" pitchFamily="34" charset="0"/>
              <a:cs typeface="Arial" panose="020B0604020202020204" pitchFamily="34" charset="0"/>
            </a:endParaRPr>
          </a:p>
          <a:p>
            <a:pPr marL="285750" indent="-285750" algn="just">
              <a:buFont typeface="Arial" pitchFamily="34" charset="0"/>
              <a:buChar char="•"/>
              <a:defRPr/>
            </a:pPr>
            <a:endParaRPr lang="es-ES" altLang="es-ES" dirty="0">
              <a:solidFill>
                <a:schemeClr val="tx1">
                  <a:lumMod val="95000"/>
                </a:schemeClr>
              </a:solidFill>
              <a:latin typeface="Arial" panose="020B0604020202020204" pitchFamily="34" charset="0"/>
              <a:cs typeface="Arial" panose="020B0604020202020204" pitchFamily="34" charset="0"/>
            </a:endParaRPr>
          </a:p>
        </p:txBody>
      </p:sp>
      <p:pic>
        <p:nvPicPr>
          <p:cNvPr id="3" name="Imagen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694867"/>
            <a:ext cx="5159671" cy="3196129"/>
          </a:xfrm>
          <a:prstGeom prst="rect">
            <a:avLst/>
          </a:prstGeom>
        </p:spPr>
      </p:pic>
    </p:spTree>
    <p:extLst>
      <p:ext uri="{BB962C8B-B14F-4D97-AF65-F5344CB8AC3E}">
        <p14:creationId xmlns:p14="http://schemas.microsoft.com/office/powerpoint/2010/main" val="3069972922"/>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in)">
                                      <p:cBhvr>
                                        <p:cTn id="7"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1"/>
          <p:cNvSpPr txBox="1">
            <a:spLocks/>
          </p:cNvSpPr>
          <p:nvPr/>
        </p:nvSpPr>
        <p:spPr>
          <a:xfrm>
            <a:off x="1561523" y="439668"/>
            <a:ext cx="6020954" cy="887583"/>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endParaRPr lang="es-ES" sz="4000" dirty="0">
              <a:solidFill>
                <a:schemeClr val="bg1"/>
              </a:solidFill>
            </a:endParaRPr>
          </a:p>
        </p:txBody>
      </p:sp>
      <p:sp>
        <p:nvSpPr>
          <p:cNvPr id="5" name="Título 1"/>
          <p:cNvSpPr txBox="1">
            <a:spLocks/>
          </p:cNvSpPr>
          <p:nvPr/>
        </p:nvSpPr>
        <p:spPr>
          <a:xfrm>
            <a:off x="1713923" y="444882"/>
            <a:ext cx="6020954" cy="887583"/>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s-CO" sz="4000" b="1" dirty="0" smtClean="0">
                <a:solidFill>
                  <a:schemeClr val="bg1"/>
                </a:solidFill>
              </a:rPr>
              <a:t>OBJETIVOS ESPECIFICOS</a:t>
            </a:r>
            <a:endParaRPr lang="es-ES" sz="4000" dirty="0">
              <a:solidFill>
                <a:schemeClr val="bg1"/>
              </a:solidFill>
            </a:endParaRPr>
          </a:p>
        </p:txBody>
      </p:sp>
      <p:pic>
        <p:nvPicPr>
          <p:cNvPr id="2" name="Imagen 1"/>
          <p:cNvPicPr>
            <a:picLocks noChangeAspect="1"/>
          </p:cNvPicPr>
          <p:nvPr/>
        </p:nvPicPr>
        <p:blipFill>
          <a:blip r:embed="rId3">
            <a:lum bright="70000" contrast="-70000"/>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tretch>
            <a:fillRect/>
          </a:stretch>
        </p:blipFill>
        <p:spPr>
          <a:xfrm>
            <a:off x="2227794" y="1503317"/>
            <a:ext cx="5354683" cy="5354683"/>
          </a:xfrm>
          <a:prstGeom prst="rect">
            <a:avLst/>
          </a:prstGeom>
          <a:ln>
            <a:noFill/>
          </a:ln>
          <a:effectLst>
            <a:outerShdw blurRad="190500" algn="tl" rotWithShape="0">
              <a:srgbClr val="000000">
                <a:alpha val="70000"/>
              </a:srgbClr>
            </a:outerShdw>
          </a:effectLst>
        </p:spPr>
      </p:pic>
      <p:sp>
        <p:nvSpPr>
          <p:cNvPr id="6" name="Marcador de contenido 2">
            <a:extLst/>
          </p:cNvPr>
          <p:cNvSpPr txBox="1">
            <a:spLocks/>
          </p:cNvSpPr>
          <p:nvPr/>
        </p:nvSpPr>
        <p:spPr>
          <a:xfrm>
            <a:off x="800100" y="2451558"/>
            <a:ext cx="7848600" cy="3202052"/>
          </a:xfrm>
          <a:prstGeom prst="rect">
            <a:avLst/>
          </a:prstGeom>
          <a:noFill/>
          <a:ln w="28575">
            <a:noFill/>
          </a:ln>
        </p:spPr>
        <p:style>
          <a:lnRef idx="0">
            <a:scrgbClr r="0" g="0" b="0"/>
          </a:lnRef>
          <a:fillRef idx="1003">
            <a:schemeClr val="lt2"/>
          </a:fillRef>
          <a:effectRef idx="0">
            <a:scrgbClr r="0" g="0" b="0"/>
          </a:effectRef>
          <a:fontRef idx="major"/>
        </p:style>
        <p:txBody>
          <a:bodyPr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j-lt"/>
                <a:ea typeface="+mj-ea"/>
                <a:cs typeface="+mj-cs"/>
              </a:defRPr>
            </a:lvl1pPr>
            <a:lvl2pPr marL="742950" indent="-285750" algn="l" defTabSz="457200" rtl="0" eaLnBrk="1" latinLnBrk="0" hangingPunct="1">
              <a:spcBef>
                <a:spcPct val="20000"/>
              </a:spcBef>
              <a:buFont typeface="Arial"/>
              <a:buChar char="–"/>
              <a:defRPr sz="2800" kern="1200">
                <a:solidFill>
                  <a:schemeClr val="tx1"/>
                </a:solidFill>
                <a:latin typeface="+mj-lt"/>
                <a:ea typeface="+mj-ea"/>
                <a:cs typeface="+mj-cs"/>
              </a:defRPr>
            </a:lvl2pPr>
            <a:lvl3pPr marL="1143000" indent="-228600" algn="l" defTabSz="457200" rtl="0" eaLnBrk="1" latinLnBrk="0" hangingPunct="1">
              <a:spcBef>
                <a:spcPct val="20000"/>
              </a:spcBef>
              <a:buFont typeface="Arial"/>
              <a:buChar char="•"/>
              <a:defRPr sz="2400" kern="1200">
                <a:solidFill>
                  <a:schemeClr val="tx1"/>
                </a:solidFill>
                <a:latin typeface="+mj-lt"/>
                <a:ea typeface="+mj-ea"/>
                <a:cs typeface="+mj-cs"/>
              </a:defRPr>
            </a:lvl3pPr>
            <a:lvl4pPr marL="1600200" indent="-228600" algn="l" defTabSz="457200" rtl="0" eaLnBrk="1" latinLnBrk="0" hangingPunct="1">
              <a:spcBef>
                <a:spcPct val="20000"/>
              </a:spcBef>
              <a:buFont typeface="Arial"/>
              <a:buChar char="–"/>
              <a:defRPr sz="2000" kern="1200">
                <a:solidFill>
                  <a:schemeClr val="tx1"/>
                </a:solidFill>
                <a:latin typeface="+mj-lt"/>
                <a:ea typeface="+mj-ea"/>
                <a:cs typeface="+mj-cs"/>
              </a:defRPr>
            </a:lvl4pPr>
            <a:lvl5pPr marL="2057400" indent="-228600" algn="l" defTabSz="457200" rtl="0" eaLnBrk="1" latinLnBrk="0" hangingPunct="1">
              <a:spcBef>
                <a:spcPct val="20000"/>
              </a:spcBef>
              <a:buFont typeface="Arial"/>
              <a:buChar char="»"/>
              <a:defRPr sz="2000" kern="1200">
                <a:solidFill>
                  <a:schemeClr val="tx1"/>
                </a:solidFill>
                <a:latin typeface="+mj-lt"/>
                <a:ea typeface="+mj-ea"/>
                <a:cs typeface="+mj-cs"/>
              </a:defRPr>
            </a:lvl5pPr>
            <a:lvl6pPr marL="2514600" indent="-228600" algn="l" defTabSz="457200" rtl="0" eaLnBrk="1" latinLnBrk="0" hangingPunct="1">
              <a:spcBef>
                <a:spcPct val="20000"/>
              </a:spcBef>
              <a:buFont typeface="Arial"/>
              <a:buChar char="•"/>
              <a:defRPr sz="2000" kern="1200">
                <a:solidFill>
                  <a:schemeClr val="tx1"/>
                </a:solidFill>
                <a:latin typeface="+mj-lt"/>
                <a:ea typeface="+mj-ea"/>
                <a:cs typeface="+mj-cs"/>
              </a:defRPr>
            </a:lvl6pPr>
            <a:lvl7pPr marL="2971800" indent="-228600" algn="l" defTabSz="457200" rtl="0" eaLnBrk="1" latinLnBrk="0" hangingPunct="1">
              <a:spcBef>
                <a:spcPct val="20000"/>
              </a:spcBef>
              <a:buFont typeface="Arial"/>
              <a:buChar char="•"/>
              <a:defRPr sz="2000" kern="1200">
                <a:solidFill>
                  <a:schemeClr val="tx1"/>
                </a:solidFill>
                <a:latin typeface="+mj-lt"/>
                <a:ea typeface="+mj-ea"/>
                <a:cs typeface="+mj-cs"/>
              </a:defRPr>
            </a:lvl7pPr>
            <a:lvl8pPr marL="3429000" indent="-228600" algn="l" defTabSz="457200" rtl="0" eaLnBrk="1" latinLnBrk="0" hangingPunct="1">
              <a:spcBef>
                <a:spcPct val="20000"/>
              </a:spcBef>
              <a:buFont typeface="Arial"/>
              <a:buChar char="•"/>
              <a:defRPr sz="2000" kern="1200">
                <a:solidFill>
                  <a:schemeClr val="tx1"/>
                </a:solidFill>
                <a:latin typeface="+mj-lt"/>
                <a:ea typeface="+mj-ea"/>
                <a:cs typeface="+mj-cs"/>
              </a:defRPr>
            </a:lvl8pPr>
            <a:lvl9pPr marL="3886200" indent="-228600" algn="l" defTabSz="457200" rtl="0" eaLnBrk="1" latinLnBrk="0" hangingPunct="1">
              <a:spcBef>
                <a:spcPct val="20000"/>
              </a:spcBef>
              <a:buFont typeface="Arial"/>
              <a:buChar char="•"/>
              <a:defRPr sz="2000" kern="1200">
                <a:solidFill>
                  <a:schemeClr val="tx1"/>
                </a:solidFill>
                <a:latin typeface="+mj-lt"/>
                <a:ea typeface="+mj-ea"/>
                <a:cs typeface="+mj-cs"/>
              </a:defRPr>
            </a:lvl9pPr>
          </a:lstStyle>
          <a:p>
            <a:pPr marL="0" indent="0" algn="just">
              <a:buNone/>
              <a:defRPr/>
            </a:pPr>
            <a:endParaRPr lang="es-CO" altLang="es-CO" sz="1800" dirty="0" smtClean="0">
              <a:solidFill>
                <a:schemeClr val="tx1">
                  <a:lumMod val="95000"/>
                </a:schemeClr>
              </a:solidFill>
              <a:latin typeface="Arial" panose="020B0604020202020204" pitchFamily="34" charset="0"/>
            </a:endParaRPr>
          </a:p>
          <a:p>
            <a:pPr algn="just">
              <a:buFont typeface="Arial" panose="020B0604020202020204" pitchFamily="34" charset="0"/>
              <a:buChar char="•"/>
              <a:defRPr/>
            </a:pPr>
            <a:r>
              <a:rPr lang="es-ES" altLang="es-CO" sz="1800" dirty="0">
                <a:solidFill>
                  <a:schemeClr val="tx1">
                    <a:lumMod val="95000"/>
                  </a:schemeClr>
                </a:solidFill>
                <a:latin typeface="Arial" panose="020B0604020202020204" pitchFamily="34" charset="0"/>
              </a:rPr>
              <a:t>A</a:t>
            </a:r>
            <a:r>
              <a:rPr lang="es-ES" altLang="es-CO" sz="1800" dirty="0" smtClean="0">
                <a:solidFill>
                  <a:schemeClr val="tx1">
                    <a:lumMod val="95000"/>
                  </a:schemeClr>
                </a:solidFill>
                <a:latin typeface="Arial" panose="020B0604020202020204" pitchFamily="34" charset="0"/>
              </a:rPr>
              <a:t>nalizar los requerimientos y observaciones realizadas por algunos de los usuarios que interactúan con el parqueadero zapatoca. </a:t>
            </a:r>
          </a:p>
          <a:p>
            <a:pPr algn="just">
              <a:buFont typeface="Arial" panose="020B0604020202020204" pitchFamily="34" charset="0"/>
              <a:buChar char="•"/>
              <a:defRPr/>
            </a:pPr>
            <a:r>
              <a:rPr lang="x-none" altLang="es-CO" sz="1800" dirty="0" smtClean="0">
                <a:solidFill>
                  <a:schemeClr val="tx1">
                    <a:lumMod val="95000"/>
                  </a:schemeClr>
                </a:solidFill>
                <a:latin typeface="Arial" panose="020B0604020202020204" pitchFamily="34" charset="0"/>
              </a:rPr>
              <a:t>Categorizar de forma ordenada en una base de datos las personas que </a:t>
            </a:r>
            <a:r>
              <a:rPr lang="es-CO" altLang="es-CO" sz="1800" dirty="0" smtClean="0">
                <a:solidFill>
                  <a:schemeClr val="tx1">
                    <a:lumMod val="95000"/>
                  </a:schemeClr>
                </a:solidFill>
                <a:latin typeface="Arial" panose="020B0604020202020204" pitchFamily="34" charset="0"/>
              </a:rPr>
              <a:t>ingresen y salgan del parqueadero.	</a:t>
            </a:r>
          </a:p>
          <a:p>
            <a:pPr algn="just">
              <a:buFont typeface="Arial" panose="020B0604020202020204" pitchFamily="34" charset="0"/>
              <a:buChar char="•"/>
              <a:defRPr/>
            </a:pPr>
            <a:r>
              <a:rPr lang="es-ES" altLang="es-CO" sz="1800" dirty="0" smtClean="0">
                <a:solidFill>
                  <a:schemeClr val="tx1">
                    <a:lumMod val="95000"/>
                  </a:schemeClr>
                </a:solidFill>
                <a:latin typeface="Arial" panose="020B0604020202020204" pitchFamily="34" charset="0"/>
              </a:rPr>
              <a:t>Generar consultas en registros de los vehículos para el seguimiento de los mismo.  </a:t>
            </a:r>
          </a:p>
          <a:p>
            <a:pPr algn="just">
              <a:buFont typeface="Arial" panose="020B0604020202020204" pitchFamily="34" charset="0"/>
              <a:buChar char="•"/>
              <a:defRPr/>
            </a:pPr>
            <a:r>
              <a:rPr lang="es-CO" sz="1800" dirty="0">
                <a:solidFill>
                  <a:schemeClr val="tx1">
                    <a:lumMod val="95000"/>
                  </a:schemeClr>
                </a:solidFill>
                <a:latin typeface="Arial" panose="020B0604020202020204" pitchFamily="34" charset="0"/>
                <a:cs typeface="Arial" panose="020B0604020202020204" pitchFamily="34" charset="0"/>
              </a:rPr>
              <a:t>Organizar el flujo de parqueo </a:t>
            </a:r>
            <a:r>
              <a:rPr lang="es-CO" sz="1800" dirty="0" smtClean="0">
                <a:solidFill>
                  <a:schemeClr val="tx1">
                    <a:lumMod val="95000"/>
                  </a:schemeClr>
                </a:solidFill>
                <a:latin typeface="Arial" panose="020B0604020202020204" pitchFamily="34" charset="0"/>
                <a:cs typeface="Arial" panose="020B0604020202020204" pitchFamily="34" charset="0"/>
              </a:rPr>
              <a:t>de los vehículos que ingresan y salgan al parqueadero zapatoca. </a:t>
            </a:r>
            <a:endParaRPr lang="es-CO" sz="1800" dirty="0">
              <a:solidFill>
                <a:schemeClr val="tx1">
                  <a:lumMod val="95000"/>
                </a:schemeClr>
              </a:solidFill>
              <a:latin typeface="Arial" panose="020B0604020202020204" pitchFamily="34" charset="0"/>
              <a:cs typeface="Arial" panose="020B0604020202020204" pitchFamily="34" charset="0"/>
            </a:endParaRPr>
          </a:p>
          <a:p>
            <a:pPr algn="just">
              <a:buFont typeface="Arial" panose="020B0604020202020204" pitchFamily="34" charset="0"/>
              <a:buChar char="•"/>
              <a:defRPr/>
            </a:pPr>
            <a:endParaRPr lang="es-CO" altLang="es-CO" sz="1800" dirty="0" smtClean="0">
              <a:solidFill>
                <a:schemeClr val="tx1">
                  <a:lumMod val="95000"/>
                </a:schemeClr>
              </a:solidFill>
              <a:latin typeface="Arial" panose="020B0604020202020204" pitchFamily="34" charset="0"/>
            </a:endParaRPr>
          </a:p>
        </p:txBody>
      </p:sp>
    </p:spTree>
    <p:extLst>
      <p:ext uri="{BB962C8B-B14F-4D97-AF65-F5344CB8AC3E}">
        <p14:creationId xmlns:p14="http://schemas.microsoft.com/office/powerpoint/2010/main" val="3336564339"/>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txBox="1">
            <a:spLocks/>
          </p:cNvSpPr>
          <p:nvPr/>
        </p:nvSpPr>
        <p:spPr>
          <a:xfrm>
            <a:off x="1269242" y="444882"/>
            <a:ext cx="6465635" cy="887583"/>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defRPr/>
            </a:pPr>
            <a:r>
              <a:rPr lang="es-ES" altLang="es-ES" sz="4000" b="1" dirty="0" smtClean="0">
                <a:solidFill>
                  <a:schemeClr val="bg1"/>
                </a:solidFill>
                <a:latin typeface="+mn-lt"/>
                <a:cs typeface="Times New Roman" panose="02020603050405020304" pitchFamily="18" charset="0"/>
              </a:rPr>
              <a:t>COMPONENTE TÉCNICO</a:t>
            </a:r>
            <a:endParaRPr lang="es-ES" sz="4800" b="1" dirty="0">
              <a:solidFill>
                <a:schemeClr val="bg1"/>
              </a:solidFill>
              <a:latin typeface="+mn-lt"/>
            </a:endParaRPr>
          </a:p>
        </p:txBody>
      </p:sp>
      <p:sp>
        <p:nvSpPr>
          <p:cNvPr id="3" name="2 Marcador de contenido">
            <a:extLst/>
          </p:cNvPr>
          <p:cNvSpPr txBox="1">
            <a:spLocks/>
          </p:cNvSpPr>
          <p:nvPr/>
        </p:nvSpPr>
        <p:spPr>
          <a:xfrm>
            <a:off x="808977" y="2019868"/>
            <a:ext cx="7850188" cy="4129869"/>
          </a:xfrm>
          <a:prstGeom prst="rect">
            <a:avLst/>
          </a:prstGeom>
          <a:noFill/>
          <a:ln w="28575">
            <a:noFill/>
          </a:ln>
        </p:spPr>
        <p:style>
          <a:lnRef idx="0">
            <a:scrgbClr r="0" g="0" b="0"/>
          </a:lnRef>
          <a:fillRef idx="1003">
            <a:schemeClr val="lt2"/>
          </a:fillRef>
          <a:effectRef idx="0">
            <a:scrgbClr r="0" g="0" b="0"/>
          </a:effectRef>
          <a:fontRef idx="major"/>
        </p:style>
        <p:txBody>
          <a:bodyPr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j-lt"/>
                <a:ea typeface="+mj-ea"/>
                <a:cs typeface="+mj-cs"/>
              </a:defRPr>
            </a:lvl1pPr>
            <a:lvl2pPr marL="742950" indent="-285750" algn="l" defTabSz="457200" rtl="0" eaLnBrk="1" latinLnBrk="0" hangingPunct="1">
              <a:spcBef>
                <a:spcPct val="20000"/>
              </a:spcBef>
              <a:buFont typeface="Arial"/>
              <a:buChar char="–"/>
              <a:defRPr sz="2800" kern="1200">
                <a:solidFill>
                  <a:schemeClr val="tx1"/>
                </a:solidFill>
                <a:latin typeface="+mj-lt"/>
                <a:ea typeface="+mj-ea"/>
                <a:cs typeface="+mj-cs"/>
              </a:defRPr>
            </a:lvl2pPr>
            <a:lvl3pPr marL="1143000" indent="-228600" algn="l" defTabSz="457200" rtl="0" eaLnBrk="1" latinLnBrk="0" hangingPunct="1">
              <a:spcBef>
                <a:spcPct val="20000"/>
              </a:spcBef>
              <a:buFont typeface="Arial"/>
              <a:buChar char="•"/>
              <a:defRPr sz="2400" kern="1200">
                <a:solidFill>
                  <a:schemeClr val="tx1"/>
                </a:solidFill>
                <a:latin typeface="+mj-lt"/>
                <a:ea typeface="+mj-ea"/>
                <a:cs typeface="+mj-cs"/>
              </a:defRPr>
            </a:lvl3pPr>
            <a:lvl4pPr marL="1600200" indent="-228600" algn="l" defTabSz="457200" rtl="0" eaLnBrk="1" latinLnBrk="0" hangingPunct="1">
              <a:spcBef>
                <a:spcPct val="20000"/>
              </a:spcBef>
              <a:buFont typeface="Arial"/>
              <a:buChar char="–"/>
              <a:defRPr sz="2000" kern="1200">
                <a:solidFill>
                  <a:schemeClr val="tx1"/>
                </a:solidFill>
                <a:latin typeface="+mj-lt"/>
                <a:ea typeface="+mj-ea"/>
                <a:cs typeface="+mj-cs"/>
              </a:defRPr>
            </a:lvl4pPr>
            <a:lvl5pPr marL="2057400" indent="-228600" algn="l" defTabSz="457200" rtl="0" eaLnBrk="1" latinLnBrk="0" hangingPunct="1">
              <a:spcBef>
                <a:spcPct val="20000"/>
              </a:spcBef>
              <a:buFont typeface="Arial"/>
              <a:buChar char="»"/>
              <a:defRPr sz="2000" kern="1200">
                <a:solidFill>
                  <a:schemeClr val="tx1"/>
                </a:solidFill>
                <a:latin typeface="+mj-lt"/>
                <a:ea typeface="+mj-ea"/>
                <a:cs typeface="+mj-cs"/>
              </a:defRPr>
            </a:lvl5pPr>
            <a:lvl6pPr marL="2514600" indent="-228600" algn="l" defTabSz="457200" rtl="0" eaLnBrk="1" latinLnBrk="0" hangingPunct="1">
              <a:spcBef>
                <a:spcPct val="20000"/>
              </a:spcBef>
              <a:buFont typeface="Arial"/>
              <a:buChar char="•"/>
              <a:defRPr sz="2000" kern="1200">
                <a:solidFill>
                  <a:schemeClr val="tx1"/>
                </a:solidFill>
                <a:latin typeface="+mj-lt"/>
                <a:ea typeface="+mj-ea"/>
                <a:cs typeface="+mj-cs"/>
              </a:defRPr>
            </a:lvl6pPr>
            <a:lvl7pPr marL="2971800" indent="-228600" algn="l" defTabSz="457200" rtl="0" eaLnBrk="1" latinLnBrk="0" hangingPunct="1">
              <a:spcBef>
                <a:spcPct val="20000"/>
              </a:spcBef>
              <a:buFont typeface="Arial"/>
              <a:buChar char="•"/>
              <a:defRPr sz="2000" kern="1200">
                <a:solidFill>
                  <a:schemeClr val="tx1"/>
                </a:solidFill>
                <a:latin typeface="+mj-lt"/>
                <a:ea typeface="+mj-ea"/>
                <a:cs typeface="+mj-cs"/>
              </a:defRPr>
            </a:lvl7pPr>
            <a:lvl8pPr marL="3429000" indent="-228600" algn="l" defTabSz="457200" rtl="0" eaLnBrk="1" latinLnBrk="0" hangingPunct="1">
              <a:spcBef>
                <a:spcPct val="20000"/>
              </a:spcBef>
              <a:buFont typeface="Arial"/>
              <a:buChar char="•"/>
              <a:defRPr sz="2000" kern="1200">
                <a:solidFill>
                  <a:schemeClr val="tx1"/>
                </a:solidFill>
                <a:latin typeface="+mj-lt"/>
                <a:ea typeface="+mj-ea"/>
                <a:cs typeface="+mj-cs"/>
              </a:defRPr>
            </a:lvl8pPr>
            <a:lvl9pPr marL="3886200" indent="-228600" algn="l" defTabSz="457200" rtl="0" eaLnBrk="1" latinLnBrk="0" hangingPunct="1">
              <a:spcBef>
                <a:spcPct val="20000"/>
              </a:spcBef>
              <a:buFont typeface="Arial"/>
              <a:buChar char="•"/>
              <a:defRPr sz="2000" kern="1200">
                <a:solidFill>
                  <a:schemeClr val="tx1"/>
                </a:solidFill>
                <a:latin typeface="+mj-lt"/>
                <a:ea typeface="+mj-ea"/>
                <a:cs typeface="+mj-cs"/>
              </a:defRPr>
            </a:lvl9pPr>
          </a:lstStyle>
          <a:p>
            <a:pPr marL="0" indent="0" algn="ctr">
              <a:buFont typeface="Arial" panose="020B0604020202020204" pitchFamily="34" charset="0"/>
              <a:buNone/>
              <a:defRPr/>
            </a:pPr>
            <a:r>
              <a:rPr lang="es-ES" altLang="es-ES" sz="1800" dirty="0" smtClean="0">
                <a:solidFill>
                  <a:schemeClr val="accent4">
                    <a:lumMod val="75000"/>
                  </a:schemeClr>
                </a:solidFill>
                <a:latin typeface="Arial" panose="020B0604020202020204" pitchFamily="34" charset="0"/>
                <a:cs typeface="Arial" panose="020B0604020202020204" pitchFamily="34" charset="0"/>
              </a:rPr>
              <a:t>VIABILIDAD DEL PROYECTO: </a:t>
            </a:r>
          </a:p>
          <a:p>
            <a:pPr marL="0" indent="0" algn="just">
              <a:buNone/>
              <a:defRPr/>
            </a:pPr>
            <a:r>
              <a:rPr lang="es-ES" altLang="es-ES" sz="1800" dirty="0" smtClean="0">
                <a:latin typeface="Arial" panose="020B0604020202020204" pitchFamily="34" charset="0"/>
                <a:cs typeface="Arial" panose="020B0604020202020204" pitchFamily="34" charset="0"/>
              </a:rPr>
              <a:t>La viabilidad de el software depende de la necesidad de la comunidad hacia un parqueadero, </a:t>
            </a:r>
            <a:r>
              <a:rPr lang="es-ES" altLang="es-ES" sz="1800" dirty="0">
                <a:latin typeface="Arial" panose="020B0604020202020204" pitchFamily="34" charset="0"/>
                <a:cs typeface="Arial" panose="020B0604020202020204" pitchFamily="34" charset="0"/>
              </a:rPr>
              <a:t>p</a:t>
            </a:r>
            <a:r>
              <a:rPr lang="es-ES" altLang="es-ES" sz="1800" dirty="0" smtClean="0">
                <a:latin typeface="Arial" panose="020B0604020202020204" pitchFamily="34" charset="0"/>
                <a:cs typeface="Arial" panose="020B0604020202020204" pitchFamily="34" charset="0"/>
              </a:rPr>
              <a:t>ara saber si nuestro proyecto obtendrá una viabilidad buena o mala, se hará: </a:t>
            </a:r>
          </a:p>
          <a:p>
            <a:pPr algn="just">
              <a:buFont typeface="Arial" panose="020B0604020202020204" pitchFamily="34" charset="0"/>
              <a:buChar char="•"/>
              <a:defRPr/>
            </a:pPr>
            <a:r>
              <a:rPr lang="es-ES" altLang="es-ES" sz="1800" dirty="0" smtClean="0">
                <a:latin typeface="Arial" panose="020B0604020202020204" pitchFamily="34" charset="0"/>
                <a:cs typeface="Arial" panose="020B0604020202020204" pitchFamily="34" charset="0"/>
              </a:rPr>
              <a:t>El levantamiento de información utilizando el método de la encuesta a la comunidad del sector, con el fin de filtrar detalladamente las problemáticas y necesidades que requieren de una intervención para su mejor funcionamiento.   </a:t>
            </a:r>
          </a:p>
          <a:p>
            <a:pPr algn="just">
              <a:buFont typeface="Arial" panose="020B0604020202020204" pitchFamily="34" charset="0"/>
              <a:buChar char="•"/>
              <a:defRPr/>
            </a:pPr>
            <a:r>
              <a:rPr lang="es-ES" altLang="es-ES" sz="1800" dirty="0" smtClean="0">
                <a:latin typeface="Arial" panose="020B0604020202020204" pitchFamily="34" charset="0"/>
                <a:cs typeface="Arial" panose="020B0604020202020204" pitchFamily="34" charset="0"/>
              </a:rPr>
              <a:t>Se realizaran dos filtros donde obtenga la opinión del usuario y la conformidad de acuerdo a la solución brindada.  </a:t>
            </a:r>
            <a:endParaRPr lang="es-ES" altLang="es-ES" sz="3600" dirty="0" smtClean="0">
              <a:latin typeface="Arial" panose="020B0604020202020204" pitchFamily="34" charset="0"/>
              <a:cs typeface="Arial" panose="020B0604020202020204" pitchFamily="34" charset="0"/>
            </a:endParaRPr>
          </a:p>
          <a:p>
            <a:pPr marL="0" indent="0" algn="just">
              <a:buFont typeface="Arial" charset="0"/>
              <a:buNone/>
              <a:defRPr/>
            </a:pPr>
            <a:endParaRPr lang="es-ES" altLang="es-ES" dirty="0" smtClean="0"/>
          </a:p>
          <a:p>
            <a:pPr marL="0" indent="0" algn="just">
              <a:buFont typeface="Arial" panose="020B0604020202020204" pitchFamily="34" charset="0"/>
              <a:buNone/>
              <a:defRPr/>
            </a:pPr>
            <a:endParaRPr lang="es-CO" altLang="es-ES" dirty="0" smtClean="0">
              <a:cs typeface="Times New Roman" pitchFamily="18" charset="0"/>
            </a:endParaRPr>
          </a:p>
          <a:p>
            <a:pPr marL="0" indent="0" algn="just">
              <a:buFont typeface="Arial" charset="0"/>
              <a:buNone/>
              <a:defRPr/>
            </a:pPr>
            <a:endParaRPr lang="es-CO" altLang="es-ES" dirty="0">
              <a:cs typeface="Times New Roman" pitchFamily="18" charset="0"/>
            </a:endParaRPr>
          </a:p>
        </p:txBody>
      </p:sp>
    </p:spTree>
    <p:extLst>
      <p:ext uri="{BB962C8B-B14F-4D97-AF65-F5344CB8AC3E}">
        <p14:creationId xmlns:p14="http://schemas.microsoft.com/office/powerpoint/2010/main" val="3020478304"/>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txBox="1">
            <a:spLocks/>
          </p:cNvSpPr>
          <p:nvPr/>
        </p:nvSpPr>
        <p:spPr>
          <a:xfrm>
            <a:off x="968991" y="456983"/>
            <a:ext cx="7451677" cy="689429"/>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defRPr/>
            </a:pPr>
            <a:r>
              <a:rPr lang="es-ES" altLang="es-ES" sz="4000" b="1" dirty="0" smtClean="0">
                <a:solidFill>
                  <a:schemeClr val="bg1"/>
                </a:solidFill>
                <a:latin typeface="+mn-lt"/>
                <a:cs typeface="Times New Roman" panose="02020603050405020304" pitchFamily="18" charset="0"/>
              </a:rPr>
              <a:t>ENCUESTA</a:t>
            </a:r>
            <a:endParaRPr lang="es-ES" sz="4800" b="1" dirty="0">
              <a:solidFill>
                <a:schemeClr val="bg1"/>
              </a:solidFill>
              <a:latin typeface="+mn-lt"/>
            </a:endParaRPr>
          </a:p>
        </p:txBody>
      </p:sp>
      <p:sp>
        <p:nvSpPr>
          <p:cNvPr id="2" name="CuadroTexto 1"/>
          <p:cNvSpPr txBox="1"/>
          <p:nvPr/>
        </p:nvSpPr>
        <p:spPr>
          <a:xfrm>
            <a:off x="968991" y="2084895"/>
            <a:ext cx="8176964" cy="1648496"/>
          </a:xfrm>
          <a:prstGeom prst="rect">
            <a:avLst/>
          </a:prstGeom>
        </p:spPr>
        <p:txBody>
          <a:bodyPr vert="horz" wrap="square" lIns="91440" tIns="45720" rIns="91440" bIns="45720" rtlCol="0" anchor="ctr">
            <a:noAutofit/>
          </a:bodyPr>
          <a:lstStyle/>
          <a:p>
            <a:pPr algn="l"/>
            <a:endParaRPr lang="es-ES" sz="2800" dirty="0" smtClean="0">
              <a:solidFill>
                <a:srgbClr val="92D050"/>
              </a:solidFill>
            </a:endParaRPr>
          </a:p>
        </p:txBody>
      </p:sp>
      <p:pic>
        <p:nvPicPr>
          <p:cNvPr id="1028" name="Picture 4" descr="Resultado de imagen para DIBUJO ENTREVISTA">
            <a:hlinkClick r:id="rId2" action="ppaction://hlinkfile"/>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22574" y="3420389"/>
            <a:ext cx="3819420" cy="3594749"/>
          </a:xfrm>
          <a:prstGeom prst="rect">
            <a:avLst/>
          </a:prstGeom>
          <a:noFill/>
          <a:extLst>
            <a:ext uri="{909E8E84-426E-40DD-AFC4-6F175D3DCCD1}">
              <a14:hiddenFill xmlns:a14="http://schemas.microsoft.com/office/drawing/2010/main">
                <a:solidFill>
                  <a:srgbClr val="FFFFFF"/>
                </a:solidFill>
              </a14:hiddenFill>
            </a:ext>
          </a:extLst>
        </p:spPr>
      </p:pic>
      <p:sp>
        <p:nvSpPr>
          <p:cNvPr id="8" name="CuadroTexto 7"/>
          <p:cNvSpPr txBox="1"/>
          <p:nvPr/>
        </p:nvSpPr>
        <p:spPr>
          <a:xfrm>
            <a:off x="1719618" y="2634018"/>
            <a:ext cx="6032310" cy="585676"/>
          </a:xfrm>
          <a:prstGeom prst="rect">
            <a:avLst/>
          </a:prstGeom>
        </p:spPr>
        <p:txBody>
          <a:bodyPr vert="horz" wrap="square" lIns="91440" tIns="45720" rIns="91440" bIns="45720" rtlCol="0" anchor="ctr">
            <a:noAutofit/>
          </a:bodyPr>
          <a:lstStyle/>
          <a:p>
            <a:pPr algn="ctr"/>
            <a:r>
              <a:rPr lang="es-ES" sz="2400" b="1" dirty="0" smtClean="0">
                <a:solidFill>
                  <a:srgbClr val="92D050"/>
                </a:solidFill>
                <a:hlinkClick r:id="rId2" action="ppaction://hlinkfile"/>
              </a:rPr>
              <a:t>levantamiento de informaciòn.docx</a:t>
            </a:r>
            <a:endParaRPr lang="es-ES" sz="2400" b="1" dirty="0" smtClean="0">
              <a:solidFill>
                <a:srgbClr val="92D050"/>
              </a:solidFill>
            </a:endParaRPr>
          </a:p>
        </p:txBody>
      </p:sp>
    </p:spTree>
    <p:extLst>
      <p:ext uri="{BB962C8B-B14F-4D97-AF65-F5344CB8AC3E}">
        <p14:creationId xmlns:p14="http://schemas.microsoft.com/office/powerpoint/2010/main" val="2120921466"/>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bodyPr vert="horz" lIns="91440" tIns="45720" rIns="91440" bIns="45720" rtlCol="0" anchor="ctr">
        <a:noAutofit/>
      </a:bodyPr>
      <a:lstStyle>
        <a:defPPr algn="l">
          <a:defRPr sz="8000" b="1" dirty="0" smtClean="0">
            <a:solidFill>
              <a:srgbClr val="92D050"/>
            </a:solidFill>
          </a:defRPr>
        </a:defPPr>
      </a:lstStyle>
    </a:txDef>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2242</TotalTime>
  <Words>553</Words>
  <Application>Microsoft Office PowerPoint</Application>
  <PresentationFormat>Presentación en pantalla (4:3)</PresentationFormat>
  <Paragraphs>73</Paragraphs>
  <Slides>33</Slides>
  <Notes>2</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33</vt:i4>
      </vt:variant>
    </vt:vector>
  </HeadingPairs>
  <TitlesOfParts>
    <vt:vector size="38" baseType="lpstr">
      <vt:lpstr>Arial</vt:lpstr>
      <vt:lpstr>Calibri</vt:lpstr>
      <vt:lpstr>Times New Roman</vt:lpstr>
      <vt:lpstr>Verdana</vt:lpstr>
      <vt:lpstr>Tema de Office</vt:lpstr>
      <vt:lpstr>ANALISIS Y DESARROLLO DE SISTEMAS DE INFORMACIÒN</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DIANA GARZON SUAREZ</dc:creator>
  <cp:lastModifiedBy>SOPORTE</cp:lastModifiedBy>
  <cp:revision>325</cp:revision>
  <dcterms:created xsi:type="dcterms:W3CDTF">2014-06-25T16:18:26Z</dcterms:created>
  <dcterms:modified xsi:type="dcterms:W3CDTF">2018-09-26T23:33:51Z</dcterms:modified>
</cp:coreProperties>
</file>