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10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7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13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37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61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31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89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39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35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2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1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59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24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0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CC91-5679-41B6-94EA-EA5F6E8A9F01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DF7A25-F1E1-41BA-A5F6-28159D2D14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3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4" y="1695604"/>
            <a:ext cx="10399596" cy="37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9207" y="179621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s-CO" sz="3600" b="1" dirty="0" smtClean="0"/>
              <a:t>DEBERES DEL APRENDIZ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39206" y="146536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877930" y="933798"/>
            <a:ext cx="1063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ARTÍCULO 9°.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Se entiende por deber, la obligación legal, social y moral que compromete a la persona a cumplir con determinada actuación, asumiendo con responsabilidad todos sus actos, para propiciar la armonía, el respeto, la integración, el bienestar común, la sana convivencia, el servicio a los demás, la seguridad de las personas y de los bienes de la institución. 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4" y="2297797"/>
            <a:ext cx="8761411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80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74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Espiral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1</cp:revision>
  <dcterms:created xsi:type="dcterms:W3CDTF">2018-03-23T01:31:42Z</dcterms:created>
  <dcterms:modified xsi:type="dcterms:W3CDTF">2018-03-23T02:01:43Z</dcterms:modified>
</cp:coreProperties>
</file>