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Monday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94514"/>
            <a:ext cx="1027127" cy="53218"/>
          </a:xfrm>
        </p:spPr>
        <p:txBody>
          <a:bodyPr>
            <a:normAutofit fontScale="25000" lnSpcReduction="20000"/>
          </a:bodyPr>
          <a:lstStyle/>
          <a:p>
            <a:r>
              <a:rPr lang="en-US" sz="600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got all the material I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sz="3200" dirty="0"/>
              <a:t>MDN Web Docs, previously Mozilla Developer Network and formerly Mozilla Developer Center, is a documentation repository and learning resource for web developers used by Mozilla, Microsoft, Google, and Samsung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50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 smtClean="0"/>
              <a:t>Something nice you should know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3" y="1358537"/>
            <a:ext cx="8580294" cy="5081451"/>
          </a:xfrm>
        </p:spPr>
      </p:pic>
    </p:spTree>
    <p:extLst>
      <p:ext uri="{BB962C8B-B14F-4D97-AF65-F5344CB8AC3E}">
        <p14:creationId xmlns:p14="http://schemas.microsoft.com/office/powerpoint/2010/main" val="1405761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54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Javascript Monday</vt:lpstr>
      <vt:lpstr>Where I got all the material I used</vt:lpstr>
      <vt:lpstr>Something nice you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Monday</dc:title>
  <dc:creator>edwin murimi</dc:creator>
  <cp:lastModifiedBy>edwin murimi</cp:lastModifiedBy>
  <cp:revision>1</cp:revision>
  <dcterms:created xsi:type="dcterms:W3CDTF">2021-10-04T09:36:43Z</dcterms:created>
  <dcterms:modified xsi:type="dcterms:W3CDTF">2021-10-04T09:40:50Z</dcterms:modified>
</cp:coreProperties>
</file>